
<file path=[Content_Types].xml><?xml version="1.0" encoding="utf-8"?>
<Types xmlns="http://schemas.openxmlformats.org/package/2006/content-types">
  <Default Extension="jpeg" ContentType="image/jpeg"/>
  <Default Extension="rels" ContentType="application/vnd.openxmlformats-package.relationships+xml"/>
  <Default Extension="wmf" ContentType="image/x-wmf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notesMasterIdLst>
    <p:notesMasterId r:id="rId35"/>
  </p:notesMasterIdLst>
  <p:sldIdLst>
    <p:sldId id="257" r:id="rId2"/>
    <p:sldId id="258" r:id="rId3"/>
    <p:sldId id="259" r:id="rId4"/>
    <p:sldId id="260" r:id="rId5"/>
    <p:sldId id="265" r:id="rId6"/>
    <p:sldId id="266" r:id="rId7"/>
    <p:sldId id="267" r:id="rId8"/>
    <p:sldId id="268" r:id="rId9"/>
    <p:sldId id="269" r:id="rId10"/>
    <p:sldId id="270" r:id="rId11"/>
    <p:sldId id="271" r:id="rId12"/>
    <p:sldId id="272" r:id="rId13"/>
    <p:sldId id="273" r:id="rId14"/>
    <p:sldId id="274" r:id="rId15"/>
    <p:sldId id="275" r:id="rId16"/>
    <p:sldId id="276" r:id="rId17"/>
    <p:sldId id="277" r:id="rId18"/>
    <p:sldId id="278" r:id="rId19"/>
    <p:sldId id="279" r:id="rId20"/>
    <p:sldId id="280" r:id="rId21"/>
    <p:sldId id="281" r:id="rId22"/>
    <p:sldId id="282" r:id="rId23"/>
    <p:sldId id="283" r:id="rId24"/>
    <p:sldId id="284" r:id="rId25"/>
    <p:sldId id="285" r:id="rId26"/>
    <p:sldId id="286" r:id="rId27"/>
    <p:sldId id="287" r:id="rId28"/>
    <p:sldId id="288" r:id="rId29"/>
    <p:sldId id="289" r:id="rId30"/>
    <p:sldId id="290" r:id="rId31"/>
    <p:sldId id="291" r:id="rId32"/>
    <p:sldId id="292" r:id="rId33"/>
    <p:sldId id="293" r:id="rId34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1888" userDrawn="1">
          <p15:clr>
            <a:srgbClr val="A4A3A4"/>
          </p15:clr>
        </p15:guide>
        <p15:guide id="2" pos="3840" userDrawn="1">
          <p15:clr>
            <a:srgbClr val="A4A3A4"/>
          </p15:clr>
        </p15:guide>
        <p15:guide id="3" orient="horz" pos="527" userDrawn="1">
          <p15:clr>
            <a:srgbClr val="A4A3A4"/>
          </p15:clr>
        </p15:guide>
        <p15:guide id="4" orient="horz" pos="2319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FF0000"/>
    <a:srgbClr val="FFF6D9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5987" autoAdjust="0"/>
    <p:restoredTop sz="94660"/>
  </p:normalViewPr>
  <p:slideViewPr>
    <p:cSldViewPr snapToGrid="0" showGuides="1">
      <p:cViewPr varScale="1">
        <p:scale>
          <a:sx n="111" d="100"/>
          <a:sy n="111" d="100"/>
        </p:scale>
        <p:origin x="456" y="102"/>
      </p:cViewPr>
      <p:guideLst>
        <p:guide orient="horz" pos="1888"/>
        <p:guide pos="3840"/>
        <p:guide orient="horz" pos="527"/>
        <p:guide orient="horz" pos="2319"/>
      </p:guideLst>
    </p:cSldViewPr>
  </p:slideViewPr>
  <p:notesTextViewPr>
    <p:cViewPr>
      <p:scale>
        <a:sx n="1" d="1"/>
        <a:sy n="1" d="1"/>
      </p:scale>
      <p:origin x="0" y="0"/>
    </p:cViewPr>
  </p:notesTextViewPr>
  <p:sorterViewPr>
    <p:cViewPr>
      <p:scale>
        <a:sx n="100" d="100"/>
        <a:sy n="100" d="100"/>
      </p:scale>
      <p:origin x="0" y="0"/>
    </p:cViewPr>
  </p:sorter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9" Type="http://schemas.openxmlformats.org/officeDocument/2006/relationships/tableStyles" Target="tableStyles.xml"/><Relationship Id="rId3" Type="http://schemas.openxmlformats.org/officeDocument/2006/relationships/slide" Target="slides/slide2.xml"/><Relationship Id="rId21" Type="http://schemas.openxmlformats.org/officeDocument/2006/relationships/slide" Target="slides/slide20.xml"/><Relationship Id="rId34" Type="http://schemas.openxmlformats.org/officeDocument/2006/relationships/slide" Target="slides/slide33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theme" Target="theme/theme1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slide" Target="slides/slide28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viewProps" Target="viewProps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presProps" Target="presProps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slide" Target="slides/slide30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notesMaster" Target="notesMasters/notesMaster1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GB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8EA2BAB3-8C48-40D7-9E95-FC8ECBA9C054}" type="datetimeFigureOut">
              <a:rPr lang="en-GB" smtClean="0"/>
              <a:t>21/02/2020</a:t>
            </a:fld>
            <a:endParaRPr lang="en-GB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GB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GB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B302A06E-0BB8-457F-8257-4932ADA17264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37774167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2075" y="744538"/>
            <a:ext cx="6615113" cy="3722687"/>
          </a:xfrm>
          <a:ln/>
        </p:spPr>
      </p:sp>
      <p:sp>
        <p:nvSpPr>
          <p:cNvPr id="118787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06463" y="4714875"/>
            <a:ext cx="4984750" cy="4468813"/>
          </a:xfrm>
        </p:spPr>
        <p:txBody>
          <a:bodyPr/>
          <a:lstStyle/>
          <a:p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997964695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643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2075" y="744538"/>
            <a:ext cx="6615113" cy="3722687"/>
          </a:xfrm>
          <a:ln/>
        </p:spPr>
      </p:sp>
      <p:sp>
        <p:nvSpPr>
          <p:cNvPr id="146435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06463" y="4714875"/>
            <a:ext cx="4984750" cy="4468813"/>
          </a:xfrm>
        </p:spPr>
        <p:txBody>
          <a:bodyPr/>
          <a:lstStyle/>
          <a:p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879260404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9506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2075" y="744538"/>
            <a:ext cx="6615113" cy="3722687"/>
          </a:xfrm>
          <a:ln/>
        </p:spPr>
      </p:sp>
      <p:sp>
        <p:nvSpPr>
          <p:cNvPr id="149507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06463" y="4714875"/>
            <a:ext cx="4984750" cy="4468813"/>
          </a:xfrm>
        </p:spPr>
        <p:txBody>
          <a:bodyPr/>
          <a:lstStyle/>
          <a:p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639778123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257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2075" y="744538"/>
            <a:ext cx="6615113" cy="3722687"/>
          </a:xfrm>
          <a:ln/>
        </p:spPr>
      </p:sp>
      <p:sp>
        <p:nvSpPr>
          <p:cNvPr id="152579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06463" y="4714875"/>
            <a:ext cx="4984750" cy="4468813"/>
          </a:xfrm>
        </p:spPr>
        <p:txBody>
          <a:bodyPr/>
          <a:lstStyle/>
          <a:p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985174551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4626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2075" y="744538"/>
            <a:ext cx="6615113" cy="3722687"/>
          </a:xfrm>
          <a:ln/>
        </p:spPr>
      </p:sp>
      <p:sp>
        <p:nvSpPr>
          <p:cNvPr id="154627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06463" y="4714875"/>
            <a:ext cx="4984750" cy="4468813"/>
          </a:xfrm>
        </p:spPr>
        <p:txBody>
          <a:bodyPr/>
          <a:lstStyle/>
          <a:p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80932897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8722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2075" y="744538"/>
            <a:ext cx="6615113" cy="3722687"/>
          </a:xfrm>
          <a:ln/>
        </p:spPr>
      </p:sp>
      <p:sp>
        <p:nvSpPr>
          <p:cNvPr id="158723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06463" y="4714875"/>
            <a:ext cx="4984750" cy="4468813"/>
          </a:xfrm>
        </p:spPr>
        <p:txBody>
          <a:bodyPr/>
          <a:lstStyle/>
          <a:p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122097984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842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2075" y="744538"/>
            <a:ext cx="6615113" cy="3722687"/>
          </a:xfrm>
          <a:ln/>
        </p:spPr>
      </p:sp>
      <p:sp>
        <p:nvSpPr>
          <p:cNvPr id="163843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06463" y="4714875"/>
            <a:ext cx="4984750" cy="4468813"/>
          </a:xfrm>
        </p:spPr>
        <p:txBody>
          <a:bodyPr/>
          <a:lstStyle/>
          <a:p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942007705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8962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2075" y="744538"/>
            <a:ext cx="6615113" cy="3722687"/>
          </a:xfrm>
          <a:ln/>
        </p:spPr>
      </p:sp>
      <p:sp>
        <p:nvSpPr>
          <p:cNvPr id="168963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06463" y="4714875"/>
            <a:ext cx="4984750" cy="4468813"/>
          </a:xfrm>
        </p:spPr>
        <p:txBody>
          <a:bodyPr/>
          <a:lstStyle/>
          <a:p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52692571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97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2075" y="744538"/>
            <a:ext cx="6615113" cy="3722687"/>
          </a:xfrm>
          <a:ln/>
        </p:spPr>
      </p:sp>
      <p:sp>
        <p:nvSpPr>
          <p:cNvPr id="126979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06463" y="4714875"/>
            <a:ext cx="4984750" cy="4468813"/>
          </a:xfrm>
        </p:spPr>
        <p:txBody>
          <a:bodyPr/>
          <a:lstStyle/>
          <a:p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221392224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9026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2075" y="744538"/>
            <a:ext cx="6615113" cy="3722687"/>
          </a:xfrm>
          <a:ln/>
        </p:spPr>
      </p:sp>
      <p:sp>
        <p:nvSpPr>
          <p:cNvPr id="129027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06463" y="4714875"/>
            <a:ext cx="4984750" cy="4468813"/>
          </a:xfrm>
        </p:spPr>
        <p:txBody>
          <a:bodyPr/>
          <a:lstStyle/>
          <a:p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098715693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107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2075" y="744538"/>
            <a:ext cx="6615113" cy="3722687"/>
          </a:xfrm>
          <a:ln/>
        </p:spPr>
      </p:sp>
      <p:sp>
        <p:nvSpPr>
          <p:cNvPr id="131075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06463" y="4714875"/>
            <a:ext cx="4984750" cy="4468813"/>
          </a:xfrm>
        </p:spPr>
        <p:txBody>
          <a:bodyPr/>
          <a:lstStyle/>
          <a:p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078930668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22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2075" y="744538"/>
            <a:ext cx="6615113" cy="3722687"/>
          </a:xfrm>
          <a:ln/>
        </p:spPr>
      </p:sp>
      <p:sp>
        <p:nvSpPr>
          <p:cNvPr id="133123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06463" y="4714875"/>
            <a:ext cx="4984750" cy="4468813"/>
          </a:xfrm>
        </p:spPr>
        <p:txBody>
          <a:bodyPr/>
          <a:lstStyle/>
          <a:p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135685453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170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2075" y="744538"/>
            <a:ext cx="6615113" cy="3722687"/>
          </a:xfrm>
          <a:ln/>
        </p:spPr>
      </p:sp>
      <p:sp>
        <p:nvSpPr>
          <p:cNvPr id="135171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06463" y="4714875"/>
            <a:ext cx="4984750" cy="4468813"/>
          </a:xfrm>
        </p:spPr>
        <p:txBody>
          <a:bodyPr/>
          <a:lstStyle/>
          <a:p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254355475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8242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2075" y="744538"/>
            <a:ext cx="6615113" cy="3722687"/>
          </a:xfrm>
          <a:ln/>
        </p:spPr>
      </p:sp>
      <p:sp>
        <p:nvSpPr>
          <p:cNvPr id="138243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06463" y="4714875"/>
            <a:ext cx="4984750" cy="4468813"/>
          </a:xfrm>
        </p:spPr>
        <p:txBody>
          <a:bodyPr/>
          <a:lstStyle/>
          <a:p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786432773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131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2075" y="744538"/>
            <a:ext cx="6615113" cy="3722687"/>
          </a:xfrm>
          <a:ln/>
        </p:spPr>
      </p:sp>
      <p:sp>
        <p:nvSpPr>
          <p:cNvPr id="141315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06463" y="4714875"/>
            <a:ext cx="4984750" cy="4468813"/>
          </a:xfrm>
        </p:spPr>
        <p:txBody>
          <a:bodyPr/>
          <a:lstStyle/>
          <a:p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493609716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4386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2075" y="744538"/>
            <a:ext cx="6615113" cy="3722687"/>
          </a:xfrm>
          <a:ln/>
        </p:spPr>
      </p:sp>
      <p:sp>
        <p:nvSpPr>
          <p:cNvPr id="144387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06463" y="4714875"/>
            <a:ext cx="4984750" cy="4468813"/>
          </a:xfrm>
        </p:spPr>
        <p:txBody>
          <a:bodyPr/>
          <a:lstStyle/>
          <a:p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869996401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GB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539C88D-FB36-4DF7-84C8-45D373833483}" type="datetimeFigureOut">
              <a:rPr lang="en-GB" smtClean="0"/>
              <a:t>21/02/2020</a:t>
            </a:fld>
            <a:endParaRPr lang="en-GB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276283C-5813-41D2-ADD5-B09A8C010482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448215500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539C88D-FB36-4DF7-84C8-45D373833483}" type="datetimeFigureOut">
              <a:rPr lang="en-GB" smtClean="0"/>
              <a:t>21/02/2020</a:t>
            </a:fld>
            <a:endParaRPr lang="en-GB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276283C-5813-41D2-ADD5-B09A8C010482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48902970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539C88D-FB36-4DF7-84C8-45D373833483}" type="datetimeFigureOut">
              <a:rPr lang="en-GB" smtClean="0"/>
              <a:t>21/02/2020</a:t>
            </a:fld>
            <a:endParaRPr lang="en-GB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276283C-5813-41D2-ADD5-B09A8C010482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930403683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539C88D-FB36-4DF7-84C8-45D373833483}" type="datetimeFigureOut">
              <a:rPr lang="en-GB" smtClean="0"/>
              <a:t>21/02/2020</a:t>
            </a:fld>
            <a:endParaRPr lang="en-GB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276283C-5813-41D2-ADD5-B09A8C010482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994051421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539C88D-FB36-4DF7-84C8-45D373833483}" type="datetimeFigureOut">
              <a:rPr lang="en-GB" smtClean="0"/>
              <a:t>21/02/2020</a:t>
            </a:fld>
            <a:endParaRPr lang="en-GB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276283C-5813-41D2-ADD5-B09A8C010482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81470744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539C88D-FB36-4DF7-84C8-45D373833483}" type="datetimeFigureOut">
              <a:rPr lang="en-GB" smtClean="0"/>
              <a:t>21/02/2020</a:t>
            </a:fld>
            <a:endParaRPr lang="en-GB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276283C-5813-41D2-ADD5-B09A8C010482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815532002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539C88D-FB36-4DF7-84C8-45D373833483}" type="datetimeFigureOut">
              <a:rPr lang="en-GB" smtClean="0"/>
              <a:t>21/02/2020</a:t>
            </a:fld>
            <a:endParaRPr lang="en-GB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276283C-5813-41D2-ADD5-B09A8C010482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866362832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539C88D-FB36-4DF7-84C8-45D373833483}" type="datetimeFigureOut">
              <a:rPr lang="en-GB" smtClean="0"/>
              <a:t>21/02/2020</a:t>
            </a:fld>
            <a:endParaRPr lang="en-GB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276283C-5813-41D2-ADD5-B09A8C010482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078047498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539C88D-FB36-4DF7-84C8-45D373833483}" type="datetimeFigureOut">
              <a:rPr lang="en-GB" smtClean="0"/>
              <a:t>21/02/2020</a:t>
            </a:fld>
            <a:endParaRPr lang="en-GB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276283C-5813-41D2-ADD5-B09A8C010482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508780130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539C88D-FB36-4DF7-84C8-45D373833483}" type="datetimeFigureOut">
              <a:rPr lang="en-GB" smtClean="0"/>
              <a:t>21/02/2020</a:t>
            </a:fld>
            <a:endParaRPr lang="en-GB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276283C-5813-41D2-ADD5-B09A8C010482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088574252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/>
              <a:t>Click icon to add picture</a:t>
            </a:r>
            <a:endParaRPr lang="en-GB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539C88D-FB36-4DF7-84C8-45D373833483}" type="datetimeFigureOut">
              <a:rPr lang="en-GB" smtClean="0"/>
              <a:t>21/02/2020</a:t>
            </a:fld>
            <a:endParaRPr lang="en-GB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276283C-5813-41D2-ADD5-B09A8C010482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535752931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9539C88D-FB36-4DF7-84C8-45D373833483}" type="datetimeFigureOut">
              <a:rPr lang="en-GB" smtClean="0"/>
              <a:t>21/02/2020</a:t>
            </a:fld>
            <a:endParaRPr lang="en-GB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GB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276283C-5813-41D2-ADD5-B09A8C010482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97297992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7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7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7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7.xml"/></Relationships>
</file>

<file path=ppt/slides/_rels/slide17.xml.rels><?xml version="1.0" encoding="UTF-8" standalone="yes"?>
<Relationships xmlns="http://schemas.openxmlformats.org/package/2006/relationships"><Relationship Id="rId8" Type="http://schemas.openxmlformats.org/officeDocument/2006/relationships/image" Target="../media/image9.wmf"/><Relationship Id="rId3" Type="http://schemas.openxmlformats.org/officeDocument/2006/relationships/image" Target="../media/image4.wmf"/><Relationship Id="rId7" Type="http://schemas.openxmlformats.org/officeDocument/2006/relationships/image" Target="../media/image8.wmf"/><Relationship Id="rId2" Type="http://schemas.openxmlformats.org/officeDocument/2006/relationships/image" Target="../media/image3.wmf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7.wmf"/><Relationship Id="rId11" Type="http://schemas.openxmlformats.org/officeDocument/2006/relationships/image" Target="../media/image12.wmf"/><Relationship Id="rId5" Type="http://schemas.openxmlformats.org/officeDocument/2006/relationships/image" Target="../media/image6.wmf"/><Relationship Id="rId10" Type="http://schemas.openxmlformats.org/officeDocument/2006/relationships/image" Target="../media/image11.wmf"/><Relationship Id="rId4" Type="http://schemas.openxmlformats.org/officeDocument/2006/relationships/image" Target="../media/image5.wmf"/><Relationship Id="rId9" Type="http://schemas.openxmlformats.org/officeDocument/2006/relationships/image" Target="../media/image10.wmf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7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wmf"/><Relationship Id="rId1" Type="http://schemas.openxmlformats.org/officeDocument/2006/relationships/slideLayout" Target="../slideLayouts/slideLayout7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7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7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7.xml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wmf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7.xml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wmf"/><Relationship Id="rId1" Type="http://schemas.openxmlformats.org/officeDocument/2006/relationships/slideLayout" Target="../slideLayouts/slideLayout7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7.xml"/></Relationships>
</file>

<file path=ppt/slides/_rels/slide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7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7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7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7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wmf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2.wmf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6738" name="Rectangle 2"/>
          <p:cNvSpPr>
            <a:spLocks noGrp="1"/>
          </p:cNvSpPr>
          <p:nvPr>
            <p:ph type="title" idx="4294967295"/>
          </p:nvPr>
        </p:nvSpPr>
        <p:spPr>
          <a:xfrm>
            <a:off x="2206879" y="2425700"/>
            <a:ext cx="7793037" cy="1143000"/>
          </a:xfrm>
        </p:spPr>
        <p:txBody>
          <a:bodyPr>
            <a:noAutofit/>
          </a:bodyPr>
          <a:lstStyle/>
          <a:p>
            <a:pPr algn="ctr"/>
            <a:r>
              <a:rPr lang="en-GB" altLang="en-US" sz="7200" b="1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Flow Cytometry.</a:t>
            </a:r>
          </a:p>
        </p:txBody>
      </p:sp>
      <p:grpSp>
        <p:nvGrpSpPr>
          <p:cNvPr id="3" name="Group 2"/>
          <p:cNvGrpSpPr/>
          <p:nvPr/>
        </p:nvGrpSpPr>
        <p:grpSpPr>
          <a:xfrm>
            <a:off x="0" y="5607698"/>
            <a:ext cx="12192000" cy="1250302"/>
            <a:chOff x="0" y="5607698"/>
            <a:chExt cx="12192000" cy="1250302"/>
          </a:xfrm>
        </p:grpSpPr>
        <p:sp>
          <p:nvSpPr>
            <p:cNvPr id="4" name="Rectangle 3"/>
            <p:cNvSpPr/>
            <p:nvPr/>
          </p:nvSpPr>
          <p:spPr>
            <a:xfrm>
              <a:off x="0" y="5607698"/>
              <a:ext cx="12192000" cy="1250302"/>
            </a:xfrm>
            <a:prstGeom prst="rect">
              <a:avLst/>
            </a:prstGeom>
            <a:solidFill>
              <a:srgbClr val="FFF6D9"/>
            </a:solidFill>
            <a:ln>
              <a:gradFill>
                <a:gsLst>
                  <a:gs pos="0">
                    <a:schemeClr val="accent1">
                      <a:lumMod val="5000"/>
                      <a:lumOff val="95000"/>
                    </a:schemeClr>
                  </a:gs>
                  <a:gs pos="74000">
                    <a:schemeClr val="accent1">
                      <a:lumMod val="45000"/>
                      <a:lumOff val="55000"/>
                    </a:schemeClr>
                  </a:gs>
                  <a:gs pos="40000">
                    <a:schemeClr val="accent1">
                      <a:lumMod val="45000"/>
                      <a:lumOff val="55000"/>
                    </a:schemeClr>
                  </a:gs>
                  <a:gs pos="100000">
                    <a:schemeClr val="accent1">
                      <a:lumMod val="30000"/>
                      <a:lumOff val="70000"/>
                    </a:schemeClr>
                  </a:gs>
                </a:gsLst>
                <a:lin ang="5400000" scaled="1"/>
              </a:gradFill>
            </a:ln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GB" sz="2400" b="1" dirty="0">
                  <a:solidFill>
                    <a:srgbClr val="FF0000"/>
                  </a:solidFill>
                </a:rPr>
                <a:t>				Malcolm Needs CSci FIBMS FBBTS</a:t>
              </a:r>
            </a:p>
          </p:txBody>
        </p:sp>
        <p:sp>
          <p:nvSpPr>
            <p:cNvPr id="5" name="Oval 4"/>
            <p:cNvSpPr>
              <a:spLocks noChangeAspect="1"/>
            </p:cNvSpPr>
            <p:nvPr/>
          </p:nvSpPr>
          <p:spPr bwMode="auto">
            <a:xfrm rot="5400000">
              <a:off x="281710" y="5734174"/>
              <a:ext cx="972015" cy="971652"/>
            </a:xfrm>
            <a:prstGeom prst="ellipse">
              <a:avLst/>
            </a:prstGeom>
            <a:solidFill>
              <a:srgbClr val="FF1111">
                <a:alpha val="93333"/>
              </a:srgbClr>
            </a:solidFill>
            <a:ln w="38100" cap="flat" cmpd="sng" algn="ctr">
              <a:solidFill>
                <a:srgbClr val="C00000"/>
              </a:solidFill>
              <a:prstDash val="solid"/>
              <a:round/>
              <a:headEnd type="none" w="med" len="med"/>
              <a:tailEnd type="none" w="med" len="med"/>
            </a:ln>
            <a:effectLst>
              <a:outerShdw sx="1000" sy="1000" algn="ctr" rotWithShape="0">
                <a:srgbClr val="000000"/>
              </a:outerShdw>
              <a:reflection endPos="0" dir="5400000" sy="-100000" algn="bl" rotWithShape="0"/>
            </a:effectLst>
            <a:scene3d>
              <a:camera prst="obliqueBottomRight"/>
              <a:lightRig rig="threePt" dir="t"/>
            </a:scene3d>
            <a:sp3d>
              <a:bevelT w="254000" prst="slope"/>
              <a:bevelB w="114300" prst="artDeco"/>
            </a:sp3d>
          </p:spPr>
          <p:txBody>
            <a:bodyPr/>
            <a:lstStyle/>
            <a:p>
              <a:pPr defTabSz="914400" eaLnBrk="0" hangingPunct="0">
                <a:defRPr/>
              </a:pPr>
              <a:endParaRPr lang="en-GB" sz="2400">
                <a:latin typeface="Times New Roman" charset="0"/>
                <a:cs typeface="+mn-cs"/>
              </a:endParaRPr>
            </a:p>
          </p:txBody>
        </p:sp>
        <p:grpSp>
          <p:nvGrpSpPr>
            <p:cNvPr id="6" name="Group 7"/>
            <p:cNvGrpSpPr>
              <a:grpSpLocks noChangeAspect="1"/>
            </p:cNvGrpSpPr>
            <p:nvPr/>
          </p:nvGrpSpPr>
          <p:grpSpPr bwMode="auto">
            <a:xfrm>
              <a:off x="1446003" y="6071153"/>
              <a:ext cx="463617" cy="516607"/>
              <a:chOff x="2839" y="1944"/>
              <a:chExt cx="596" cy="664"/>
            </a:xfrm>
          </p:grpSpPr>
          <p:sp>
            <p:nvSpPr>
              <p:cNvPr id="278" name="Line 8"/>
              <p:cNvSpPr>
                <a:spLocks noChangeAspect="1" noChangeShapeType="1"/>
              </p:cNvSpPr>
              <p:nvPr/>
            </p:nvSpPr>
            <p:spPr bwMode="auto">
              <a:xfrm rot="2543020">
                <a:off x="3080" y="2403"/>
                <a:ext cx="90" cy="6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79" name="Line 9"/>
              <p:cNvSpPr>
                <a:spLocks noChangeAspect="1" noChangeShapeType="1"/>
              </p:cNvSpPr>
              <p:nvPr/>
            </p:nvSpPr>
            <p:spPr bwMode="auto">
              <a:xfrm rot="2543020" flipH="1">
                <a:off x="2927" y="2250"/>
                <a:ext cx="60" cy="6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0" name="Line 10"/>
              <p:cNvSpPr>
                <a:spLocks noChangeAspect="1" noChangeShapeType="1"/>
              </p:cNvSpPr>
              <p:nvPr/>
            </p:nvSpPr>
            <p:spPr bwMode="auto">
              <a:xfrm rot="2543020">
                <a:off x="2969" y="2374"/>
                <a:ext cx="9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1" name="Line 11"/>
              <p:cNvSpPr>
                <a:spLocks noChangeAspect="1" noChangeShapeType="1"/>
              </p:cNvSpPr>
              <p:nvPr/>
            </p:nvSpPr>
            <p:spPr bwMode="auto">
              <a:xfrm rot="2543020">
                <a:off x="2989" y="2352"/>
                <a:ext cx="9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2" name="Rectangle 12"/>
              <p:cNvSpPr>
                <a:spLocks noChangeAspect="1" noChangeArrowheads="1"/>
              </p:cNvSpPr>
              <p:nvPr/>
            </p:nvSpPr>
            <p:spPr bwMode="auto">
              <a:xfrm rot="4906894">
                <a:off x="3231" y="2177"/>
                <a:ext cx="50" cy="30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3" name="Rectangle 13"/>
              <p:cNvSpPr>
                <a:spLocks noChangeAspect="1" noChangeArrowheads="1"/>
              </p:cNvSpPr>
              <p:nvPr/>
            </p:nvSpPr>
            <p:spPr bwMode="auto">
              <a:xfrm rot="4862429">
                <a:off x="3258" y="2301"/>
                <a:ext cx="49" cy="30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4" name="Rectangle 14"/>
              <p:cNvSpPr>
                <a:spLocks noChangeAspect="1" noChangeArrowheads="1"/>
              </p:cNvSpPr>
              <p:nvPr/>
            </p:nvSpPr>
            <p:spPr bwMode="auto">
              <a:xfrm rot="2543020">
                <a:off x="3017" y="2344"/>
                <a:ext cx="50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5" name="Rectangle 15"/>
              <p:cNvSpPr>
                <a:spLocks noChangeAspect="1" noChangeArrowheads="1"/>
              </p:cNvSpPr>
              <p:nvPr/>
            </p:nvSpPr>
            <p:spPr bwMode="auto">
              <a:xfrm rot="2543020">
                <a:off x="2915" y="2456"/>
                <a:ext cx="50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6" name="Rectangle 16"/>
              <p:cNvSpPr>
                <a:spLocks noChangeAspect="1" noChangeArrowheads="1"/>
              </p:cNvSpPr>
              <p:nvPr/>
            </p:nvSpPr>
            <p:spPr bwMode="auto">
              <a:xfrm rot="2543020">
                <a:off x="2942" y="2275"/>
                <a:ext cx="49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7" name="Rectangle 17"/>
              <p:cNvSpPr>
                <a:spLocks noChangeAspect="1" noChangeArrowheads="1"/>
              </p:cNvSpPr>
              <p:nvPr/>
            </p:nvSpPr>
            <p:spPr bwMode="auto">
              <a:xfrm rot="10736418">
                <a:off x="2996" y="1944"/>
                <a:ext cx="49" cy="3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8" name="Rectangle 18"/>
              <p:cNvSpPr>
                <a:spLocks noChangeAspect="1" noChangeArrowheads="1"/>
              </p:cNvSpPr>
              <p:nvPr/>
            </p:nvSpPr>
            <p:spPr bwMode="auto">
              <a:xfrm rot="2543020">
                <a:off x="2839" y="2388"/>
                <a:ext cx="49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9" name="Rectangle 19"/>
              <p:cNvSpPr>
                <a:spLocks noChangeAspect="1" noChangeArrowheads="1"/>
              </p:cNvSpPr>
              <p:nvPr/>
            </p:nvSpPr>
            <p:spPr bwMode="auto">
              <a:xfrm rot="10736418">
                <a:off x="2867" y="1950"/>
                <a:ext cx="49" cy="3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290" name="AutoShape 20"/>
              <p:cNvCxnSpPr>
                <a:cxnSpLocks noChangeAspect="1" noChangeShapeType="1"/>
                <a:stCxn id="289" idx="3"/>
                <a:endCxn id="289" idx="1"/>
              </p:cNvCxnSpPr>
              <p:nvPr/>
            </p:nvCxnSpPr>
            <p:spPr bwMode="auto">
              <a:xfrm>
                <a:off x="2868" y="2118"/>
                <a:ext cx="49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1" name="AutoShape 21"/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2" name="AutoShape 22"/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3" name="AutoShape 23"/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4" name="AutoShape 24"/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5" name="AutoShape 25"/>
              <p:cNvCxnSpPr>
                <a:cxnSpLocks noChangeAspect="1" noChangeShapeType="1"/>
                <a:stCxn id="283" idx="3"/>
                <a:endCxn id="283" idx="1"/>
              </p:cNvCxnSpPr>
              <p:nvPr/>
            </p:nvCxnSpPr>
            <p:spPr bwMode="auto">
              <a:xfrm flipH="1" flipV="1">
                <a:off x="3280" y="2430"/>
                <a:ext cx="8" cy="4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6" name="AutoShape 26"/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7" name="AutoShape 27"/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8" name="AutoShape 28"/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9" name="AutoShape 29"/>
              <p:cNvCxnSpPr>
                <a:cxnSpLocks noChangeAspect="1" noChangeShapeType="1"/>
              </p:cNvCxnSpPr>
              <p:nvPr/>
            </p:nvCxnSpPr>
            <p:spPr bwMode="auto">
              <a:xfrm rot="2543020" flipV="1">
                <a:off x="2997" y="2091"/>
                <a:ext cx="36" cy="34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00" name="AutoShape 30"/>
              <p:cNvCxnSpPr>
                <a:cxnSpLocks noChangeAspect="1" noChangeShapeType="1"/>
              </p:cNvCxnSpPr>
              <p:nvPr/>
            </p:nvCxnSpPr>
            <p:spPr bwMode="auto">
              <a:xfrm rot="2543020" flipH="1" flipV="1">
                <a:off x="3243" y="2317"/>
                <a:ext cx="38" cy="31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01" name="AutoShape 31"/>
              <p:cNvCxnSpPr>
                <a:cxnSpLocks noChangeAspect="1" noChangeShapeType="1"/>
                <a:stCxn id="283" idx="1"/>
                <a:endCxn id="283" idx="1"/>
              </p:cNvCxnSpPr>
              <p:nvPr/>
            </p:nvCxnSpPr>
            <p:spPr bwMode="auto">
              <a:xfrm>
                <a:off x="3280" y="2430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302" name="Line 32"/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868" y="2421"/>
                <a:ext cx="0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3" name="Line 33"/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970" y="2309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4" name="Line 34"/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935" y="2482"/>
                <a:ext cx="0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5" name="Line 35"/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3038" y="2370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6" name="Line 36"/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339" y="2399"/>
                <a:ext cx="1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7" name="Line 37"/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191" y="2427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8" name="Line 38"/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335" y="2270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9" name="Line 39"/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185" y="2299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0" name="Line 40"/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2893" y="1991"/>
                <a:ext cx="1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1" name="Line 41"/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3021" y="1984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2" name="Line 42"/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2900" y="2163"/>
                <a:ext cx="1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3" name="Line 43"/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3029" y="2156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4" name="Oval 44"/>
              <p:cNvSpPr>
                <a:spLocks noChangeAspect="1" noChangeArrowheads="1"/>
              </p:cNvSpPr>
              <p:nvPr/>
            </p:nvSpPr>
            <p:spPr bwMode="auto">
              <a:xfrm rot="2543020">
                <a:off x="2991" y="2406"/>
                <a:ext cx="20" cy="2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15" name="Oval 45"/>
              <p:cNvSpPr>
                <a:spLocks noChangeAspect="1" noChangeArrowheads="1"/>
              </p:cNvSpPr>
              <p:nvPr/>
            </p:nvSpPr>
            <p:spPr bwMode="auto">
              <a:xfrm rot="2543020">
                <a:off x="2964" y="2382"/>
                <a:ext cx="20" cy="2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</p:grpSp>
        <p:grpSp>
          <p:nvGrpSpPr>
            <p:cNvPr id="7" name="Group 397"/>
            <p:cNvGrpSpPr>
              <a:grpSpLocks noChangeAspect="1"/>
            </p:cNvGrpSpPr>
            <p:nvPr/>
          </p:nvGrpSpPr>
          <p:grpSpPr bwMode="auto">
            <a:xfrm>
              <a:off x="1982621" y="5735053"/>
              <a:ext cx="1024036" cy="1019723"/>
              <a:chOff x="3600" y="1632"/>
              <a:chExt cx="1594" cy="1587"/>
            </a:xfrm>
          </p:grpSpPr>
          <p:sp>
            <p:nvSpPr>
              <p:cNvPr id="8" name="Line 141"/>
              <p:cNvSpPr>
                <a:spLocks noChangeAspect="1" noChangeShapeType="1"/>
              </p:cNvSpPr>
              <p:nvPr/>
            </p:nvSpPr>
            <p:spPr bwMode="auto">
              <a:xfrm>
                <a:off x="4215" y="171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9" name="Line 142"/>
              <p:cNvSpPr>
                <a:spLocks noChangeAspect="1" noChangeShapeType="1"/>
              </p:cNvSpPr>
              <p:nvPr/>
            </p:nvSpPr>
            <p:spPr bwMode="auto">
              <a:xfrm flipH="1">
                <a:off x="4593" y="171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0" name="Rectangle 126"/>
              <p:cNvSpPr>
                <a:spLocks noChangeAspect="1" noChangeArrowheads="1"/>
              </p:cNvSpPr>
              <p:nvPr/>
            </p:nvSpPr>
            <p:spPr bwMode="auto">
              <a:xfrm rot="8193398">
                <a:off x="4242" y="1632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" name="Rectangle 127"/>
              <p:cNvSpPr>
                <a:spLocks noChangeAspect="1" noChangeArrowheads="1"/>
              </p:cNvSpPr>
              <p:nvPr/>
            </p:nvSpPr>
            <p:spPr bwMode="auto">
              <a:xfrm rot="2363874">
                <a:off x="4528" y="1647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" name="Rectangle 128"/>
              <p:cNvSpPr>
                <a:spLocks noChangeAspect="1" noChangeArrowheads="1"/>
              </p:cNvSpPr>
              <p:nvPr/>
            </p:nvSpPr>
            <p:spPr bwMode="auto">
              <a:xfrm>
                <a:off x="4217" y="1672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" name="Line 129"/>
              <p:cNvSpPr>
                <a:spLocks noChangeAspect="1" noChangeShapeType="1"/>
              </p:cNvSpPr>
              <p:nvPr/>
            </p:nvSpPr>
            <p:spPr bwMode="auto">
              <a:xfrm flipH="1" flipV="1">
                <a:off x="4107" y="2362"/>
                <a:ext cx="27" cy="29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4" name="Line 130"/>
              <p:cNvSpPr>
                <a:spLocks noChangeAspect="1" noChangeShapeType="1"/>
              </p:cNvSpPr>
              <p:nvPr/>
            </p:nvSpPr>
            <p:spPr bwMode="auto">
              <a:xfrm flipH="1">
                <a:off x="4215" y="2741"/>
                <a:ext cx="378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" name="Line 131"/>
              <p:cNvSpPr>
                <a:spLocks noChangeAspect="1" noChangeShapeType="1"/>
              </p:cNvSpPr>
              <p:nvPr/>
            </p:nvSpPr>
            <p:spPr bwMode="auto">
              <a:xfrm flipH="1">
                <a:off x="4674" y="2389"/>
                <a:ext cx="28" cy="29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6" name="Line 132"/>
              <p:cNvSpPr>
                <a:spLocks noChangeAspect="1" noChangeShapeType="1"/>
              </p:cNvSpPr>
              <p:nvPr/>
            </p:nvSpPr>
            <p:spPr bwMode="auto">
              <a:xfrm>
                <a:off x="4485" y="2146"/>
                <a:ext cx="162" cy="162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7" name="Line 133"/>
              <p:cNvSpPr>
                <a:spLocks noChangeAspect="1" noChangeShapeType="1"/>
              </p:cNvSpPr>
              <p:nvPr/>
            </p:nvSpPr>
            <p:spPr bwMode="auto">
              <a:xfrm flipH="1">
                <a:off x="4161" y="2146"/>
                <a:ext cx="189" cy="135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8" name="Line 134"/>
              <p:cNvSpPr>
                <a:spLocks noChangeAspect="1" noChangeShapeType="1"/>
              </p:cNvSpPr>
              <p:nvPr/>
            </p:nvSpPr>
            <p:spPr bwMode="auto">
              <a:xfrm flipH="1">
                <a:off x="4458" y="2660"/>
                <a:ext cx="27" cy="0"/>
              </a:xfrm>
              <a:prstGeom prst="line">
                <a:avLst/>
              </a:prstGeom>
              <a:noFill/>
              <a:ln w="28575">
                <a:solidFill>
                  <a:schemeClr val="hlink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" name="Line 135"/>
              <p:cNvSpPr>
                <a:spLocks noChangeAspect="1" noChangeShapeType="1"/>
              </p:cNvSpPr>
              <p:nvPr/>
            </p:nvSpPr>
            <p:spPr bwMode="auto">
              <a:xfrm>
                <a:off x="4323" y="2633"/>
                <a:ext cx="27" cy="0"/>
              </a:xfrm>
              <a:prstGeom prst="line">
                <a:avLst/>
              </a:prstGeom>
              <a:noFill/>
              <a:ln w="28575">
                <a:solidFill>
                  <a:schemeClr val="hlink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" name="Line 136"/>
              <p:cNvSpPr>
                <a:spLocks noChangeAspect="1" noChangeShapeType="1"/>
              </p:cNvSpPr>
              <p:nvPr/>
            </p:nvSpPr>
            <p:spPr bwMode="auto">
              <a:xfrm flipH="1">
                <a:off x="4566" y="2470"/>
                <a:ext cx="27" cy="10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1" name="Line 137"/>
              <p:cNvSpPr>
                <a:spLocks noChangeAspect="1" noChangeShapeType="1"/>
              </p:cNvSpPr>
              <p:nvPr/>
            </p:nvSpPr>
            <p:spPr bwMode="auto">
              <a:xfrm>
                <a:off x="4485" y="2281"/>
                <a:ext cx="27" cy="10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2" name="Line 138"/>
              <p:cNvSpPr>
                <a:spLocks noChangeAspect="1" noChangeShapeType="1"/>
              </p:cNvSpPr>
              <p:nvPr/>
            </p:nvSpPr>
            <p:spPr bwMode="auto">
              <a:xfrm>
                <a:off x="4215" y="2470"/>
                <a:ext cx="27" cy="8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3" name="Line 139"/>
              <p:cNvSpPr>
                <a:spLocks noChangeAspect="1" noChangeShapeType="1"/>
              </p:cNvSpPr>
              <p:nvPr/>
            </p:nvSpPr>
            <p:spPr bwMode="auto">
              <a:xfrm flipH="1">
                <a:off x="4296" y="2281"/>
                <a:ext cx="54" cy="8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4" name="Line 140"/>
              <p:cNvSpPr>
                <a:spLocks noChangeAspect="1" noChangeShapeType="1"/>
              </p:cNvSpPr>
              <p:nvPr/>
            </p:nvSpPr>
            <p:spPr bwMode="auto">
              <a:xfrm>
                <a:off x="4377" y="1902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25" name="AutoShape 143"/>
              <p:cNvCxnSpPr>
                <a:cxnSpLocks noChangeAspect="1" noChangeShapeType="1"/>
                <a:stCxn id="32" idx="0"/>
                <a:endCxn id="29" idx="0"/>
              </p:cNvCxnSpPr>
              <p:nvPr/>
            </p:nvCxnSpPr>
            <p:spPr bwMode="auto">
              <a:xfrm>
                <a:off x="4372" y="2038"/>
                <a:ext cx="91" cy="0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6" name="Rectangle 144"/>
              <p:cNvSpPr>
                <a:spLocks noChangeAspect="1" noChangeArrowheads="1"/>
              </p:cNvSpPr>
              <p:nvPr/>
            </p:nvSpPr>
            <p:spPr bwMode="auto">
              <a:xfrm>
                <a:off x="4441" y="217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" name="Rectangle 145"/>
              <p:cNvSpPr>
                <a:spLocks noChangeAspect="1" noChangeArrowheads="1"/>
              </p:cNvSpPr>
              <p:nvPr/>
            </p:nvSpPr>
            <p:spPr bwMode="auto">
              <a:xfrm rot="2319409">
                <a:off x="4620" y="1713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" name="Rectangle 146"/>
              <p:cNvSpPr>
                <a:spLocks noChangeAspect="1" noChangeArrowheads="1"/>
              </p:cNvSpPr>
              <p:nvPr/>
            </p:nvSpPr>
            <p:spPr bwMode="auto">
              <a:xfrm>
                <a:off x="4441" y="1902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9" name="Rectangle 147"/>
              <p:cNvSpPr>
                <a:spLocks noChangeAspect="1" noChangeArrowheads="1"/>
              </p:cNvSpPr>
              <p:nvPr/>
            </p:nvSpPr>
            <p:spPr bwMode="auto">
              <a:xfrm>
                <a:off x="4441" y="203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0" name="Rectangle 148"/>
              <p:cNvSpPr>
                <a:spLocks noChangeAspect="1" noChangeArrowheads="1"/>
              </p:cNvSpPr>
              <p:nvPr/>
            </p:nvSpPr>
            <p:spPr bwMode="auto">
              <a:xfrm>
                <a:off x="4350" y="1902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1" name="Rectangle 149"/>
              <p:cNvSpPr>
                <a:spLocks noChangeAspect="1" noChangeArrowheads="1"/>
              </p:cNvSpPr>
              <p:nvPr/>
            </p:nvSpPr>
            <p:spPr bwMode="auto">
              <a:xfrm>
                <a:off x="4350" y="217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2" name="Rectangle 150"/>
              <p:cNvSpPr>
                <a:spLocks noChangeAspect="1" noChangeArrowheads="1"/>
              </p:cNvSpPr>
              <p:nvPr/>
            </p:nvSpPr>
            <p:spPr bwMode="auto">
              <a:xfrm>
                <a:off x="4350" y="203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3" name="Rectangle 151"/>
              <p:cNvSpPr>
                <a:spLocks noChangeAspect="1" noChangeArrowheads="1"/>
              </p:cNvSpPr>
              <p:nvPr/>
            </p:nvSpPr>
            <p:spPr bwMode="auto">
              <a:xfrm rot="8193398">
                <a:off x="4161" y="1713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34" name="AutoShape 152"/>
              <p:cNvCxnSpPr>
                <a:cxnSpLocks noChangeAspect="1" noChangeShapeType="1"/>
                <a:stCxn id="33" idx="3"/>
                <a:endCxn id="33" idx="1"/>
              </p:cNvCxnSpPr>
              <p:nvPr/>
            </p:nvCxnSpPr>
            <p:spPr bwMode="auto">
              <a:xfrm flipV="1">
                <a:off x="4166" y="184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5" name="AutoShape 153"/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6" name="AutoShape 154"/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7" name="AutoShape 155"/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8" name="AutoShape 156"/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9" name="AutoShape 157"/>
              <p:cNvCxnSpPr>
                <a:cxnSpLocks noChangeAspect="1" noChangeShapeType="1"/>
                <a:stCxn id="27" idx="3"/>
                <a:endCxn id="27" idx="1"/>
              </p:cNvCxnSpPr>
              <p:nvPr/>
            </p:nvCxnSpPr>
            <p:spPr bwMode="auto">
              <a:xfrm flipH="1" flipV="1">
                <a:off x="4625" y="1834"/>
                <a:ext cx="34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0" name="AutoShape 158"/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1" name="AutoShape 159"/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2" name="AutoShape 160"/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3" name="AutoShape 161"/>
              <p:cNvCxnSpPr>
                <a:cxnSpLocks noChangeAspect="1" noChangeShapeType="1"/>
              </p:cNvCxnSpPr>
              <p:nvPr/>
            </p:nvCxnSpPr>
            <p:spPr bwMode="auto">
              <a:xfrm flipV="1">
                <a:off x="4242" y="176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4" name="AutoShape 162"/>
              <p:cNvCxnSpPr>
                <a:cxnSpLocks noChangeAspect="1" noChangeShapeType="1"/>
              </p:cNvCxnSpPr>
              <p:nvPr/>
            </p:nvCxnSpPr>
            <p:spPr bwMode="auto">
              <a:xfrm flipH="1" flipV="1">
                <a:off x="4539" y="1767"/>
                <a:ext cx="35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5" name="AutoShape 163"/>
              <p:cNvCxnSpPr>
                <a:cxnSpLocks noChangeAspect="1" noChangeShapeType="1"/>
                <a:stCxn id="27" idx="1"/>
                <a:endCxn id="27" idx="1"/>
              </p:cNvCxnSpPr>
              <p:nvPr/>
            </p:nvCxnSpPr>
            <p:spPr bwMode="auto">
              <a:xfrm>
                <a:off x="4625" y="183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46" name="Line 164"/>
              <p:cNvSpPr>
                <a:spLocks noChangeAspect="1" noChangeShapeType="1"/>
              </p:cNvSpPr>
              <p:nvPr/>
            </p:nvSpPr>
            <p:spPr bwMode="auto">
              <a:xfrm flipV="1">
                <a:off x="4377" y="220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7" name="Line 165"/>
              <p:cNvSpPr>
                <a:spLocks noChangeAspect="1" noChangeShapeType="1"/>
              </p:cNvSpPr>
              <p:nvPr/>
            </p:nvSpPr>
            <p:spPr bwMode="auto">
              <a:xfrm flipV="1">
                <a:off x="4377" y="206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8" name="Line 166"/>
              <p:cNvSpPr>
                <a:spLocks noChangeAspect="1" noChangeShapeType="1"/>
              </p:cNvSpPr>
              <p:nvPr/>
            </p:nvSpPr>
            <p:spPr bwMode="auto">
              <a:xfrm flipV="1">
                <a:off x="4377" y="192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9" name="Line 167"/>
              <p:cNvSpPr>
                <a:spLocks noChangeAspect="1" noChangeShapeType="1"/>
              </p:cNvSpPr>
              <p:nvPr/>
            </p:nvSpPr>
            <p:spPr bwMode="auto">
              <a:xfrm flipV="1">
                <a:off x="4458" y="220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0" name="Line 168"/>
              <p:cNvSpPr>
                <a:spLocks noChangeAspect="1" noChangeShapeType="1"/>
              </p:cNvSpPr>
              <p:nvPr/>
            </p:nvSpPr>
            <p:spPr bwMode="auto">
              <a:xfrm flipV="1">
                <a:off x="4458" y="206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1" name="Line 169"/>
              <p:cNvSpPr>
                <a:spLocks noChangeAspect="1" noChangeShapeType="1"/>
              </p:cNvSpPr>
              <p:nvPr/>
            </p:nvSpPr>
            <p:spPr bwMode="auto">
              <a:xfrm flipV="1">
                <a:off x="4458" y="192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2" name="Line 170"/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674" y="1767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3" name="Line 171"/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93" y="187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4" name="Line 172"/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93" y="1686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5" name="Line 173"/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12" y="179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6" name="Line 174"/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134" y="176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7" name="Line 175"/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215" y="168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8" name="Line 176"/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242" y="187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9" name="Line 177"/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323" y="179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0" name="Oval 178"/>
              <p:cNvSpPr>
                <a:spLocks noChangeAspect="1" noChangeArrowheads="1"/>
              </p:cNvSpPr>
              <p:nvPr/>
            </p:nvSpPr>
            <p:spPr bwMode="auto">
              <a:xfrm>
                <a:off x="4470" y="179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1" name="Oval 179"/>
              <p:cNvSpPr>
                <a:spLocks noChangeAspect="1" noChangeArrowheads="1"/>
              </p:cNvSpPr>
              <p:nvPr/>
            </p:nvSpPr>
            <p:spPr bwMode="auto">
              <a:xfrm>
                <a:off x="4485" y="198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" name="Oval 180"/>
              <p:cNvSpPr>
                <a:spLocks noChangeAspect="1" noChangeArrowheads="1"/>
              </p:cNvSpPr>
              <p:nvPr/>
            </p:nvSpPr>
            <p:spPr bwMode="auto">
              <a:xfrm>
                <a:off x="4323" y="198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" name="Oval 181"/>
              <p:cNvSpPr>
                <a:spLocks noChangeAspect="1" noChangeArrowheads="1"/>
              </p:cNvSpPr>
              <p:nvPr/>
            </p:nvSpPr>
            <p:spPr bwMode="auto">
              <a:xfrm>
                <a:off x="4323" y="179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" name="Oval 182"/>
              <p:cNvSpPr>
                <a:spLocks noChangeAspect="1" noChangeArrowheads="1"/>
              </p:cNvSpPr>
              <p:nvPr/>
            </p:nvSpPr>
            <p:spPr bwMode="auto">
              <a:xfrm>
                <a:off x="4485" y="211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" name="Oval 183"/>
              <p:cNvSpPr>
                <a:spLocks noChangeAspect="1" noChangeArrowheads="1"/>
              </p:cNvSpPr>
              <p:nvPr/>
            </p:nvSpPr>
            <p:spPr bwMode="auto">
              <a:xfrm>
                <a:off x="4485" y="206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" name="Oval 184"/>
              <p:cNvSpPr>
                <a:spLocks noChangeAspect="1" noChangeArrowheads="1"/>
              </p:cNvSpPr>
              <p:nvPr/>
            </p:nvSpPr>
            <p:spPr bwMode="auto">
              <a:xfrm>
                <a:off x="4323" y="211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" name="Oval 185"/>
              <p:cNvSpPr>
                <a:spLocks noChangeAspect="1" noChangeArrowheads="1"/>
              </p:cNvSpPr>
              <p:nvPr/>
            </p:nvSpPr>
            <p:spPr bwMode="auto">
              <a:xfrm>
                <a:off x="4323" y="206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8" name="Oval 186"/>
              <p:cNvSpPr>
                <a:spLocks noChangeAspect="1" noChangeArrowheads="1"/>
              </p:cNvSpPr>
              <p:nvPr/>
            </p:nvSpPr>
            <p:spPr bwMode="auto">
              <a:xfrm>
                <a:off x="4485" y="225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9" name="Oval 187"/>
              <p:cNvSpPr>
                <a:spLocks noChangeAspect="1" noChangeArrowheads="1"/>
              </p:cNvSpPr>
              <p:nvPr/>
            </p:nvSpPr>
            <p:spPr bwMode="auto">
              <a:xfrm>
                <a:off x="4323" y="225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0" name="Line 188"/>
              <p:cNvSpPr>
                <a:spLocks noChangeAspect="1" noChangeShapeType="1"/>
              </p:cNvSpPr>
              <p:nvPr/>
            </p:nvSpPr>
            <p:spPr bwMode="auto">
              <a:xfrm rot="7964060">
                <a:off x="4769" y="2878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71" name="Line 189"/>
              <p:cNvSpPr>
                <a:spLocks noChangeAspect="1" noChangeShapeType="1"/>
              </p:cNvSpPr>
              <p:nvPr/>
            </p:nvSpPr>
            <p:spPr bwMode="auto">
              <a:xfrm rot="7964060">
                <a:off x="5017" y="2698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72" name="Line 190"/>
              <p:cNvSpPr>
                <a:spLocks noChangeAspect="1" noChangeShapeType="1"/>
              </p:cNvSpPr>
              <p:nvPr/>
            </p:nvSpPr>
            <p:spPr bwMode="auto">
              <a:xfrm rot="7964060" flipH="1">
                <a:off x="4760" y="2976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cxnSp>
            <p:nvCxnSpPr>
              <p:cNvPr id="73" name="AutoShape 191"/>
              <p:cNvCxnSpPr>
                <a:cxnSpLocks noChangeAspect="1" noChangeShapeType="1"/>
                <a:stCxn id="82" idx="0"/>
                <a:endCxn id="78" idx="0"/>
              </p:cNvCxnSpPr>
              <p:nvPr/>
            </p:nvCxnSpPr>
            <p:spPr bwMode="auto">
              <a:xfrm flipH="1">
                <a:off x="4680" y="2752"/>
                <a:ext cx="62" cy="67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74" name="Rectangle 192"/>
              <p:cNvSpPr>
                <a:spLocks noChangeAspect="1" noChangeArrowheads="1"/>
              </p:cNvSpPr>
              <p:nvPr/>
            </p:nvSpPr>
            <p:spPr bwMode="auto">
              <a:xfrm rot="7964060">
                <a:off x="4509" y="2614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" name="Rectangle 193"/>
              <p:cNvSpPr>
                <a:spLocks noChangeAspect="1" noChangeArrowheads="1"/>
              </p:cNvSpPr>
              <p:nvPr/>
            </p:nvSpPr>
            <p:spPr bwMode="auto">
              <a:xfrm rot="10327934">
                <a:off x="4786" y="2921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6" name="Rectangle 194"/>
              <p:cNvSpPr>
                <a:spLocks noChangeAspect="1" noChangeArrowheads="1"/>
              </p:cNvSpPr>
              <p:nvPr/>
            </p:nvSpPr>
            <p:spPr bwMode="auto">
              <a:xfrm rot="10283469">
                <a:off x="4675" y="2944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" name="Rectangle 195"/>
              <p:cNvSpPr>
                <a:spLocks noChangeAspect="1" noChangeArrowheads="1"/>
              </p:cNvSpPr>
              <p:nvPr/>
            </p:nvSpPr>
            <p:spPr bwMode="auto">
              <a:xfrm rot="7964060">
                <a:off x="4708" y="279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8" name="Rectangle 196"/>
              <p:cNvSpPr>
                <a:spLocks noChangeAspect="1" noChangeArrowheads="1"/>
              </p:cNvSpPr>
              <p:nvPr/>
            </p:nvSpPr>
            <p:spPr bwMode="auto">
              <a:xfrm rot="7964060">
                <a:off x="4608" y="2705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9" name="Rectangle 197"/>
              <p:cNvSpPr>
                <a:spLocks noChangeAspect="1" noChangeArrowheads="1"/>
              </p:cNvSpPr>
              <p:nvPr/>
            </p:nvSpPr>
            <p:spPr bwMode="auto">
              <a:xfrm rot="7964060">
                <a:off x="4770" y="2730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0" name="Rectangle 198"/>
              <p:cNvSpPr>
                <a:spLocks noChangeAspect="1" noChangeArrowheads="1"/>
              </p:cNvSpPr>
              <p:nvPr/>
            </p:nvSpPr>
            <p:spPr bwMode="auto">
              <a:xfrm rot="-5442543">
                <a:off x="4982" y="269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1" name="Rectangle 199"/>
              <p:cNvSpPr>
                <a:spLocks noChangeAspect="1" noChangeArrowheads="1"/>
              </p:cNvSpPr>
              <p:nvPr/>
            </p:nvSpPr>
            <p:spPr bwMode="auto">
              <a:xfrm rot="7964060">
                <a:off x="4571" y="2547"/>
                <a:ext cx="43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2" name="Rectangle 200"/>
              <p:cNvSpPr>
                <a:spLocks noChangeAspect="1" noChangeArrowheads="1"/>
              </p:cNvSpPr>
              <p:nvPr/>
            </p:nvSpPr>
            <p:spPr bwMode="auto">
              <a:xfrm rot="7964060">
                <a:off x="4670" y="2638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3" name="Rectangle 201"/>
              <p:cNvSpPr>
                <a:spLocks noChangeAspect="1" noChangeArrowheads="1"/>
              </p:cNvSpPr>
              <p:nvPr/>
            </p:nvSpPr>
            <p:spPr bwMode="auto">
              <a:xfrm rot="-5442543">
                <a:off x="4977" y="2583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84" name="AutoShape 202"/>
              <p:cNvCxnSpPr>
                <a:cxnSpLocks noChangeAspect="1" noChangeShapeType="1"/>
                <a:stCxn id="83" idx="3"/>
                <a:endCxn id="83" idx="1"/>
              </p:cNvCxnSpPr>
              <p:nvPr/>
            </p:nvCxnSpPr>
            <p:spPr bwMode="auto">
              <a:xfrm>
                <a:off x="4998" y="2710"/>
                <a:ext cx="1" cy="44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5" name="AutoShape 203"/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6" name="AutoShape 204"/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7" name="AutoShape 205"/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8" name="AutoShape 206"/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9" name="AutoShape 207"/>
              <p:cNvCxnSpPr>
                <a:cxnSpLocks noChangeAspect="1" noChangeShapeType="1"/>
                <a:stCxn id="76" idx="3"/>
                <a:endCxn id="76" idx="1"/>
              </p:cNvCxnSpPr>
              <p:nvPr/>
            </p:nvCxnSpPr>
            <p:spPr bwMode="auto">
              <a:xfrm flipV="1">
                <a:off x="4675" y="3076"/>
                <a:ext cx="43" cy="6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0" name="AutoShape 208"/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1" name="AutoShape 209"/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2" name="AutoShape 210"/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3" name="AutoShape 211"/>
              <p:cNvCxnSpPr>
                <a:cxnSpLocks noChangeAspect="1" noChangeShapeType="1"/>
              </p:cNvCxnSpPr>
              <p:nvPr/>
            </p:nvCxnSpPr>
            <p:spPr bwMode="auto">
              <a:xfrm rot="7964060" flipV="1">
                <a:off x="4990" y="282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4" name="AutoShape 212"/>
              <p:cNvCxnSpPr>
                <a:cxnSpLocks noChangeAspect="1" noChangeShapeType="1"/>
              </p:cNvCxnSpPr>
              <p:nvPr/>
            </p:nvCxnSpPr>
            <p:spPr bwMode="auto">
              <a:xfrm rot="7964060" flipH="1" flipV="1">
                <a:off x="4786" y="3048"/>
                <a:ext cx="35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5" name="AutoShape 213"/>
              <p:cNvCxnSpPr>
                <a:cxnSpLocks noChangeAspect="1" noChangeShapeType="1"/>
                <a:stCxn id="76" idx="1"/>
                <a:endCxn id="76" idx="1"/>
              </p:cNvCxnSpPr>
              <p:nvPr/>
            </p:nvCxnSpPr>
            <p:spPr bwMode="auto">
              <a:xfrm>
                <a:off x="4718" y="3076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96" name="Line 214"/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589" y="257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7" name="Line 215"/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688" y="266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8" name="Line 216"/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788" y="276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9" name="Line 217"/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534" y="263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0" name="Line 218"/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634" y="2728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1" name="Line 219"/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733" y="282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2" name="Line 220"/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704" y="309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3" name="Line 221"/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680" y="295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4" name="Line 222"/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819" y="3085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5" name="Line 223"/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794" y="2953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6" name="Line 224"/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5072" y="269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7" name="Line 225"/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5077" y="280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8" name="Line 226"/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4918" y="2699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9" name="Line 227"/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4923" y="281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10" name="Oval 228"/>
              <p:cNvSpPr>
                <a:spLocks noChangeAspect="1" noChangeArrowheads="1"/>
              </p:cNvSpPr>
              <p:nvPr/>
            </p:nvSpPr>
            <p:spPr bwMode="auto">
              <a:xfrm rot="7964060">
                <a:off x="4817" y="297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1" name="Oval 229"/>
              <p:cNvSpPr>
                <a:spLocks noChangeAspect="1" noChangeArrowheads="1"/>
              </p:cNvSpPr>
              <p:nvPr/>
            </p:nvSpPr>
            <p:spPr bwMode="auto">
              <a:xfrm rot="7964060">
                <a:off x="4668" y="2858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2" name="Oval 230"/>
              <p:cNvSpPr>
                <a:spLocks noChangeAspect="1" noChangeArrowheads="1"/>
              </p:cNvSpPr>
              <p:nvPr/>
            </p:nvSpPr>
            <p:spPr bwMode="auto">
              <a:xfrm rot="7964060">
                <a:off x="4777" y="273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3" name="Oval 231"/>
              <p:cNvSpPr>
                <a:spLocks noChangeAspect="1" noChangeArrowheads="1"/>
              </p:cNvSpPr>
              <p:nvPr/>
            </p:nvSpPr>
            <p:spPr bwMode="auto">
              <a:xfrm rot="7964060">
                <a:off x="4917" y="2867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4" name="Oval 232"/>
              <p:cNvSpPr>
                <a:spLocks noChangeAspect="1" noChangeArrowheads="1"/>
              </p:cNvSpPr>
              <p:nvPr/>
            </p:nvSpPr>
            <p:spPr bwMode="auto">
              <a:xfrm rot="7964060">
                <a:off x="4568" y="2766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5" name="Oval 233"/>
              <p:cNvSpPr>
                <a:spLocks noChangeAspect="1" noChangeArrowheads="1"/>
              </p:cNvSpPr>
              <p:nvPr/>
            </p:nvSpPr>
            <p:spPr bwMode="auto">
              <a:xfrm rot="7964060">
                <a:off x="4608" y="2803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6" name="Oval 234"/>
              <p:cNvSpPr>
                <a:spLocks noChangeAspect="1" noChangeArrowheads="1"/>
              </p:cNvSpPr>
              <p:nvPr/>
            </p:nvSpPr>
            <p:spPr bwMode="auto">
              <a:xfrm rot="7964060">
                <a:off x="4679" y="2646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7" name="Oval 235"/>
              <p:cNvSpPr>
                <a:spLocks noChangeAspect="1" noChangeArrowheads="1"/>
              </p:cNvSpPr>
              <p:nvPr/>
            </p:nvSpPr>
            <p:spPr bwMode="auto">
              <a:xfrm rot="7964060">
                <a:off x="4718" y="268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8" name="Oval 236"/>
              <p:cNvSpPr>
                <a:spLocks noChangeAspect="1" noChangeArrowheads="1"/>
              </p:cNvSpPr>
              <p:nvPr/>
            </p:nvSpPr>
            <p:spPr bwMode="auto">
              <a:xfrm rot="7964060">
                <a:off x="4468" y="267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9" name="Oval 237"/>
              <p:cNvSpPr>
                <a:spLocks noChangeAspect="1" noChangeArrowheads="1"/>
              </p:cNvSpPr>
              <p:nvPr/>
            </p:nvSpPr>
            <p:spPr bwMode="auto">
              <a:xfrm rot="7964060">
                <a:off x="4580" y="255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0" name="Line 238"/>
              <p:cNvSpPr>
                <a:spLocks noChangeAspect="1" noChangeShapeType="1"/>
              </p:cNvSpPr>
              <p:nvPr/>
            </p:nvSpPr>
            <p:spPr bwMode="auto">
              <a:xfrm rot="-3140304">
                <a:off x="3898" y="2176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21" name="Line 239"/>
              <p:cNvSpPr>
                <a:spLocks noChangeAspect="1" noChangeShapeType="1"/>
              </p:cNvSpPr>
              <p:nvPr/>
            </p:nvSpPr>
            <p:spPr bwMode="auto">
              <a:xfrm rot="-3140304">
                <a:off x="3741" y="218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22" name="Line 240"/>
              <p:cNvSpPr>
                <a:spLocks noChangeAspect="1" noChangeShapeType="1"/>
              </p:cNvSpPr>
              <p:nvPr/>
            </p:nvSpPr>
            <p:spPr bwMode="auto">
              <a:xfrm rot="18459696" flipH="1">
                <a:off x="3972" y="188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123" name="AutoShape 241"/>
              <p:cNvCxnSpPr>
                <a:cxnSpLocks noChangeAspect="1" noChangeShapeType="1"/>
                <a:stCxn id="132" idx="0"/>
                <a:endCxn id="128" idx="0"/>
              </p:cNvCxnSpPr>
              <p:nvPr/>
            </p:nvCxnSpPr>
            <p:spPr bwMode="auto">
              <a:xfrm flipV="1">
                <a:off x="4018" y="2222"/>
                <a:ext cx="56" cy="72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24" name="Rectangle 242"/>
              <p:cNvSpPr>
                <a:spLocks noChangeAspect="1" noChangeArrowheads="1"/>
              </p:cNvSpPr>
              <p:nvPr/>
            </p:nvSpPr>
            <p:spPr bwMode="auto">
              <a:xfrm rot="-3140304">
                <a:off x="4213" y="227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5" name="Rectangle 243"/>
              <p:cNvSpPr>
                <a:spLocks noChangeAspect="1" noChangeArrowheads="1"/>
              </p:cNvSpPr>
              <p:nvPr/>
            </p:nvSpPr>
            <p:spPr bwMode="auto">
              <a:xfrm rot="-776429">
                <a:off x="3903" y="1862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6" name="Rectangle 244"/>
              <p:cNvSpPr>
                <a:spLocks noChangeAspect="1" noChangeArrowheads="1"/>
              </p:cNvSpPr>
              <p:nvPr/>
            </p:nvSpPr>
            <p:spPr bwMode="auto">
              <a:xfrm rot="-820895">
                <a:off x="4011" y="1829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7" name="Rectangle 245"/>
              <p:cNvSpPr>
                <a:spLocks noChangeAspect="1" noChangeArrowheads="1"/>
              </p:cNvSpPr>
              <p:nvPr/>
            </p:nvSpPr>
            <p:spPr bwMode="auto">
              <a:xfrm rot="-3140304">
                <a:off x="3999" y="211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8" name="Rectangle 246"/>
              <p:cNvSpPr>
                <a:spLocks noChangeAspect="1" noChangeArrowheads="1"/>
              </p:cNvSpPr>
              <p:nvPr/>
            </p:nvSpPr>
            <p:spPr bwMode="auto">
              <a:xfrm rot="-3140304">
                <a:off x="4106" y="219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9" name="Rectangle 247"/>
              <p:cNvSpPr>
                <a:spLocks noChangeAspect="1" noChangeArrowheads="1"/>
              </p:cNvSpPr>
              <p:nvPr/>
            </p:nvSpPr>
            <p:spPr bwMode="auto">
              <a:xfrm rot="-3140304">
                <a:off x="3943" y="2185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0" name="Rectangle 248"/>
              <p:cNvSpPr>
                <a:spLocks noChangeAspect="1" noChangeArrowheads="1"/>
              </p:cNvSpPr>
              <p:nvPr/>
            </p:nvSpPr>
            <p:spPr bwMode="auto">
              <a:xfrm rot="5053094">
                <a:off x="3727" y="2074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1" name="Rectangle 249"/>
              <p:cNvSpPr>
                <a:spLocks noChangeAspect="1" noChangeArrowheads="1"/>
              </p:cNvSpPr>
              <p:nvPr/>
            </p:nvSpPr>
            <p:spPr bwMode="auto">
              <a:xfrm rot="-3140304">
                <a:off x="4157" y="2350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2" name="Rectangle 250"/>
              <p:cNvSpPr>
                <a:spLocks noChangeAspect="1" noChangeArrowheads="1"/>
              </p:cNvSpPr>
              <p:nvPr/>
            </p:nvSpPr>
            <p:spPr bwMode="auto">
              <a:xfrm rot="-3140304">
                <a:off x="4050" y="226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3" name="Rectangle 251"/>
              <p:cNvSpPr>
                <a:spLocks noChangeAspect="1" noChangeArrowheads="1"/>
              </p:cNvSpPr>
              <p:nvPr/>
            </p:nvSpPr>
            <p:spPr bwMode="auto">
              <a:xfrm rot="5053094">
                <a:off x="3742" y="218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134" name="AutoShape 252"/>
              <p:cNvCxnSpPr>
                <a:cxnSpLocks noChangeAspect="1" noChangeShapeType="1"/>
                <a:stCxn id="133" idx="3"/>
                <a:endCxn id="133" idx="1"/>
              </p:cNvCxnSpPr>
              <p:nvPr/>
            </p:nvCxnSpPr>
            <p:spPr bwMode="auto">
              <a:xfrm flipH="1" flipV="1">
                <a:off x="3761" y="2315"/>
                <a:ext cx="4" cy="43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5" name="AutoShape 253"/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6" name="AutoShape 254"/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7" name="AutoShape 255"/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8" name="AutoShape 256"/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9" name="AutoShape 257"/>
              <p:cNvCxnSpPr>
                <a:cxnSpLocks noChangeAspect="1" noChangeShapeType="1"/>
                <a:stCxn id="126" idx="3"/>
                <a:endCxn id="126" idx="1"/>
              </p:cNvCxnSpPr>
              <p:nvPr/>
            </p:nvCxnSpPr>
            <p:spPr bwMode="auto">
              <a:xfrm flipH="1">
                <a:off x="4012" y="1959"/>
                <a:ext cx="42" cy="10"/>
              </a:xfrm>
              <a:prstGeom prst="straightConnector1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0" name="AutoShape 258"/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1" name="AutoShape 259"/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2" name="AutoShape 260"/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3" name="AutoShape 261"/>
              <p:cNvCxnSpPr>
                <a:cxnSpLocks noChangeAspect="1" noChangeShapeType="1"/>
              </p:cNvCxnSpPr>
              <p:nvPr/>
            </p:nvCxnSpPr>
            <p:spPr bwMode="auto">
              <a:xfrm rot="18459696" flipV="1">
                <a:off x="3730" y="2213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4" name="AutoShape 262"/>
              <p:cNvCxnSpPr>
                <a:cxnSpLocks noChangeAspect="1" noChangeShapeType="1"/>
              </p:cNvCxnSpPr>
              <p:nvPr/>
            </p:nvCxnSpPr>
            <p:spPr bwMode="auto">
              <a:xfrm rot="-3140304" flipH="1" flipV="1">
                <a:off x="3911" y="1977"/>
                <a:ext cx="34" cy="27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5" name="AutoShape 263"/>
              <p:cNvCxnSpPr>
                <a:cxnSpLocks noChangeAspect="1" noChangeShapeType="1"/>
                <a:stCxn id="126" idx="1"/>
                <a:endCxn id="126" idx="1"/>
              </p:cNvCxnSpPr>
              <p:nvPr/>
            </p:nvCxnSpPr>
            <p:spPr bwMode="auto">
              <a:xfrm>
                <a:off x="4012" y="1969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46" name="Line 264"/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182" y="2374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47" name="Line 265"/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075" y="2291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48" name="Line 266"/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3968" y="2208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49" name="Line 267"/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232" y="230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0" name="Line 268"/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125" y="222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1" name="Line 269"/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018" y="214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2" name="Line 270"/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4021" y="187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3" name="Line 271"/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4057" y="200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4" name="Line 272"/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3907" y="188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5" name="Line 273"/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3943" y="2018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6" name="Line 274"/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691" y="230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7" name="Line 275"/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675" y="2188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8" name="Line 276"/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842" y="2282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9" name="Line 277"/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828" y="216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60" name="Oval 278"/>
              <p:cNvSpPr>
                <a:spLocks noChangeAspect="1" noChangeArrowheads="1"/>
              </p:cNvSpPr>
              <p:nvPr/>
            </p:nvSpPr>
            <p:spPr bwMode="auto">
              <a:xfrm rot="-3140304">
                <a:off x="3892" y="2049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1" name="Oval 279"/>
              <p:cNvSpPr>
                <a:spLocks noChangeAspect="1" noChangeArrowheads="1"/>
              </p:cNvSpPr>
              <p:nvPr/>
            </p:nvSpPr>
            <p:spPr bwMode="auto">
              <a:xfrm rot="-3140304">
                <a:off x="4051" y="215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2" name="Oval 280"/>
              <p:cNvSpPr>
                <a:spLocks noChangeAspect="1" noChangeArrowheads="1"/>
              </p:cNvSpPr>
              <p:nvPr/>
            </p:nvSpPr>
            <p:spPr bwMode="auto">
              <a:xfrm rot="-3140304">
                <a:off x="3951" y="2283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3" name="Oval 281"/>
              <p:cNvSpPr>
                <a:spLocks noChangeAspect="1" noChangeArrowheads="1"/>
              </p:cNvSpPr>
              <p:nvPr/>
            </p:nvSpPr>
            <p:spPr bwMode="auto">
              <a:xfrm rot="-3140304">
                <a:off x="3802" y="2167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4" name="Oval 282"/>
              <p:cNvSpPr>
                <a:spLocks noChangeAspect="1" noChangeArrowheads="1"/>
              </p:cNvSpPr>
              <p:nvPr/>
            </p:nvSpPr>
            <p:spPr bwMode="auto">
              <a:xfrm rot="-3140304">
                <a:off x="4157" y="2237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5" name="Oval 283"/>
              <p:cNvSpPr>
                <a:spLocks noChangeAspect="1" noChangeArrowheads="1"/>
              </p:cNvSpPr>
              <p:nvPr/>
            </p:nvSpPr>
            <p:spPr bwMode="auto">
              <a:xfrm rot="-3140304">
                <a:off x="4114" y="220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6" name="Oval 284"/>
              <p:cNvSpPr>
                <a:spLocks noChangeAspect="1" noChangeArrowheads="1"/>
              </p:cNvSpPr>
              <p:nvPr/>
            </p:nvSpPr>
            <p:spPr bwMode="auto">
              <a:xfrm rot="-3140304">
                <a:off x="4059" y="236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7" name="Oval 285"/>
              <p:cNvSpPr>
                <a:spLocks noChangeAspect="1" noChangeArrowheads="1"/>
              </p:cNvSpPr>
              <p:nvPr/>
            </p:nvSpPr>
            <p:spPr bwMode="auto">
              <a:xfrm rot="-3140304">
                <a:off x="4016" y="2332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8" name="Oval 286"/>
              <p:cNvSpPr>
                <a:spLocks noChangeAspect="1" noChangeArrowheads="1"/>
              </p:cNvSpPr>
              <p:nvPr/>
            </p:nvSpPr>
            <p:spPr bwMode="auto">
              <a:xfrm rot="-3140304">
                <a:off x="4265" y="231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9" name="Oval 287"/>
              <p:cNvSpPr>
                <a:spLocks noChangeAspect="1" noChangeArrowheads="1"/>
              </p:cNvSpPr>
              <p:nvPr/>
            </p:nvSpPr>
            <p:spPr bwMode="auto">
              <a:xfrm rot="-3140304">
                <a:off x="4165" y="2448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0" name="Line 288"/>
              <p:cNvSpPr>
                <a:spLocks noChangeAspect="1" noChangeShapeType="1"/>
              </p:cNvSpPr>
              <p:nvPr/>
            </p:nvSpPr>
            <p:spPr bwMode="auto">
              <a:xfrm rot="-8328319">
                <a:off x="3985" y="2878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71" name="Line 289"/>
              <p:cNvSpPr>
                <a:spLocks noChangeAspect="1" noChangeShapeType="1"/>
              </p:cNvSpPr>
              <p:nvPr/>
            </p:nvSpPr>
            <p:spPr bwMode="auto">
              <a:xfrm rot="-8328319">
                <a:off x="4116" y="2987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72" name="Line 290"/>
              <p:cNvSpPr>
                <a:spLocks noChangeAspect="1" noChangeShapeType="1"/>
              </p:cNvSpPr>
              <p:nvPr/>
            </p:nvSpPr>
            <p:spPr bwMode="auto">
              <a:xfrm rot="13271681" flipH="1">
                <a:off x="3831" y="2738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cxnSp>
            <p:nvCxnSpPr>
              <p:cNvPr id="173" name="AutoShape 291"/>
              <p:cNvCxnSpPr>
                <a:cxnSpLocks noChangeAspect="1" noChangeShapeType="1"/>
                <a:stCxn id="182" idx="0"/>
                <a:endCxn id="178" idx="0"/>
              </p:cNvCxnSpPr>
              <p:nvPr/>
            </p:nvCxnSpPr>
            <p:spPr bwMode="auto">
              <a:xfrm flipH="1" flipV="1">
                <a:off x="4079" y="2745"/>
                <a:ext cx="69" cy="60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74" name="Rectangle 292"/>
              <p:cNvSpPr>
                <a:spLocks noChangeAspect="1" noChangeArrowheads="1"/>
              </p:cNvSpPr>
              <p:nvPr/>
            </p:nvSpPr>
            <p:spPr bwMode="auto">
              <a:xfrm rot="-8328319">
                <a:off x="4192" y="2525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5" name="Rectangle 293"/>
              <p:cNvSpPr>
                <a:spLocks noChangeAspect="1" noChangeArrowheads="1"/>
              </p:cNvSpPr>
              <p:nvPr/>
            </p:nvSpPr>
            <p:spPr bwMode="auto">
              <a:xfrm rot="-5964445">
                <a:off x="3825" y="2745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6" name="Rectangle 294"/>
              <p:cNvSpPr>
                <a:spLocks noChangeAspect="1" noChangeArrowheads="1"/>
              </p:cNvSpPr>
              <p:nvPr/>
            </p:nvSpPr>
            <p:spPr bwMode="auto">
              <a:xfrm rot="-6008910">
                <a:off x="3799" y="2635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7" name="Rectangle 295"/>
              <p:cNvSpPr>
                <a:spLocks noChangeAspect="1" noChangeArrowheads="1"/>
              </p:cNvSpPr>
              <p:nvPr/>
            </p:nvSpPr>
            <p:spPr bwMode="auto">
              <a:xfrm rot="-8328319">
                <a:off x="4014" y="2729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8" name="Rectangle 296"/>
              <p:cNvSpPr>
                <a:spLocks noChangeAspect="1" noChangeArrowheads="1"/>
              </p:cNvSpPr>
              <p:nvPr/>
            </p:nvSpPr>
            <p:spPr bwMode="auto">
              <a:xfrm rot="-8328319">
                <a:off x="4103" y="262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9" name="Rectangle 297"/>
              <p:cNvSpPr>
                <a:spLocks noChangeAspect="1" noChangeArrowheads="1"/>
              </p:cNvSpPr>
              <p:nvPr/>
            </p:nvSpPr>
            <p:spPr bwMode="auto">
              <a:xfrm rot="-8328319">
                <a:off x="4082" y="2789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0" name="Rectangle 298"/>
              <p:cNvSpPr>
                <a:spLocks noChangeAspect="1" noChangeArrowheads="1"/>
              </p:cNvSpPr>
              <p:nvPr/>
            </p:nvSpPr>
            <p:spPr bwMode="auto">
              <a:xfrm rot="-134921">
                <a:off x="4039" y="2922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1" name="Rectangle 299"/>
              <p:cNvSpPr>
                <a:spLocks noChangeAspect="1" noChangeArrowheads="1"/>
              </p:cNvSpPr>
              <p:nvPr/>
            </p:nvSpPr>
            <p:spPr bwMode="auto">
              <a:xfrm rot="-8328319">
                <a:off x="4260" y="258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2" name="Rectangle 300"/>
              <p:cNvSpPr>
                <a:spLocks noChangeAspect="1" noChangeArrowheads="1"/>
              </p:cNvSpPr>
              <p:nvPr/>
            </p:nvSpPr>
            <p:spPr bwMode="auto">
              <a:xfrm rot="-8328319">
                <a:off x="4171" y="268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3" name="Rectangle 301"/>
              <p:cNvSpPr>
                <a:spLocks noChangeAspect="1" noChangeArrowheads="1"/>
              </p:cNvSpPr>
              <p:nvPr/>
            </p:nvSpPr>
            <p:spPr bwMode="auto">
              <a:xfrm rot="-134921">
                <a:off x="4154" y="2914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184" name="AutoShape 302"/>
              <p:cNvCxnSpPr>
                <a:cxnSpLocks noChangeAspect="1" noChangeShapeType="1"/>
                <a:stCxn id="183" idx="3"/>
                <a:endCxn id="183" idx="1"/>
              </p:cNvCxnSpPr>
              <p:nvPr/>
            </p:nvCxnSpPr>
            <p:spPr bwMode="auto">
              <a:xfrm flipH="1">
                <a:off x="4154" y="3061"/>
                <a:ext cx="43" cy="2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5" name="AutoShape 303"/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6" name="AutoShape 304"/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7" name="AutoShape 305"/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8" name="AutoShape 306"/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9" name="AutoShape 307"/>
              <p:cNvCxnSpPr>
                <a:cxnSpLocks noChangeAspect="1" noChangeShapeType="1"/>
                <a:stCxn id="176" idx="3"/>
                <a:endCxn id="176" idx="1"/>
              </p:cNvCxnSpPr>
              <p:nvPr/>
            </p:nvCxnSpPr>
            <p:spPr bwMode="auto">
              <a:xfrm>
                <a:off x="3817" y="2748"/>
                <a:ext cx="7" cy="43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0" name="AutoShape 308"/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1" name="AutoShape 309"/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2" name="AutoShape 310"/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3" name="AutoShape 311"/>
              <p:cNvCxnSpPr>
                <a:cxnSpLocks noChangeAspect="1" noChangeShapeType="1"/>
              </p:cNvCxnSpPr>
              <p:nvPr/>
            </p:nvCxnSpPr>
            <p:spPr bwMode="auto">
              <a:xfrm rot="13271681" flipV="1">
                <a:off x="4050" y="305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4" name="AutoShape 312"/>
              <p:cNvCxnSpPr>
                <a:cxnSpLocks noChangeAspect="1" noChangeShapeType="1"/>
              </p:cNvCxnSpPr>
              <p:nvPr/>
            </p:nvCxnSpPr>
            <p:spPr bwMode="auto">
              <a:xfrm rot="-8328319" flipH="1" flipV="1">
                <a:off x="3824" y="2863"/>
                <a:ext cx="34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5" name="AutoShape 313"/>
              <p:cNvCxnSpPr>
                <a:cxnSpLocks noChangeAspect="1" noChangeShapeType="1"/>
                <a:stCxn id="176" idx="1"/>
                <a:endCxn id="176" idx="1"/>
              </p:cNvCxnSpPr>
              <p:nvPr/>
            </p:nvCxnSpPr>
            <p:spPr bwMode="auto">
              <a:xfrm>
                <a:off x="3824" y="2791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96" name="Line 314"/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279" y="260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7" name="Line 315"/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89" y="271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8" name="Line 316"/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00" y="2813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9" name="Line 317"/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218" y="255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0" name="Line 318"/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29" y="265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1" name="Line 319"/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039" y="275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2" name="Line 320"/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769" y="273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3" name="Line 321"/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901" y="271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4" name="Line 322"/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777" y="285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5" name="Line 323"/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909" y="282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6" name="Line 324"/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176" y="3094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7" name="Line 325"/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061" y="3102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8" name="Line 326"/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166" y="294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9" name="Line 327"/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051" y="295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10" name="Oval 328"/>
              <p:cNvSpPr>
                <a:spLocks noChangeAspect="1" noChangeArrowheads="1"/>
              </p:cNvSpPr>
              <p:nvPr/>
            </p:nvSpPr>
            <p:spPr bwMode="auto">
              <a:xfrm rot="-8328319">
                <a:off x="3898" y="2888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1" name="Oval 329"/>
              <p:cNvSpPr>
                <a:spLocks noChangeAspect="1" noChangeArrowheads="1"/>
              </p:cNvSpPr>
              <p:nvPr/>
            </p:nvSpPr>
            <p:spPr bwMode="auto">
              <a:xfrm rot="-8328319">
                <a:off x="4011" y="273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2" name="Oval 330"/>
              <p:cNvSpPr>
                <a:spLocks noChangeAspect="1" noChangeArrowheads="1"/>
              </p:cNvSpPr>
              <p:nvPr/>
            </p:nvSpPr>
            <p:spPr bwMode="auto">
              <a:xfrm rot="-8328319">
                <a:off x="4134" y="2842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3" name="Oval 331"/>
              <p:cNvSpPr>
                <a:spLocks noChangeAspect="1" noChangeArrowheads="1"/>
              </p:cNvSpPr>
              <p:nvPr/>
            </p:nvSpPr>
            <p:spPr bwMode="auto">
              <a:xfrm rot="-8328319">
                <a:off x="4009" y="298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4" name="Oval 332"/>
              <p:cNvSpPr>
                <a:spLocks noChangeAspect="1" noChangeArrowheads="1"/>
              </p:cNvSpPr>
              <p:nvPr/>
            </p:nvSpPr>
            <p:spPr bwMode="auto">
              <a:xfrm rot="-8328319">
                <a:off x="4100" y="263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5" name="Oval 333"/>
              <p:cNvSpPr>
                <a:spLocks noChangeAspect="1" noChangeArrowheads="1"/>
              </p:cNvSpPr>
              <p:nvPr/>
            </p:nvSpPr>
            <p:spPr bwMode="auto">
              <a:xfrm rot="-8328319">
                <a:off x="4065" y="267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6" name="Oval 334"/>
              <p:cNvSpPr>
                <a:spLocks noChangeAspect="1" noChangeArrowheads="1"/>
              </p:cNvSpPr>
              <p:nvPr/>
            </p:nvSpPr>
            <p:spPr bwMode="auto">
              <a:xfrm rot="-8328319">
                <a:off x="4223" y="2740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7" name="Oval 335"/>
              <p:cNvSpPr>
                <a:spLocks noChangeAspect="1" noChangeArrowheads="1"/>
              </p:cNvSpPr>
              <p:nvPr/>
            </p:nvSpPr>
            <p:spPr bwMode="auto">
              <a:xfrm rot="-8328319">
                <a:off x="4187" y="2781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8" name="Oval 336"/>
              <p:cNvSpPr>
                <a:spLocks noChangeAspect="1" noChangeArrowheads="1"/>
              </p:cNvSpPr>
              <p:nvPr/>
            </p:nvSpPr>
            <p:spPr bwMode="auto">
              <a:xfrm rot="-8328319">
                <a:off x="4189" y="2532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9" name="Oval 337"/>
              <p:cNvSpPr>
                <a:spLocks noChangeAspect="1" noChangeArrowheads="1"/>
              </p:cNvSpPr>
              <p:nvPr/>
            </p:nvSpPr>
            <p:spPr bwMode="auto">
              <a:xfrm rot="-8328319">
                <a:off x="4312" y="263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0" name="Line 338"/>
              <p:cNvSpPr>
                <a:spLocks noChangeAspect="1" noChangeShapeType="1"/>
              </p:cNvSpPr>
              <p:nvPr/>
            </p:nvSpPr>
            <p:spPr bwMode="auto">
              <a:xfrm rot="3556658">
                <a:off x="4846" y="2231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21" name="Line 339"/>
              <p:cNvSpPr>
                <a:spLocks noChangeAspect="1" noChangeShapeType="1"/>
              </p:cNvSpPr>
              <p:nvPr/>
            </p:nvSpPr>
            <p:spPr bwMode="auto">
              <a:xfrm rot="3556658">
                <a:off x="4865" y="1914"/>
                <a:ext cx="1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22" name="Line 340"/>
              <p:cNvSpPr>
                <a:spLocks noChangeAspect="1" noChangeShapeType="1"/>
              </p:cNvSpPr>
              <p:nvPr/>
            </p:nvSpPr>
            <p:spPr bwMode="auto">
              <a:xfrm rot="3556658" flipH="1">
                <a:off x="5059" y="2239"/>
                <a:ext cx="1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223" name="AutoShape 341"/>
              <p:cNvCxnSpPr>
                <a:cxnSpLocks noChangeAspect="1" noChangeShapeType="1"/>
                <a:stCxn id="232" idx="0"/>
                <a:endCxn id="228" idx="0"/>
              </p:cNvCxnSpPr>
              <p:nvPr/>
            </p:nvCxnSpPr>
            <p:spPr bwMode="auto">
              <a:xfrm>
                <a:off x="4748" y="2260"/>
                <a:ext cx="47" cy="79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24" name="Rectangle 342"/>
              <p:cNvSpPr>
                <a:spLocks noChangeAspect="1" noChangeArrowheads="1"/>
              </p:cNvSpPr>
              <p:nvPr/>
            </p:nvSpPr>
            <p:spPr bwMode="auto">
              <a:xfrm rot="3556658">
                <a:off x="4599" y="2375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5" name="Rectangle 343"/>
              <p:cNvSpPr>
                <a:spLocks noChangeAspect="1" noChangeArrowheads="1"/>
              </p:cNvSpPr>
              <p:nvPr/>
            </p:nvSpPr>
            <p:spPr bwMode="auto">
              <a:xfrm rot="5920532">
                <a:off x="5037" y="2148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6" name="Rectangle 344"/>
              <p:cNvSpPr>
                <a:spLocks noChangeAspect="1" noChangeArrowheads="1"/>
              </p:cNvSpPr>
              <p:nvPr/>
            </p:nvSpPr>
            <p:spPr bwMode="auto">
              <a:xfrm rot="5876067">
                <a:off x="5027" y="2262"/>
                <a:ext cx="43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7" name="Rectangle 345"/>
              <p:cNvSpPr>
                <a:spLocks noChangeAspect="1" noChangeArrowheads="1"/>
              </p:cNvSpPr>
              <p:nvPr/>
            </p:nvSpPr>
            <p:spPr bwMode="auto">
              <a:xfrm rot="3556658">
                <a:off x="4831" y="2237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8" name="Rectangle 346"/>
              <p:cNvSpPr>
                <a:spLocks noChangeAspect="1" noChangeArrowheads="1"/>
              </p:cNvSpPr>
              <p:nvPr/>
            </p:nvSpPr>
            <p:spPr bwMode="auto">
              <a:xfrm rot="3556658">
                <a:off x="4715" y="230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9" name="Rectangle 347"/>
              <p:cNvSpPr>
                <a:spLocks noChangeAspect="1" noChangeArrowheads="1"/>
              </p:cNvSpPr>
              <p:nvPr/>
            </p:nvSpPr>
            <p:spPr bwMode="auto">
              <a:xfrm rot="3556658">
                <a:off x="4785" y="215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0" name="Rectangle 348"/>
              <p:cNvSpPr>
                <a:spLocks noChangeAspect="1" noChangeArrowheads="1"/>
              </p:cNvSpPr>
              <p:nvPr/>
            </p:nvSpPr>
            <p:spPr bwMode="auto">
              <a:xfrm rot="-9849944">
                <a:off x="4892" y="188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1" name="Rectangle 349"/>
              <p:cNvSpPr>
                <a:spLocks noChangeAspect="1" noChangeArrowheads="1"/>
              </p:cNvSpPr>
              <p:nvPr/>
            </p:nvSpPr>
            <p:spPr bwMode="auto">
              <a:xfrm rot="3556658">
                <a:off x="4552" y="229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2" name="Rectangle 350"/>
              <p:cNvSpPr>
                <a:spLocks noChangeAspect="1" noChangeArrowheads="1"/>
              </p:cNvSpPr>
              <p:nvPr/>
            </p:nvSpPr>
            <p:spPr bwMode="auto">
              <a:xfrm rot="3556658">
                <a:off x="4669" y="222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3" name="Rectangle 351"/>
              <p:cNvSpPr>
                <a:spLocks noChangeAspect="1" noChangeArrowheads="1"/>
              </p:cNvSpPr>
              <p:nvPr/>
            </p:nvSpPr>
            <p:spPr bwMode="auto">
              <a:xfrm rot="-9849944">
                <a:off x="4780" y="1860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234" name="AutoShape 352"/>
              <p:cNvCxnSpPr>
                <a:cxnSpLocks noChangeAspect="1" noChangeShapeType="1"/>
                <a:stCxn id="233" idx="3"/>
                <a:endCxn id="233" idx="1"/>
              </p:cNvCxnSpPr>
              <p:nvPr/>
            </p:nvCxnSpPr>
            <p:spPr bwMode="auto">
              <a:xfrm>
                <a:off x="4781" y="2002"/>
                <a:ext cx="42" cy="12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5" name="AutoShape 353"/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6" name="AutoShape 354"/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7" name="AutoShape 355"/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8" name="AutoShape 356"/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9" name="AutoShape 357"/>
              <p:cNvCxnSpPr>
                <a:cxnSpLocks noChangeAspect="1" noChangeShapeType="1"/>
                <a:stCxn id="226" idx="3"/>
                <a:endCxn id="226" idx="1"/>
              </p:cNvCxnSpPr>
              <p:nvPr/>
            </p:nvCxnSpPr>
            <p:spPr bwMode="auto">
              <a:xfrm flipV="1">
                <a:off x="5046" y="2375"/>
                <a:ext cx="6" cy="43"/>
              </a:xfrm>
              <a:prstGeom prst="straightConnector1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0" name="AutoShape 358"/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1" name="AutoShape 359"/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2" name="AutoShape 360"/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3" name="AutoShape 361"/>
              <p:cNvCxnSpPr>
                <a:cxnSpLocks noChangeAspect="1" noChangeShapeType="1"/>
              </p:cNvCxnSpPr>
              <p:nvPr/>
            </p:nvCxnSpPr>
            <p:spPr bwMode="auto">
              <a:xfrm rot="3556658" flipV="1">
                <a:off x="4893" y="201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4" name="AutoShape 362"/>
              <p:cNvCxnSpPr>
                <a:cxnSpLocks noChangeAspect="1" noChangeShapeType="1"/>
              </p:cNvCxnSpPr>
              <p:nvPr/>
            </p:nvCxnSpPr>
            <p:spPr bwMode="auto">
              <a:xfrm rot="3556658" flipH="1" flipV="1">
                <a:off x="5046" y="2274"/>
                <a:ext cx="34" cy="27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5" name="AutoShape 363"/>
              <p:cNvCxnSpPr>
                <a:cxnSpLocks noChangeAspect="1" noChangeShapeType="1"/>
                <a:stCxn id="226" idx="1"/>
                <a:endCxn id="226" idx="1"/>
              </p:cNvCxnSpPr>
              <p:nvPr/>
            </p:nvCxnSpPr>
            <p:spPr bwMode="auto">
              <a:xfrm>
                <a:off x="5052" y="237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46" name="Line 364"/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576" y="232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47" name="Line 365"/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694" y="225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48" name="Line 366"/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809" y="219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49" name="Line 367"/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618" y="239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0" name="Line 368"/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734" y="2329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1" name="Line 369"/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850" y="226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2" name="Line 370"/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5100" y="2363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3" name="Line 371"/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4967" y="2348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4" name="Line 372"/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5129" y="2252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5" name="Line 373"/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4995" y="223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6" name="Line 374"/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824" y="1898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7" name="Line 375"/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935" y="192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8" name="Line 376"/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786" y="2047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9" name="Line 377"/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897" y="207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60" name="Oval 378"/>
              <p:cNvSpPr>
                <a:spLocks noChangeAspect="1" noChangeArrowheads="1"/>
              </p:cNvSpPr>
              <p:nvPr/>
            </p:nvSpPr>
            <p:spPr bwMode="auto">
              <a:xfrm rot="3556658">
                <a:off x="4987" y="2226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1" name="Oval 379"/>
              <p:cNvSpPr>
                <a:spLocks noChangeAspect="1" noChangeArrowheads="1"/>
              </p:cNvSpPr>
              <p:nvPr/>
            </p:nvSpPr>
            <p:spPr bwMode="auto">
              <a:xfrm rot="3556658">
                <a:off x="4832" y="2336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2" name="Oval 380"/>
              <p:cNvSpPr>
                <a:spLocks noChangeAspect="1" noChangeArrowheads="1"/>
              </p:cNvSpPr>
              <p:nvPr/>
            </p:nvSpPr>
            <p:spPr bwMode="auto">
              <a:xfrm rot="3556658">
                <a:off x="4748" y="2197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3" name="Oval 381"/>
              <p:cNvSpPr>
                <a:spLocks noChangeAspect="1" noChangeArrowheads="1"/>
              </p:cNvSpPr>
              <p:nvPr/>
            </p:nvSpPr>
            <p:spPr bwMode="auto">
              <a:xfrm rot="3556658">
                <a:off x="4912" y="2100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4" name="Oval 382"/>
              <p:cNvSpPr>
                <a:spLocks noChangeAspect="1" noChangeArrowheads="1"/>
              </p:cNvSpPr>
              <p:nvPr/>
            </p:nvSpPr>
            <p:spPr bwMode="auto">
              <a:xfrm rot="3556658">
                <a:off x="4716" y="240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5" name="Oval 383"/>
              <p:cNvSpPr>
                <a:spLocks noChangeAspect="1" noChangeArrowheads="1"/>
              </p:cNvSpPr>
              <p:nvPr/>
            </p:nvSpPr>
            <p:spPr bwMode="auto">
              <a:xfrm rot="3556658">
                <a:off x="4762" y="2377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6" name="Oval 384"/>
              <p:cNvSpPr>
                <a:spLocks noChangeAspect="1" noChangeArrowheads="1"/>
              </p:cNvSpPr>
              <p:nvPr/>
            </p:nvSpPr>
            <p:spPr bwMode="auto">
              <a:xfrm rot="3556658">
                <a:off x="4633" y="2266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7" name="Oval 385"/>
              <p:cNvSpPr>
                <a:spLocks noChangeAspect="1" noChangeArrowheads="1"/>
              </p:cNvSpPr>
              <p:nvPr/>
            </p:nvSpPr>
            <p:spPr bwMode="auto">
              <a:xfrm rot="3556658">
                <a:off x="4679" y="223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8" name="Oval 386"/>
              <p:cNvSpPr>
                <a:spLocks noChangeAspect="1" noChangeArrowheads="1"/>
              </p:cNvSpPr>
              <p:nvPr/>
            </p:nvSpPr>
            <p:spPr bwMode="auto">
              <a:xfrm rot="3556658">
                <a:off x="4599" y="247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9" name="Oval 387"/>
              <p:cNvSpPr>
                <a:spLocks noChangeAspect="1" noChangeArrowheads="1"/>
              </p:cNvSpPr>
              <p:nvPr/>
            </p:nvSpPr>
            <p:spPr bwMode="auto">
              <a:xfrm rot="3556658">
                <a:off x="4517" y="233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0" name="Line 388"/>
              <p:cNvSpPr>
                <a:spLocks noChangeAspect="1" noChangeShapeType="1"/>
              </p:cNvSpPr>
              <p:nvPr/>
            </p:nvSpPr>
            <p:spPr bwMode="auto">
              <a:xfrm flipV="1">
                <a:off x="4458" y="2529"/>
                <a:ext cx="0" cy="136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71" name="Line 389"/>
              <p:cNvSpPr>
                <a:spLocks noChangeAspect="1" noChangeShapeType="1"/>
              </p:cNvSpPr>
              <p:nvPr/>
            </p:nvSpPr>
            <p:spPr bwMode="auto">
              <a:xfrm flipV="1">
                <a:off x="4350" y="2529"/>
                <a:ext cx="0" cy="10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72" name="Text Box 391"/>
              <p:cNvSpPr txBox="1">
                <a:spLocks noChangeAspect="1" noChangeArrowheads="1"/>
              </p:cNvSpPr>
              <p:nvPr/>
            </p:nvSpPr>
            <p:spPr bwMode="auto">
              <a:xfrm>
                <a:off x="4701" y="1781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3" name="Text Box 392"/>
              <p:cNvSpPr txBox="1">
                <a:spLocks noChangeAspect="1" noChangeArrowheads="1"/>
              </p:cNvSpPr>
              <p:nvPr/>
            </p:nvSpPr>
            <p:spPr bwMode="auto">
              <a:xfrm>
                <a:off x="4620" y="1915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4" name="Text Box 393"/>
              <p:cNvSpPr txBox="1">
                <a:spLocks noChangeAspect="1" noChangeArrowheads="1"/>
              </p:cNvSpPr>
              <p:nvPr/>
            </p:nvSpPr>
            <p:spPr bwMode="auto">
              <a:xfrm>
                <a:off x="4307" y="1713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5" name="Text Box 394"/>
              <p:cNvSpPr txBox="1">
                <a:spLocks noChangeAspect="1" noChangeArrowheads="1"/>
              </p:cNvSpPr>
              <p:nvPr/>
            </p:nvSpPr>
            <p:spPr bwMode="auto">
              <a:xfrm>
                <a:off x="4527" y="1984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6" name="Text Box 395"/>
              <p:cNvSpPr txBox="1">
                <a:spLocks noChangeAspect="1" noChangeArrowheads="1"/>
              </p:cNvSpPr>
              <p:nvPr/>
            </p:nvSpPr>
            <p:spPr bwMode="auto">
              <a:xfrm>
                <a:off x="4527" y="2092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7" name="Arc 396"/>
              <p:cNvSpPr>
                <a:spLocks noChangeAspect="1"/>
              </p:cNvSpPr>
              <p:nvPr/>
            </p:nvSpPr>
            <p:spPr bwMode="auto">
              <a:xfrm>
                <a:off x="4350" y="2477"/>
                <a:ext cx="107" cy="54"/>
              </a:xfrm>
              <a:custGeom>
                <a:avLst/>
                <a:gdLst>
                  <a:gd name="T0" fmla="*/ 0 w 43194"/>
                  <a:gd name="T1" fmla="*/ 0 h 21600"/>
                  <a:gd name="T2" fmla="*/ 0 w 43194"/>
                  <a:gd name="T3" fmla="*/ 0 h 21600"/>
                  <a:gd name="T4" fmla="*/ 0 w 43194"/>
                  <a:gd name="T5" fmla="*/ 0 h 2160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3194" h="21600" fill="none" extrusionOk="0">
                    <a:moveTo>
                      <a:pt x="-1" y="21109"/>
                    </a:moveTo>
                    <a:cubicBezTo>
                      <a:pt x="265" y="9374"/>
                      <a:pt x="9855" y="-1"/>
                      <a:pt x="21594" y="0"/>
                    </a:cubicBezTo>
                    <a:cubicBezTo>
                      <a:pt x="33523" y="0"/>
                      <a:pt x="43194" y="9670"/>
                      <a:pt x="43194" y="21600"/>
                    </a:cubicBezTo>
                  </a:path>
                  <a:path w="43194" h="21600" stroke="0" extrusionOk="0">
                    <a:moveTo>
                      <a:pt x="-1" y="21109"/>
                    </a:moveTo>
                    <a:cubicBezTo>
                      <a:pt x="265" y="9374"/>
                      <a:pt x="9855" y="-1"/>
                      <a:pt x="21594" y="0"/>
                    </a:cubicBezTo>
                    <a:cubicBezTo>
                      <a:pt x="33523" y="0"/>
                      <a:pt x="43194" y="9670"/>
                      <a:pt x="43194" y="21600"/>
                    </a:cubicBezTo>
                    <a:lnTo>
                      <a:pt x="21594" y="21600"/>
                    </a:lnTo>
                    <a:lnTo>
                      <a:pt x="-1" y="21109"/>
                    </a:lnTo>
                    <a:close/>
                  </a:path>
                </a:pathLst>
              </a:cu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829336539"/>
      </p:ext>
    </p:extLst>
  </p:cSld>
  <p:clrMapOvr>
    <a:masterClrMapping/>
  </p:clrMapOvr>
  <p:transition>
    <p:blinds dir="vert"/>
  </p:transition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194" name="Rectangle 2"/>
          <p:cNvSpPr>
            <a:spLocks noChangeArrowheads="1"/>
          </p:cNvSpPr>
          <p:nvPr/>
        </p:nvSpPr>
        <p:spPr bwMode="auto">
          <a:xfrm>
            <a:off x="10066339" y="5789614"/>
            <a:ext cx="496887" cy="1984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GB"/>
          </a:p>
        </p:txBody>
      </p:sp>
      <p:sp>
        <p:nvSpPr>
          <p:cNvPr id="136195" name="Rectangle 3"/>
          <p:cNvSpPr>
            <a:spLocks noChangeArrowheads="1"/>
          </p:cNvSpPr>
          <p:nvPr/>
        </p:nvSpPr>
        <p:spPr bwMode="auto">
          <a:xfrm>
            <a:off x="4489452" y="459737"/>
            <a:ext cx="3247685" cy="7668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0488" tIns="44450" rIns="90488" bIns="44450">
            <a:spAutoFit/>
          </a:bodyPr>
          <a:lstStyle>
            <a:lvl1pPr defTabSz="1316038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658813" defTabSz="1316038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316038" defTabSz="1316038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974850" defTabSz="1316038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633663" defTabSz="1316038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3090863" defTabSz="1316038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3548063" defTabSz="1316038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4005263" defTabSz="1316038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4462463" defTabSz="1316038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0" hangingPunct="0"/>
            <a:r>
              <a:rPr lang="en-US" altLang="en-US" sz="4400" b="1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Flow Cell.</a:t>
            </a:r>
          </a:p>
        </p:txBody>
      </p:sp>
      <p:grpSp>
        <p:nvGrpSpPr>
          <p:cNvPr id="136196" name="Group 4"/>
          <p:cNvGrpSpPr>
            <a:grpSpLocks/>
          </p:cNvGrpSpPr>
          <p:nvPr/>
        </p:nvGrpSpPr>
        <p:grpSpPr bwMode="auto">
          <a:xfrm>
            <a:off x="2000080" y="1404120"/>
            <a:ext cx="8226428" cy="3987801"/>
            <a:chOff x="215" y="907"/>
            <a:chExt cx="5182" cy="2512"/>
          </a:xfrm>
        </p:grpSpPr>
        <p:sp>
          <p:nvSpPr>
            <p:cNvPr id="136197" name="Freeform 5"/>
            <p:cNvSpPr>
              <a:spLocks/>
            </p:cNvSpPr>
            <p:nvPr/>
          </p:nvSpPr>
          <p:spPr bwMode="auto">
            <a:xfrm>
              <a:off x="3407" y="1105"/>
              <a:ext cx="1990" cy="1477"/>
            </a:xfrm>
            <a:custGeom>
              <a:avLst/>
              <a:gdLst>
                <a:gd name="T0" fmla="*/ 77 w 1990"/>
                <a:gd name="T1" fmla="*/ 1476 h 1477"/>
                <a:gd name="T2" fmla="*/ 1951 w 1990"/>
                <a:gd name="T3" fmla="*/ 421 h 1477"/>
                <a:gd name="T4" fmla="*/ 1989 w 1990"/>
                <a:gd name="T5" fmla="*/ 299 h 1477"/>
                <a:gd name="T6" fmla="*/ 1934 w 1990"/>
                <a:gd name="T7" fmla="*/ 243 h 1477"/>
                <a:gd name="T8" fmla="*/ 1967 w 1990"/>
                <a:gd name="T9" fmla="*/ 167 h 1477"/>
                <a:gd name="T10" fmla="*/ 1923 w 1990"/>
                <a:gd name="T11" fmla="*/ 162 h 1477"/>
                <a:gd name="T12" fmla="*/ 1907 w 1990"/>
                <a:gd name="T13" fmla="*/ 157 h 1477"/>
                <a:gd name="T14" fmla="*/ 1912 w 1990"/>
                <a:gd name="T15" fmla="*/ 96 h 1477"/>
                <a:gd name="T16" fmla="*/ 1929 w 1990"/>
                <a:gd name="T17" fmla="*/ 0 h 1477"/>
                <a:gd name="T18" fmla="*/ 712 w 1990"/>
                <a:gd name="T19" fmla="*/ 999 h 1477"/>
                <a:gd name="T20" fmla="*/ 0 w 1990"/>
                <a:gd name="T21" fmla="*/ 1435 h 1477"/>
                <a:gd name="T22" fmla="*/ 77 w 1990"/>
                <a:gd name="T23" fmla="*/ 1476 h 14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990" h="1477">
                  <a:moveTo>
                    <a:pt x="77" y="1476"/>
                  </a:moveTo>
                  <a:lnTo>
                    <a:pt x="1951" y="421"/>
                  </a:lnTo>
                  <a:lnTo>
                    <a:pt x="1989" y="299"/>
                  </a:lnTo>
                  <a:lnTo>
                    <a:pt x="1934" y="243"/>
                  </a:lnTo>
                  <a:lnTo>
                    <a:pt x="1967" y="167"/>
                  </a:lnTo>
                  <a:lnTo>
                    <a:pt x="1923" y="162"/>
                  </a:lnTo>
                  <a:lnTo>
                    <a:pt x="1907" y="157"/>
                  </a:lnTo>
                  <a:lnTo>
                    <a:pt x="1912" y="96"/>
                  </a:lnTo>
                  <a:lnTo>
                    <a:pt x="1929" y="0"/>
                  </a:lnTo>
                  <a:lnTo>
                    <a:pt x="712" y="999"/>
                  </a:lnTo>
                  <a:lnTo>
                    <a:pt x="0" y="1435"/>
                  </a:lnTo>
                  <a:lnTo>
                    <a:pt x="77" y="1476"/>
                  </a:lnTo>
                </a:path>
              </a:pathLst>
            </a:custGeom>
            <a:solidFill>
              <a:srgbClr val="00A9E0"/>
            </a:solidFill>
            <a:ln w="76200" cap="rnd" cmpd="sng">
              <a:solidFill>
                <a:srgbClr val="00A9E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36198" name="Freeform 6" descr="Large confetti"/>
            <p:cNvSpPr>
              <a:spLocks/>
            </p:cNvSpPr>
            <p:nvPr/>
          </p:nvSpPr>
          <p:spPr bwMode="auto">
            <a:xfrm>
              <a:off x="2018" y="923"/>
              <a:ext cx="2430" cy="2494"/>
            </a:xfrm>
            <a:custGeom>
              <a:avLst/>
              <a:gdLst>
                <a:gd name="T0" fmla="*/ 1799 w 2430"/>
                <a:gd name="T1" fmla="*/ 65 h 2494"/>
                <a:gd name="T2" fmla="*/ 2067 w 2430"/>
                <a:gd name="T3" fmla="*/ 0 h 2494"/>
                <a:gd name="T4" fmla="*/ 2413 w 2430"/>
                <a:gd name="T5" fmla="*/ 156 h 2494"/>
                <a:gd name="T6" fmla="*/ 2429 w 2430"/>
                <a:gd name="T7" fmla="*/ 646 h 2494"/>
                <a:gd name="T8" fmla="*/ 1768 w 2430"/>
                <a:gd name="T9" fmla="*/ 1458 h 2494"/>
                <a:gd name="T10" fmla="*/ 1760 w 2430"/>
                <a:gd name="T11" fmla="*/ 2464 h 2494"/>
                <a:gd name="T12" fmla="*/ 1488 w 2430"/>
                <a:gd name="T13" fmla="*/ 2440 h 2494"/>
                <a:gd name="T14" fmla="*/ 1454 w 2430"/>
                <a:gd name="T15" fmla="*/ 2444 h 2494"/>
                <a:gd name="T16" fmla="*/ 1283 w 2430"/>
                <a:gd name="T17" fmla="*/ 2493 h 2494"/>
                <a:gd name="T18" fmla="*/ 1052 w 2430"/>
                <a:gd name="T19" fmla="*/ 2414 h 2494"/>
                <a:gd name="T20" fmla="*/ 1045 w 2430"/>
                <a:gd name="T21" fmla="*/ 2391 h 2494"/>
                <a:gd name="T22" fmla="*/ 1050 w 2430"/>
                <a:gd name="T23" fmla="*/ 2403 h 2494"/>
                <a:gd name="T24" fmla="*/ 1061 w 2430"/>
                <a:gd name="T25" fmla="*/ 2417 h 2494"/>
                <a:gd name="T26" fmla="*/ 895 w 2430"/>
                <a:gd name="T27" fmla="*/ 2463 h 2494"/>
                <a:gd name="T28" fmla="*/ 695 w 2430"/>
                <a:gd name="T29" fmla="*/ 2430 h 2494"/>
                <a:gd name="T30" fmla="*/ 690 w 2430"/>
                <a:gd name="T31" fmla="*/ 1443 h 2494"/>
                <a:gd name="T32" fmla="*/ 0 w 2430"/>
                <a:gd name="T33" fmla="*/ 613 h 2494"/>
                <a:gd name="T34" fmla="*/ 37 w 2430"/>
                <a:gd name="T35" fmla="*/ 163 h 2494"/>
                <a:gd name="T36" fmla="*/ 259 w 2430"/>
                <a:gd name="T37" fmla="*/ 25 h 2494"/>
                <a:gd name="T38" fmla="*/ 434 w 2430"/>
                <a:gd name="T39" fmla="*/ 41 h 2494"/>
                <a:gd name="T40" fmla="*/ 527 w 2430"/>
                <a:gd name="T41" fmla="*/ 16 h 2494"/>
                <a:gd name="T42" fmla="*/ 702 w 2430"/>
                <a:gd name="T43" fmla="*/ 107 h 2494"/>
                <a:gd name="T44" fmla="*/ 1188 w 2430"/>
                <a:gd name="T45" fmla="*/ 156 h 2494"/>
                <a:gd name="T46" fmla="*/ 1799 w 2430"/>
                <a:gd name="T47" fmla="*/ 65 h 24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430" h="2494">
                  <a:moveTo>
                    <a:pt x="1799" y="65"/>
                  </a:moveTo>
                  <a:lnTo>
                    <a:pt x="2067" y="0"/>
                  </a:lnTo>
                  <a:lnTo>
                    <a:pt x="2413" y="156"/>
                  </a:lnTo>
                  <a:lnTo>
                    <a:pt x="2429" y="646"/>
                  </a:lnTo>
                  <a:lnTo>
                    <a:pt x="1768" y="1458"/>
                  </a:lnTo>
                  <a:lnTo>
                    <a:pt x="1760" y="2464"/>
                  </a:lnTo>
                  <a:lnTo>
                    <a:pt x="1488" y="2440"/>
                  </a:lnTo>
                  <a:lnTo>
                    <a:pt x="1454" y="2444"/>
                  </a:lnTo>
                  <a:lnTo>
                    <a:pt x="1283" y="2493"/>
                  </a:lnTo>
                  <a:lnTo>
                    <a:pt x="1052" y="2414"/>
                  </a:lnTo>
                  <a:lnTo>
                    <a:pt x="1045" y="2391"/>
                  </a:lnTo>
                  <a:lnTo>
                    <a:pt x="1050" y="2403"/>
                  </a:lnTo>
                  <a:lnTo>
                    <a:pt x="1061" y="2417"/>
                  </a:lnTo>
                  <a:lnTo>
                    <a:pt x="895" y="2463"/>
                  </a:lnTo>
                  <a:lnTo>
                    <a:pt x="695" y="2430"/>
                  </a:lnTo>
                  <a:lnTo>
                    <a:pt x="690" y="1443"/>
                  </a:lnTo>
                  <a:lnTo>
                    <a:pt x="0" y="613"/>
                  </a:lnTo>
                  <a:lnTo>
                    <a:pt x="37" y="163"/>
                  </a:lnTo>
                  <a:lnTo>
                    <a:pt x="259" y="25"/>
                  </a:lnTo>
                  <a:lnTo>
                    <a:pt x="434" y="41"/>
                  </a:lnTo>
                  <a:lnTo>
                    <a:pt x="527" y="16"/>
                  </a:lnTo>
                  <a:lnTo>
                    <a:pt x="702" y="107"/>
                  </a:lnTo>
                  <a:lnTo>
                    <a:pt x="1188" y="156"/>
                  </a:lnTo>
                  <a:lnTo>
                    <a:pt x="1799" y="65"/>
                  </a:lnTo>
                </a:path>
              </a:pathLst>
            </a:custGeom>
            <a:pattFill prst="lgConfetti">
              <a:fgClr>
                <a:schemeClr val="tx1"/>
              </a:fgClr>
              <a:bgClr>
                <a:schemeClr val="bg1"/>
              </a:bgClr>
            </a:patt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508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grpSp>
          <p:nvGrpSpPr>
            <p:cNvPr id="136199" name="Group 7"/>
            <p:cNvGrpSpPr>
              <a:grpSpLocks/>
            </p:cNvGrpSpPr>
            <p:nvPr/>
          </p:nvGrpSpPr>
          <p:grpSpPr bwMode="auto">
            <a:xfrm>
              <a:off x="1884" y="907"/>
              <a:ext cx="2718" cy="1963"/>
              <a:chOff x="1884" y="907"/>
              <a:chExt cx="2718" cy="1963"/>
            </a:xfrm>
          </p:grpSpPr>
          <p:grpSp>
            <p:nvGrpSpPr>
              <p:cNvPr id="136200" name="Group 8"/>
              <p:cNvGrpSpPr>
                <a:grpSpLocks/>
              </p:cNvGrpSpPr>
              <p:nvPr/>
            </p:nvGrpSpPr>
            <p:grpSpPr bwMode="auto">
              <a:xfrm>
                <a:off x="1884" y="907"/>
                <a:ext cx="828" cy="1963"/>
                <a:chOff x="1884" y="907"/>
                <a:chExt cx="828" cy="1963"/>
              </a:xfrm>
            </p:grpSpPr>
            <p:sp>
              <p:nvSpPr>
                <p:cNvPr id="136201" name="Freeform 9"/>
                <p:cNvSpPr>
                  <a:spLocks/>
                </p:cNvSpPr>
                <p:nvPr/>
              </p:nvSpPr>
              <p:spPr bwMode="auto">
                <a:xfrm>
                  <a:off x="1884" y="907"/>
                  <a:ext cx="828" cy="1963"/>
                </a:xfrm>
                <a:custGeom>
                  <a:avLst/>
                  <a:gdLst>
                    <a:gd name="T0" fmla="*/ 207 w 828"/>
                    <a:gd name="T1" fmla="*/ 155 h 1963"/>
                    <a:gd name="T2" fmla="*/ 207 w 828"/>
                    <a:gd name="T3" fmla="*/ 621 h 1963"/>
                    <a:gd name="T4" fmla="*/ 827 w 828"/>
                    <a:gd name="T5" fmla="*/ 1406 h 1963"/>
                    <a:gd name="T6" fmla="*/ 827 w 828"/>
                    <a:gd name="T7" fmla="*/ 1962 h 1963"/>
                    <a:gd name="T8" fmla="*/ 786 w 828"/>
                    <a:gd name="T9" fmla="*/ 1954 h 1963"/>
                    <a:gd name="T10" fmla="*/ 713 w 828"/>
                    <a:gd name="T11" fmla="*/ 1954 h 1963"/>
                    <a:gd name="T12" fmla="*/ 703 w 828"/>
                    <a:gd name="T13" fmla="*/ 1946 h 1963"/>
                    <a:gd name="T14" fmla="*/ 651 w 828"/>
                    <a:gd name="T15" fmla="*/ 1921 h 1963"/>
                    <a:gd name="T16" fmla="*/ 631 w 828"/>
                    <a:gd name="T17" fmla="*/ 1888 h 1963"/>
                    <a:gd name="T18" fmla="*/ 610 w 828"/>
                    <a:gd name="T19" fmla="*/ 1848 h 1963"/>
                    <a:gd name="T20" fmla="*/ 610 w 828"/>
                    <a:gd name="T21" fmla="*/ 1398 h 1963"/>
                    <a:gd name="T22" fmla="*/ 0 w 828"/>
                    <a:gd name="T23" fmla="*/ 621 h 1963"/>
                    <a:gd name="T24" fmla="*/ 0 w 828"/>
                    <a:gd name="T25" fmla="*/ 0 h 1963"/>
                    <a:gd name="T26" fmla="*/ 52 w 828"/>
                    <a:gd name="T27" fmla="*/ 25 h 19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828" h="1963">
                      <a:moveTo>
                        <a:pt x="207" y="155"/>
                      </a:moveTo>
                      <a:lnTo>
                        <a:pt x="207" y="621"/>
                      </a:lnTo>
                      <a:lnTo>
                        <a:pt x="827" y="1406"/>
                      </a:lnTo>
                      <a:lnTo>
                        <a:pt x="827" y="1962"/>
                      </a:lnTo>
                      <a:lnTo>
                        <a:pt x="786" y="1954"/>
                      </a:lnTo>
                      <a:lnTo>
                        <a:pt x="713" y="1954"/>
                      </a:lnTo>
                      <a:lnTo>
                        <a:pt x="703" y="1946"/>
                      </a:lnTo>
                      <a:lnTo>
                        <a:pt x="651" y="1921"/>
                      </a:lnTo>
                      <a:lnTo>
                        <a:pt x="631" y="1888"/>
                      </a:lnTo>
                      <a:lnTo>
                        <a:pt x="610" y="1848"/>
                      </a:lnTo>
                      <a:lnTo>
                        <a:pt x="610" y="1398"/>
                      </a:lnTo>
                      <a:lnTo>
                        <a:pt x="0" y="621"/>
                      </a:lnTo>
                      <a:lnTo>
                        <a:pt x="0" y="0"/>
                      </a:lnTo>
                      <a:lnTo>
                        <a:pt x="52" y="25"/>
                      </a:lnTo>
                    </a:path>
                  </a:pathLst>
                </a:custGeom>
                <a:gradFill rotWithShape="0">
                  <a:gsLst>
                    <a:gs pos="0">
                      <a:srgbClr val="C6C6C6"/>
                    </a:gs>
                    <a:gs pos="100000">
                      <a:srgbClr val="C6C6C6">
                        <a:gamma/>
                        <a:shade val="89804"/>
                        <a:invGamma/>
                      </a:srgbClr>
                    </a:gs>
                  </a:gsLst>
                  <a:path path="rect">
                    <a:fillToRect l="100000" t="100000"/>
                  </a:path>
                </a:gradFill>
                <a:ln w="12700" cap="rnd" cmpd="sng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GB"/>
                </a:p>
              </p:txBody>
            </p:sp>
            <p:sp>
              <p:nvSpPr>
                <p:cNvPr id="136202" name="Freeform 10"/>
                <p:cNvSpPr>
                  <a:spLocks/>
                </p:cNvSpPr>
                <p:nvPr/>
              </p:nvSpPr>
              <p:spPr bwMode="auto">
                <a:xfrm>
                  <a:off x="1935" y="907"/>
                  <a:ext cx="156" cy="140"/>
                </a:xfrm>
                <a:custGeom>
                  <a:avLst/>
                  <a:gdLst>
                    <a:gd name="T0" fmla="*/ 0 w 156"/>
                    <a:gd name="T1" fmla="*/ 0 h 140"/>
                    <a:gd name="T2" fmla="*/ 52 w 156"/>
                    <a:gd name="T3" fmla="*/ 65 h 140"/>
                    <a:gd name="T4" fmla="*/ 83 w 156"/>
                    <a:gd name="T5" fmla="*/ 74 h 140"/>
                    <a:gd name="T6" fmla="*/ 114 w 156"/>
                    <a:gd name="T7" fmla="*/ 90 h 140"/>
                    <a:gd name="T8" fmla="*/ 134 w 156"/>
                    <a:gd name="T9" fmla="*/ 114 h 140"/>
                    <a:gd name="T10" fmla="*/ 155 w 156"/>
                    <a:gd name="T11" fmla="*/ 139 h 1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56" h="140">
                      <a:moveTo>
                        <a:pt x="0" y="0"/>
                      </a:moveTo>
                      <a:lnTo>
                        <a:pt x="52" y="65"/>
                      </a:lnTo>
                      <a:lnTo>
                        <a:pt x="83" y="74"/>
                      </a:lnTo>
                      <a:lnTo>
                        <a:pt x="114" y="90"/>
                      </a:lnTo>
                      <a:lnTo>
                        <a:pt x="134" y="114"/>
                      </a:lnTo>
                      <a:lnTo>
                        <a:pt x="155" y="139"/>
                      </a:lnTo>
                    </a:path>
                  </a:pathLst>
                </a:custGeom>
                <a:gradFill rotWithShape="0">
                  <a:gsLst>
                    <a:gs pos="0">
                      <a:srgbClr val="C6C6C6"/>
                    </a:gs>
                    <a:gs pos="100000">
                      <a:srgbClr val="C6C6C6">
                        <a:gamma/>
                        <a:shade val="89804"/>
                        <a:invGamma/>
                      </a:srgbClr>
                    </a:gs>
                  </a:gsLst>
                  <a:path path="rect">
                    <a:fillToRect l="100000" t="100000"/>
                  </a:path>
                </a:gradFill>
                <a:ln w="12700" cap="rnd" cmpd="sng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GB"/>
                </a:p>
              </p:txBody>
            </p:sp>
          </p:grpSp>
          <p:grpSp>
            <p:nvGrpSpPr>
              <p:cNvPr id="136203" name="Group 11"/>
              <p:cNvGrpSpPr>
                <a:grpSpLocks/>
              </p:cNvGrpSpPr>
              <p:nvPr/>
            </p:nvGrpSpPr>
            <p:grpSpPr bwMode="auto">
              <a:xfrm>
                <a:off x="3775" y="907"/>
                <a:ext cx="827" cy="1963"/>
                <a:chOff x="3775" y="907"/>
                <a:chExt cx="827" cy="1963"/>
              </a:xfrm>
            </p:grpSpPr>
            <p:sp>
              <p:nvSpPr>
                <p:cNvPr id="136204" name="Freeform 12"/>
                <p:cNvSpPr>
                  <a:spLocks/>
                </p:cNvSpPr>
                <p:nvPr/>
              </p:nvSpPr>
              <p:spPr bwMode="auto">
                <a:xfrm>
                  <a:off x="3775" y="907"/>
                  <a:ext cx="827" cy="1963"/>
                </a:xfrm>
                <a:custGeom>
                  <a:avLst/>
                  <a:gdLst>
                    <a:gd name="T0" fmla="*/ 620 w 827"/>
                    <a:gd name="T1" fmla="*/ 155 h 1963"/>
                    <a:gd name="T2" fmla="*/ 620 w 827"/>
                    <a:gd name="T3" fmla="*/ 621 h 1963"/>
                    <a:gd name="T4" fmla="*/ 0 w 827"/>
                    <a:gd name="T5" fmla="*/ 1406 h 1963"/>
                    <a:gd name="T6" fmla="*/ 0 w 827"/>
                    <a:gd name="T7" fmla="*/ 1962 h 1963"/>
                    <a:gd name="T8" fmla="*/ 41 w 827"/>
                    <a:gd name="T9" fmla="*/ 1954 h 1963"/>
                    <a:gd name="T10" fmla="*/ 114 w 827"/>
                    <a:gd name="T11" fmla="*/ 1954 h 1963"/>
                    <a:gd name="T12" fmla="*/ 124 w 827"/>
                    <a:gd name="T13" fmla="*/ 1946 h 1963"/>
                    <a:gd name="T14" fmla="*/ 176 w 827"/>
                    <a:gd name="T15" fmla="*/ 1921 h 1963"/>
                    <a:gd name="T16" fmla="*/ 196 w 827"/>
                    <a:gd name="T17" fmla="*/ 1888 h 1963"/>
                    <a:gd name="T18" fmla="*/ 217 w 827"/>
                    <a:gd name="T19" fmla="*/ 1848 h 1963"/>
                    <a:gd name="T20" fmla="*/ 217 w 827"/>
                    <a:gd name="T21" fmla="*/ 1398 h 1963"/>
                    <a:gd name="T22" fmla="*/ 826 w 827"/>
                    <a:gd name="T23" fmla="*/ 621 h 1963"/>
                    <a:gd name="T24" fmla="*/ 826 w 827"/>
                    <a:gd name="T25" fmla="*/ 0 h 1963"/>
                    <a:gd name="T26" fmla="*/ 774 w 827"/>
                    <a:gd name="T27" fmla="*/ 25 h 19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827" h="1963">
                      <a:moveTo>
                        <a:pt x="620" y="155"/>
                      </a:moveTo>
                      <a:lnTo>
                        <a:pt x="620" y="621"/>
                      </a:lnTo>
                      <a:lnTo>
                        <a:pt x="0" y="1406"/>
                      </a:lnTo>
                      <a:lnTo>
                        <a:pt x="0" y="1962"/>
                      </a:lnTo>
                      <a:lnTo>
                        <a:pt x="41" y="1954"/>
                      </a:lnTo>
                      <a:lnTo>
                        <a:pt x="114" y="1954"/>
                      </a:lnTo>
                      <a:lnTo>
                        <a:pt x="124" y="1946"/>
                      </a:lnTo>
                      <a:lnTo>
                        <a:pt x="176" y="1921"/>
                      </a:lnTo>
                      <a:lnTo>
                        <a:pt x="196" y="1888"/>
                      </a:lnTo>
                      <a:lnTo>
                        <a:pt x="217" y="1848"/>
                      </a:lnTo>
                      <a:lnTo>
                        <a:pt x="217" y="1398"/>
                      </a:lnTo>
                      <a:lnTo>
                        <a:pt x="826" y="621"/>
                      </a:lnTo>
                      <a:lnTo>
                        <a:pt x="826" y="0"/>
                      </a:lnTo>
                      <a:lnTo>
                        <a:pt x="774" y="25"/>
                      </a:lnTo>
                    </a:path>
                  </a:pathLst>
                </a:custGeom>
                <a:gradFill rotWithShape="0">
                  <a:gsLst>
                    <a:gs pos="0">
                      <a:srgbClr val="C6C6C6"/>
                    </a:gs>
                    <a:gs pos="100000">
                      <a:srgbClr val="C6C6C6">
                        <a:gamma/>
                        <a:shade val="89804"/>
                        <a:invGamma/>
                      </a:srgbClr>
                    </a:gs>
                  </a:gsLst>
                  <a:path path="rect">
                    <a:fillToRect t="100000" r="100000"/>
                  </a:path>
                </a:gradFill>
                <a:ln w="12700" cap="rnd" cmpd="sng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GB"/>
                </a:p>
              </p:txBody>
            </p:sp>
            <p:sp>
              <p:nvSpPr>
                <p:cNvPr id="136205" name="Freeform 13"/>
                <p:cNvSpPr>
                  <a:spLocks/>
                </p:cNvSpPr>
                <p:nvPr/>
              </p:nvSpPr>
              <p:spPr bwMode="auto">
                <a:xfrm>
                  <a:off x="4395" y="907"/>
                  <a:ext cx="157" cy="140"/>
                </a:xfrm>
                <a:custGeom>
                  <a:avLst/>
                  <a:gdLst>
                    <a:gd name="T0" fmla="*/ 156 w 157"/>
                    <a:gd name="T1" fmla="*/ 0 h 140"/>
                    <a:gd name="T2" fmla="*/ 104 w 157"/>
                    <a:gd name="T3" fmla="*/ 65 h 140"/>
                    <a:gd name="T4" fmla="*/ 73 w 157"/>
                    <a:gd name="T5" fmla="*/ 74 h 140"/>
                    <a:gd name="T6" fmla="*/ 42 w 157"/>
                    <a:gd name="T7" fmla="*/ 90 h 140"/>
                    <a:gd name="T8" fmla="*/ 21 w 157"/>
                    <a:gd name="T9" fmla="*/ 114 h 140"/>
                    <a:gd name="T10" fmla="*/ 0 w 157"/>
                    <a:gd name="T11" fmla="*/ 139 h 1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57" h="140">
                      <a:moveTo>
                        <a:pt x="156" y="0"/>
                      </a:moveTo>
                      <a:lnTo>
                        <a:pt x="104" y="65"/>
                      </a:lnTo>
                      <a:lnTo>
                        <a:pt x="73" y="74"/>
                      </a:lnTo>
                      <a:lnTo>
                        <a:pt x="42" y="90"/>
                      </a:lnTo>
                      <a:lnTo>
                        <a:pt x="21" y="114"/>
                      </a:lnTo>
                      <a:lnTo>
                        <a:pt x="0" y="139"/>
                      </a:lnTo>
                    </a:path>
                  </a:pathLst>
                </a:custGeom>
                <a:gradFill rotWithShape="0">
                  <a:gsLst>
                    <a:gs pos="0">
                      <a:srgbClr val="C6C6C6"/>
                    </a:gs>
                    <a:gs pos="100000">
                      <a:srgbClr val="C6C6C6">
                        <a:gamma/>
                        <a:shade val="89804"/>
                        <a:invGamma/>
                      </a:srgbClr>
                    </a:gs>
                  </a:gsLst>
                  <a:path path="rect">
                    <a:fillToRect t="100000" r="100000"/>
                  </a:path>
                </a:gradFill>
                <a:ln w="12700" cap="rnd" cmpd="sng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GB"/>
                </a:p>
              </p:txBody>
            </p:sp>
          </p:grpSp>
        </p:grpSp>
        <p:sp>
          <p:nvSpPr>
            <p:cNvPr id="136206" name="Freeform 14" descr="Dashed vertical"/>
            <p:cNvSpPr>
              <a:spLocks/>
            </p:cNvSpPr>
            <p:nvPr/>
          </p:nvSpPr>
          <p:spPr bwMode="auto">
            <a:xfrm>
              <a:off x="2837" y="1422"/>
              <a:ext cx="442" cy="1988"/>
            </a:xfrm>
            <a:custGeom>
              <a:avLst/>
              <a:gdLst>
                <a:gd name="T0" fmla="*/ 0 w 442"/>
                <a:gd name="T1" fmla="*/ 0 h 1988"/>
                <a:gd name="T2" fmla="*/ 37 w 442"/>
                <a:gd name="T3" fmla="*/ 72 h 1988"/>
                <a:gd name="T4" fmla="*/ 80 w 442"/>
                <a:gd name="T5" fmla="*/ 139 h 1988"/>
                <a:gd name="T6" fmla="*/ 119 w 442"/>
                <a:gd name="T7" fmla="*/ 188 h 1988"/>
                <a:gd name="T8" fmla="*/ 173 w 442"/>
                <a:gd name="T9" fmla="*/ 231 h 1988"/>
                <a:gd name="T10" fmla="*/ 204 w 442"/>
                <a:gd name="T11" fmla="*/ 258 h 1988"/>
                <a:gd name="T12" fmla="*/ 237 w 442"/>
                <a:gd name="T13" fmla="*/ 286 h 1988"/>
                <a:gd name="T14" fmla="*/ 258 w 442"/>
                <a:gd name="T15" fmla="*/ 310 h 1988"/>
                <a:gd name="T16" fmla="*/ 284 w 442"/>
                <a:gd name="T17" fmla="*/ 341 h 1988"/>
                <a:gd name="T18" fmla="*/ 305 w 442"/>
                <a:gd name="T19" fmla="*/ 390 h 1988"/>
                <a:gd name="T20" fmla="*/ 307 w 442"/>
                <a:gd name="T21" fmla="*/ 419 h 1988"/>
                <a:gd name="T22" fmla="*/ 315 w 442"/>
                <a:gd name="T23" fmla="*/ 476 h 1988"/>
                <a:gd name="T24" fmla="*/ 315 w 442"/>
                <a:gd name="T25" fmla="*/ 510 h 1988"/>
                <a:gd name="T26" fmla="*/ 315 w 442"/>
                <a:gd name="T27" fmla="*/ 535 h 1988"/>
                <a:gd name="T28" fmla="*/ 320 w 442"/>
                <a:gd name="T29" fmla="*/ 1938 h 1988"/>
                <a:gd name="T30" fmla="*/ 441 w 442"/>
                <a:gd name="T31" fmla="*/ 1987 h 1988"/>
                <a:gd name="T32" fmla="*/ 431 w 442"/>
                <a:gd name="T33" fmla="*/ 1476 h 1988"/>
                <a:gd name="T34" fmla="*/ 431 w 442"/>
                <a:gd name="T35" fmla="*/ 1193 h 1988"/>
                <a:gd name="T36" fmla="*/ 415 w 442"/>
                <a:gd name="T37" fmla="*/ 907 h 1988"/>
                <a:gd name="T38" fmla="*/ 408 w 442"/>
                <a:gd name="T39" fmla="*/ 817 h 1988"/>
                <a:gd name="T40" fmla="*/ 425 w 442"/>
                <a:gd name="T41" fmla="*/ 876 h 1988"/>
                <a:gd name="T42" fmla="*/ 431 w 442"/>
                <a:gd name="T43" fmla="*/ 770 h 1988"/>
                <a:gd name="T44" fmla="*/ 418 w 442"/>
                <a:gd name="T45" fmla="*/ 745 h 1988"/>
                <a:gd name="T46" fmla="*/ 410 w 442"/>
                <a:gd name="T47" fmla="*/ 729 h 1988"/>
                <a:gd name="T48" fmla="*/ 418 w 442"/>
                <a:gd name="T49" fmla="*/ 439 h 1988"/>
                <a:gd name="T50" fmla="*/ 418 w 442"/>
                <a:gd name="T51" fmla="*/ 385 h 1988"/>
                <a:gd name="T52" fmla="*/ 421 w 442"/>
                <a:gd name="T53" fmla="*/ 331 h 1988"/>
                <a:gd name="T54" fmla="*/ 413 w 442"/>
                <a:gd name="T55" fmla="*/ 233 h 1988"/>
                <a:gd name="T56" fmla="*/ 413 w 442"/>
                <a:gd name="T57" fmla="*/ 135 h 1988"/>
                <a:gd name="T58" fmla="*/ 421 w 442"/>
                <a:gd name="T59" fmla="*/ 100 h 1988"/>
                <a:gd name="T60" fmla="*/ 424 w 442"/>
                <a:gd name="T61" fmla="*/ 68 h 1988"/>
                <a:gd name="T62" fmla="*/ 424 w 442"/>
                <a:gd name="T63" fmla="*/ 29 h 1988"/>
                <a:gd name="T64" fmla="*/ 434 w 442"/>
                <a:gd name="T65" fmla="*/ 20 h 1988"/>
                <a:gd name="T66" fmla="*/ 436 w 442"/>
                <a:gd name="T67" fmla="*/ 14 h 1988"/>
                <a:gd name="T68" fmla="*/ 436 w 442"/>
                <a:gd name="T69" fmla="*/ 2 h 1988"/>
                <a:gd name="T70" fmla="*/ 0 w 442"/>
                <a:gd name="T71" fmla="*/ 0 h 19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42" h="1988">
                  <a:moveTo>
                    <a:pt x="0" y="0"/>
                  </a:moveTo>
                  <a:lnTo>
                    <a:pt x="37" y="72"/>
                  </a:lnTo>
                  <a:lnTo>
                    <a:pt x="80" y="139"/>
                  </a:lnTo>
                  <a:lnTo>
                    <a:pt x="119" y="188"/>
                  </a:lnTo>
                  <a:lnTo>
                    <a:pt x="173" y="231"/>
                  </a:lnTo>
                  <a:lnTo>
                    <a:pt x="204" y="258"/>
                  </a:lnTo>
                  <a:lnTo>
                    <a:pt x="237" y="286"/>
                  </a:lnTo>
                  <a:lnTo>
                    <a:pt x="258" y="310"/>
                  </a:lnTo>
                  <a:lnTo>
                    <a:pt x="284" y="341"/>
                  </a:lnTo>
                  <a:lnTo>
                    <a:pt x="305" y="390"/>
                  </a:lnTo>
                  <a:lnTo>
                    <a:pt x="307" y="419"/>
                  </a:lnTo>
                  <a:lnTo>
                    <a:pt x="315" y="476"/>
                  </a:lnTo>
                  <a:lnTo>
                    <a:pt x="315" y="510"/>
                  </a:lnTo>
                  <a:lnTo>
                    <a:pt x="315" y="535"/>
                  </a:lnTo>
                  <a:lnTo>
                    <a:pt x="320" y="1938"/>
                  </a:lnTo>
                  <a:lnTo>
                    <a:pt x="441" y="1987"/>
                  </a:lnTo>
                  <a:lnTo>
                    <a:pt x="431" y="1476"/>
                  </a:lnTo>
                  <a:lnTo>
                    <a:pt x="431" y="1193"/>
                  </a:lnTo>
                  <a:lnTo>
                    <a:pt x="415" y="907"/>
                  </a:lnTo>
                  <a:lnTo>
                    <a:pt x="408" y="817"/>
                  </a:lnTo>
                  <a:lnTo>
                    <a:pt x="425" y="876"/>
                  </a:lnTo>
                  <a:lnTo>
                    <a:pt x="431" y="770"/>
                  </a:lnTo>
                  <a:lnTo>
                    <a:pt x="418" y="745"/>
                  </a:lnTo>
                  <a:lnTo>
                    <a:pt x="410" y="729"/>
                  </a:lnTo>
                  <a:lnTo>
                    <a:pt x="418" y="439"/>
                  </a:lnTo>
                  <a:lnTo>
                    <a:pt x="418" y="385"/>
                  </a:lnTo>
                  <a:lnTo>
                    <a:pt x="421" y="331"/>
                  </a:lnTo>
                  <a:lnTo>
                    <a:pt x="413" y="233"/>
                  </a:lnTo>
                  <a:lnTo>
                    <a:pt x="413" y="135"/>
                  </a:lnTo>
                  <a:lnTo>
                    <a:pt x="421" y="100"/>
                  </a:lnTo>
                  <a:lnTo>
                    <a:pt x="424" y="68"/>
                  </a:lnTo>
                  <a:lnTo>
                    <a:pt x="424" y="29"/>
                  </a:lnTo>
                  <a:lnTo>
                    <a:pt x="434" y="20"/>
                  </a:lnTo>
                  <a:lnTo>
                    <a:pt x="436" y="14"/>
                  </a:lnTo>
                  <a:lnTo>
                    <a:pt x="436" y="2"/>
                  </a:lnTo>
                  <a:lnTo>
                    <a:pt x="0" y="0"/>
                  </a:lnTo>
                </a:path>
              </a:pathLst>
            </a:custGeom>
            <a:pattFill prst="dashVert">
              <a:fgClr>
                <a:schemeClr val="tx1"/>
              </a:fgClr>
              <a:bgClr>
                <a:schemeClr val="bg1"/>
              </a:bgClr>
            </a:patt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508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36207" name="Freeform 15" descr="Dashed vertical"/>
            <p:cNvSpPr>
              <a:spLocks/>
            </p:cNvSpPr>
            <p:nvPr/>
          </p:nvSpPr>
          <p:spPr bwMode="auto">
            <a:xfrm>
              <a:off x="3224" y="1422"/>
              <a:ext cx="437" cy="1993"/>
            </a:xfrm>
            <a:custGeom>
              <a:avLst/>
              <a:gdLst>
                <a:gd name="T0" fmla="*/ 436 w 437"/>
                <a:gd name="T1" fmla="*/ 0 h 1993"/>
                <a:gd name="T2" fmla="*/ 400 w 437"/>
                <a:gd name="T3" fmla="*/ 72 h 1993"/>
                <a:gd name="T4" fmla="*/ 356 w 437"/>
                <a:gd name="T5" fmla="*/ 139 h 1993"/>
                <a:gd name="T6" fmla="*/ 317 w 437"/>
                <a:gd name="T7" fmla="*/ 188 h 1993"/>
                <a:gd name="T8" fmla="*/ 263 w 437"/>
                <a:gd name="T9" fmla="*/ 231 h 1993"/>
                <a:gd name="T10" fmla="*/ 233 w 437"/>
                <a:gd name="T11" fmla="*/ 258 h 1993"/>
                <a:gd name="T12" fmla="*/ 199 w 437"/>
                <a:gd name="T13" fmla="*/ 286 h 1993"/>
                <a:gd name="T14" fmla="*/ 178 w 437"/>
                <a:gd name="T15" fmla="*/ 310 h 1993"/>
                <a:gd name="T16" fmla="*/ 152 w 437"/>
                <a:gd name="T17" fmla="*/ 341 h 1993"/>
                <a:gd name="T18" fmla="*/ 131 w 437"/>
                <a:gd name="T19" fmla="*/ 390 h 1993"/>
                <a:gd name="T20" fmla="*/ 129 w 437"/>
                <a:gd name="T21" fmla="*/ 419 h 1993"/>
                <a:gd name="T22" fmla="*/ 121 w 437"/>
                <a:gd name="T23" fmla="*/ 476 h 1993"/>
                <a:gd name="T24" fmla="*/ 121 w 437"/>
                <a:gd name="T25" fmla="*/ 510 h 1993"/>
                <a:gd name="T26" fmla="*/ 121 w 437"/>
                <a:gd name="T27" fmla="*/ 535 h 1993"/>
                <a:gd name="T28" fmla="*/ 121 w 437"/>
                <a:gd name="T29" fmla="*/ 1975 h 1993"/>
                <a:gd name="T30" fmla="*/ 68 w 437"/>
                <a:gd name="T31" fmla="*/ 1992 h 1993"/>
                <a:gd name="T32" fmla="*/ 8 w 437"/>
                <a:gd name="T33" fmla="*/ 1976 h 1993"/>
                <a:gd name="T34" fmla="*/ 10 w 437"/>
                <a:gd name="T35" fmla="*/ 1250 h 1993"/>
                <a:gd name="T36" fmla="*/ 36 w 437"/>
                <a:gd name="T37" fmla="*/ 1083 h 1993"/>
                <a:gd name="T38" fmla="*/ 38 w 437"/>
                <a:gd name="T39" fmla="*/ 1156 h 1993"/>
                <a:gd name="T40" fmla="*/ 47 w 437"/>
                <a:gd name="T41" fmla="*/ 1085 h 1993"/>
                <a:gd name="T42" fmla="*/ 15 w 437"/>
                <a:gd name="T43" fmla="*/ 1889 h 1993"/>
                <a:gd name="T44" fmla="*/ 28 w 437"/>
                <a:gd name="T45" fmla="*/ 1077 h 1993"/>
                <a:gd name="T46" fmla="*/ 5 w 437"/>
                <a:gd name="T47" fmla="*/ 1130 h 1993"/>
                <a:gd name="T48" fmla="*/ 18 w 437"/>
                <a:gd name="T49" fmla="*/ 439 h 1993"/>
                <a:gd name="T50" fmla="*/ 18 w 437"/>
                <a:gd name="T51" fmla="*/ 384 h 1993"/>
                <a:gd name="T52" fmla="*/ 16 w 437"/>
                <a:gd name="T53" fmla="*/ 331 h 1993"/>
                <a:gd name="T54" fmla="*/ 23 w 437"/>
                <a:gd name="T55" fmla="*/ 233 h 1993"/>
                <a:gd name="T56" fmla="*/ 23 w 437"/>
                <a:gd name="T57" fmla="*/ 135 h 1993"/>
                <a:gd name="T58" fmla="*/ 16 w 437"/>
                <a:gd name="T59" fmla="*/ 100 h 1993"/>
                <a:gd name="T60" fmla="*/ 13 w 437"/>
                <a:gd name="T61" fmla="*/ 68 h 1993"/>
                <a:gd name="T62" fmla="*/ 13 w 437"/>
                <a:gd name="T63" fmla="*/ 29 h 1993"/>
                <a:gd name="T64" fmla="*/ 3 w 437"/>
                <a:gd name="T65" fmla="*/ 20 h 1993"/>
                <a:gd name="T66" fmla="*/ 0 w 437"/>
                <a:gd name="T67" fmla="*/ 14 h 1993"/>
                <a:gd name="T68" fmla="*/ 0 w 437"/>
                <a:gd name="T69" fmla="*/ 2 h 1993"/>
                <a:gd name="T70" fmla="*/ 436 w 437"/>
                <a:gd name="T71" fmla="*/ 0 h 19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37" h="1993">
                  <a:moveTo>
                    <a:pt x="436" y="0"/>
                  </a:moveTo>
                  <a:lnTo>
                    <a:pt x="400" y="72"/>
                  </a:lnTo>
                  <a:lnTo>
                    <a:pt x="356" y="139"/>
                  </a:lnTo>
                  <a:lnTo>
                    <a:pt x="317" y="188"/>
                  </a:lnTo>
                  <a:lnTo>
                    <a:pt x="263" y="231"/>
                  </a:lnTo>
                  <a:lnTo>
                    <a:pt x="233" y="258"/>
                  </a:lnTo>
                  <a:lnTo>
                    <a:pt x="199" y="286"/>
                  </a:lnTo>
                  <a:lnTo>
                    <a:pt x="178" y="310"/>
                  </a:lnTo>
                  <a:lnTo>
                    <a:pt x="152" y="341"/>
                  </a:lnTo>
                  <a:lnTo>
                    <a:pt x="131" y="390"/>
                  </a:lnTo>
                  <a:lnTo>
                    <a:pt x="129" y="419"/>
                  </a:lnTo>
                  <a:lnTo>
                    <a:pt x="121" y="476"/>
                  </a:lnTo>
                  <a:lnTo>
                    <a:pt x="121" y="510"/>
                  </a:lnTo>
                  <a:lnTo>
                    <a:pt x="121" y="535"/>
                  </a:lnTo>
                  <a:lnTo>
                    <a:pt x="121" y="1975"/>
                  </a:lnTo>
                  <a:lnTo>
                    <a:pt x="68" y="1992"/>
                  </a:lnTo>
                  <a:lnTo>
                    <a:pt x="8" y="1976"/>
                  </a:lnTo>
                  <a:lnTo>
                    <a:pt x="10" y="1250"/>
                  </a:lnTo>
                  <a:lnTo>
                    <a:pt x="36" y="1083"/>
                  </a:lnTo>
                  <a:lnTo>
                    <a:pt x="38" y="1156"/>
                  </a:lnTo>
                  <a:lnTo>
                    <a:pt x="47" y="1085"/>
                  </a:lnTo>
                  <a:lnTo>
                    <a:pt x="15" y="1889"/>
                  </a:lnTo>
                  <a:lnTo>
                    <a:pt x="28" y="1077"/>
                  </a:lnTo>
                  <a:lnTo>
                    <a:pt x="5" y="1130"/>
                  </a:lnTo>
                  <a:lnTo>
                    <a:pt x="18" y="439"/>
                  </a:lnTo>
                  <a:lnTo>
                    <a:pt x="18" y="384"/>
                  </a:lnTo>
                  <a:lnTo>
                    <a:pt x="16" y="331"/>
                  </a:lnTo>
                  <a:lnTo>
                    <a:pt x="23" y="233"/>
                  </a:lnTo>
                  <a:lnTo>
                    <a:pt x="23" y="135"/>
                  </a:lnTo>
                  <a:lnTo>
                    <a:pt x="16" y="100"/>
                  </a:lnTo>
                  <a:lnTo>
                    <a:pt x="13" y="68"/>
                  </a:lnTo>
                  <a:lnTo>
                    <a:pt x="13" y="29"/>
                  </a:lnTo>
                  <a:lnTo>
                    <a:pt x="3" y="20"/>
                  </a:lnTo>
                  <a:lnTo>
                    <a:pt x="0" y="14"/>
                  </a:lnTo>
                  <a:lnTo>
                    <a:pt x="0" y="2"/>
                  </a:lnTo>
                  <a:lnTo>
                    <a:pt x="436" y="0"/>
                  </a:lnTo>
                </a:path>
              </a:pathLst>
            </a:custGeom>
            <a:pattFill prst="dashVert">
              <a:fgClr>
                <a:schemeClr val="tx1"/>
              </a:fgClr>
              <a:bgClr>
                <a:schemeClr val="bg1"/>
              </a:bgClr>
            </a:patt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508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grpSp>
          <p:nvGrpSpPr>
            <p:cNvPr id="136208" name="Group 16"/>
            <p:cNvGrpSpPr>
              <a:grpSpLocks/>
            </p:cNvGrpSpPr>
            <p:nvPr/>
          </p:nvGrpSpPr>
          <p:grpSpPr bwMode="auto">
            <a:xfrm>
              <a:off x="3188" y="2359"/>
              <a:ext cx="142" cy="115"/>
              <a:chOff x="3188" y="2359"/>
              <a:chExt cx="142" cy="115"/>
            </a:xfrm>
          </p:grpSpPr>
          <p:sp>
            <p:nvSpPr>
              <p:cNvPr id="136209" name="Freeform 17" descr="Wide upward diagonal"/>
              <p:cNvSpPr>
                <a:spLocks/>
              </p:cNvSpPr>
              <p:nvPr/>
            </p:nvSpPr>
            <p:spPr bwMode="auto">
              <a:xfrm>
                <a:off x="3188" y="2359"/>
                <a:ext cx="142" cy="115"/>
              </a:xfrm>
              <a:custGeom>
                <a:avLst/>
                <a:gdLst>
                  <a:gd name="T0" fmla="*/ 141 w 142"/>
                  <a:gd name="T1" fmla="*/ 64 h 115"/>
                  <a:gd name="T2" fmla="*/ 134 w 142"/>
                  <a:gd name="T3" fmla="*/ 23 h 115"/>
                  <a:gd name="T4" fmla="*/ 97 w 142"/>
                  <a:gd name="T5" fmla="*/ 0 h 115"/>
                  <a:gd name="T6" fmla="*/ 58 w 142"/>
                  <a:gd name="T7" fmla="*/ 0 h 115"/>
                  <a:gd name="T8" fmla="*/ 22 w 142"/>
                  <a:gd name="T9" fmla="*/ 11 h 115"/>
                  <a:gd name="T10" fmla="*/ 0 w 142"/>
                  <a:gd name="T11" fmla="*/ 38 h 115"/>
                  <a:gd name="T12" fmla="*/ 0 w 142"/>
                  <a:gd name="T13" fmla="*/ 72 h 115"/>
                  <a:gd name="T14" fmla="*/ 18 w 142"/>
                  <a:gd name="T15" fmla="*/ 102 h 115"/>
                  <a:gd name="T16" fmla="*/ 58 w 142"/>
                  <a:gd name="T17" fmla="*/ 114 h 115"/>
                  <a:gd name="T18" fmla="*/ 126 w 142"/>
                  <a:gd name="T19" fmla="*/ 98 h 115"/>
                  <a:gd name="T20" fmla="*/ 141 w 142"/>
                  <a:gd name="T21" fmla="*/ 68 h 115"/>
                  <a:gd name="T22" fmla="*/ 141 w 142"/>
                  <a:gd name="T23" fmla="*/ 64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2" h="115">
                    <a:moveTo>
                      <a:pt x="141" y="64"/>
                    </a:moveTo>
                    <a:lnTo>
                      <a:pt x="134" y="23"/>
                    </a:lnTo>
                    <a:lnTo>
                      <a:pt x="97" y="0"/>
                    </a:lnTo>
                    <a:lnTo>
                      <a:pt x="58" y="0"/>
                    </a:lnTo>
                    <a:lnTo>
                      <a:pt x="22" y="11"/>
                    </a:lnTo>
                    <a:lnTo>
                      <a:pt x="0" y="38"/>
                    </a:lnTo>
                    <a:lnTo>
                      <a:pt x="0" y="72"/>
                    </a:lnTo>
                    <a:lnTo>
                      <a:pt x="18" y="102"/>
                    </a:lnTo>
                    <a:lnTo>
                      <a:pt x="58" y="114"/>
                    </a:lnTo>
                    <a:lnTo>
                      <a:pt x="126" y="98"/>
                    </a:lnTo>
                    <a:lnTo>
                      <a:pt x="141" y="68"/>
                    </a:lnTo>
                    <a:lnTo>
                      <a:pt x="141" y="64"/>
                    </a:lnTo>
                  </a:path>
                </a:pathLst>
              </a:custGeom>
              <a:pattFill prst="wdUpDiag">
                <a:fgClr>
                  <a:srgbClr val="74FFFF"/>
                </a:fgClr>
                <a:bgClr>
                  <a:srgbClr val="C1C1C1"/>
                </a:bgClr>
              </a:pattFill>
              <a:ln w="12700" cap="rnd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36210" name="Freeform 18"/>
              <p:cNvSpPr>
                <a:spLocks/>
              </p:cNvSpPr>
              <p:nvPr/>
            </p:nvSpPr>
            <p:spPr bwMode="auto">
              <a:xfrm>
                <a:off x="3207" y="2398"/>
                <a:ext cx="95" cy="63"/>
              </a:xfrm>
              <a:custGeom>
                <a:avLst/>
                <a:gdLst>
                  <a:gd name="T0" fmla="*/ 38 w 95"/>
                  <a:gd name="T1" fmla="*/ 62 h 63"/>
                  <a:gd name="T2" fmla="*/ 52 w 95"/>
                  <a:gd name="T3" fmla="*/ 58 h 63"/>
                  <a:gd name="T4" fmla="*/ 66 w 95"/>
                  <a:gd name="T5" fmla="*/ 47 h 63"/>
                  <a:gd name="T6" fmla="*/ 94 w 95"/>
                  <a:gd name="T7" fmla="*/ 47 h 63"/>
                  <a:gd name="T8" fmla="*/ 94 w 95"/>
                  <a:gd name="T9" fmla="*/ 31 h 63"/>
                  <a:gd name="T10" fmla="*/ 94 w 95"/>
                  <a:gd name="T11" fmla="*/ 31 h 63"/>
                  <a:gd name="T12" fmla="*/ 94 w 95"/>
                  <a:gd name="T13" fmla="*/ 16 h 63"/>
                  <a:gd name="T14" fmla="*/ 94 w 95"/>
                  <a:gd name="T15" fmla="*/ 0 h 63"/>
                  <a:gd name="T16" fmla="*/ 66 w 95"/>
                  <a:gd name="T17" fmla="*/ 0 h 63"/>
                  <a:gd name="T18" fmla="*/ 38 w 95"/>
                  <a:gd name="T19" fmla="*/ 16 h 63"/>
                  <a:gd name="T20" fmla="*/ 66 w 95"/>
                  <a:gd name="T21" fmla="*/ 21 h 63"/>
                  <a:gd name="T22" fmla="*/ 94 w 95"/>
                  <a:gd name="T23" fmla="*/ 31 h 63"/>
                  <a:gd name="T24" fmla="*/ 94 w 95"/>
                  <a:gd name="T25" fmla="*/ 31 h 63"/>
                  <a:gd name="T26" fmla="*/ 66 w 95"/>
                  <a:gd name="T27" fmla="*/ 47 h 63"/>
                  <a:gd name="T28" fmla="*/ 38 w 95"/>
                  <a:gd name="T29" fmla="*/ 47 h 63"/>
                  <a:gd name="T30" fmla="*/ 10 w 95"/>
                  <a:gd name="T31" fmla="*/ 47 h 63"/>
                  <a:gd name="T32" fmla="*/ 10 w 95"/>
                  <a:gd name="T33" fmla="*/ 47 h 63"/>
                  <a:gd name="T34" fmla="*/ 0 w 95"/>
                  <a:gd name="T35" fmla="*/ 54 h 63"/>
                  <a:gd name="T36" fmla="*/ 7 w 95"/>
                  <a:gd name="T37" fmla="*/ 60 h 63"/>
                  <a:gd name="T38" fmla="*/ 38 w 95"/>
                  <a:gd name="T39" fmla="*/ 62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95" h="63">
                    <a:moveTo>
                      <a:pt x="38" y="62"/>
                    </a:moveTo>
                    <a:lnTo>
                      <a:pt x="52" y="58"/>
                    </a:lnTo>
                    <a:lnTo>
                      <a:pt x="66" y="47"/>
                    </a:lnTo>
                    <a:lnTo>
                      <a:pt x="94" y="47"/>
                    </a:lnTo>
                    <a:lnTo>
                      <a:pt x="94" y="31"/>
                    </a:lnTo>
                    <a:lnTo>
                      <a:pt x="94" y="31"/>
                    </a:lnTo>
                    <a:lnTo>
                      <a:pt x="94" y="16"/>
                    </a:lnTo>
                    <a:lnTo>
                      <a:pt x="94" y="0"/>
                    </a:lnTo>
                    <a:lnTo>
                      <a:pt x="66" y="0"/>
                    </a:lnTo>
                    <a:lnTo>
                      <a:pt x="38" y="16"/>
                    </a:lnTo>
                    <a:lnTo>
                      <a:pt x="66" y="21"/>
                    </a:lnTo>
                    <a:lnTo>
                      <a:pt x="94" y="31"/>
                    </a:lnTo>
                    <a:lnTo>
                      <a:pt x="94" y="31"/>
                    </a:lnTo>
                    <a:lnTo>
                      <a:pt x="66" y="47"/>
                    </a:lnTo>
                    <a:lnTo>
                      <a:pt x="38" y="47"/>
                    </a:lnTo>
                    <a:lnTo>
                      <a:pt x="10" y="47"/>
                    </a:lnTo>
                    <a:lnTo>
                      <a:pt x="10" y="47"/>
                    </a:lnTo>
                    <a:lnTo>
                      <a:pt x="0" y="54"/>
                    </a:lnTo>
                    <a:lnTo>
                      <a:pt x="7" y="60"/>
                    </a:lnTo>
                    <a:lnTo>
                      <a:pt x="38" y="62"/>
                    </a:lnTo>
                  </a:path>
                </a:pathLst>
              </a:custGeom>
              <a:solidFill>
                <a:srgbClr val="714400"/>
              </a:solidFill>
              <a:ln w="12700" cap="rnd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</p:grpSp>
        <p:grpSp>
          <p:nvGrpSpPr>
            <p:cNvPr id="136211" name="Group 19"/>
            <p:cNvGrpSpPr>
              <a:grpSpLocks/>
            </p:cNvGrpSpPr>
            <p:nvPr/>
          </p:nvGrpSpPr>
          <p:grpSpPr bwMode="auto">
            <a:xfrm>
              <a:off x="3200" y="2933"/>
              <a:ext cx="127" cy="127"/>
              <a:chOff x="3200" y="2933"/>
              <a:chExt cx="127" cy="127"/>
            </a:xfrm>
          </p:grpSpPr>
          <p:sp>
            <p:nvSpPr>
              <p:cNvPr id="136212" name="Freeform 20" descr="Wide upward diagonal"/>
              <p:cNvSpPr>
                <a:spLocks/>
              </p:cNvSpPr>
              <p:nvPr/>
            </p:nvSpPr>
            <p:spPr bwMode="auto">
              <a:xfrm>
                <a:off x="3200" y="2933"/>
                <a:ext cx="127" cy="127"/>
              </a:xfrm>
              <a:custGeom>
                <a:avLst/>
                <a:gdLst>
                  <a:gd name="T0" fmla="*/ 126 w 127"/>
                  <a:gd name="T1" fmla="*/ 71 h 127"/>
                  <a:gd name="T2" fmla="*/ 119 w 127"/>
                  <a:gd name="T3" fmla="*/ 25 h 127"/>
                  <a:gd name="T4" fmla="*/ 87 w 127"/>
                  <a:gd name="T5" fmla="*/ 0 h 127"/>
                  <a:gd name="T6" fmla="*/ 52 w 127"/>
                  <a:gd name="T7" fmla="*/ 0 h 127"/>
                  <a:gd name="T8" fmla="*/ 19 w 127"/>
                  <a:gd name="T9" fmla="*/ 13 h 127"/>
                  <a:gd name="T10" fmla="*/ 0 w 127"/>
                  <a:gd name="T11" fmla="*/ 42 h 127"/>
                  <a:gd name="T12" fmla="*/ 0 w 127"/>
                  <a:gd name="T13" fmla="*/ 80 h 127"/>
                  <a:gd name="T14" fmla="*/ 16 w 127"/>
                  <a:gd name="T15" fmla="*/ 113 h 127"/>
                  <a:gd name="T16" fmla="*/ 52 w 127"/>
                  <a:gd name="T17" fmla="*/ 126 h 127"/>
                  <a:gd name="T18" fmla="*/ 113 w 127"/>
                  <a:gd name="T19" fmla="*/ 109 h 127"/>
                  <a:gd name="T20" fmla="*/ 126 w 127"/>
                  <a:gd name="T21" fmla="*/ 76 h 127"/>
                  <a:gd name="T22" fmla="*/ 126 w 127"/>
                  <a:gd name="T23" fmla="*/ 71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27" h="127">
                    <a:moveTo>
                      <a:pt x="126" y="71"/>
                    </a:moveTo>
                    <a:lnTo>
                      <a:pt x="119" y="25"/>
                    </a:lnTo>
                    <a:lnTo>
                      <a:pt x="87" y="0"/>
                    </a:lnTo>
                    <a:lnTo>
                      <a:pt x="52" y="0"/>
                    </a:lnTo>
                    <a:lnTo>
                      <a:pt x="19" y="13"/>
                    </a:lnTo>
                    <a:lnTo>
                      <a:pt x="0" y="42"/>
                    </a:lnTo>
                    <a:lnTo>
                      <a:pt x="0" y="80"/>
                    </a:lnTo>
                    <a:lnTo>
                      <a:pt x="16" y="113"/>
                    </a:lnTo>
                    <a:lnTo>
                      <a:pt x="52" y="126"/>
                    </a:lnTo>
                    <a:lnTo>
                      <a:pt x="113" y="109"/>
                    </a:lnTo>
                    <a:lnTo>
                      <a:pt x="126" y="76"/>
                    </a:lnTo>
                    <a:lnTo>
                      <a:pt x="126" y="71"/>
                    </a:lnTo>
                  </a:path>
                </a:pathLst>
              </a:custGeom>
              <a:pattFill prst="wdUpDiag">
                <a:fgClr>
                  <a:srgbClr val="74FFFF"/>
                </a:fgClr>
                <a:bgClr>
                  <a:srgbClr val="C1C1C1"/>
                </a:bgClr>
              </a:pattFill>
              <a:ln w="12700" cap="rnd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36213" name="Freeform 21"/>
              <p:cNvSpPr>
                <a:spLocks/>
              </p:cNvSpPr>
              <p:nvPr/>
            </p:nvSpPr>
            <p:spPr bwMode="auto">
              <a:xfrm>
                <a:off x="3254" y="2936"/>
                <a:ext cx="49" cy="117"/>
              </a:xfrm>
              <a:custGeom>
                <a:avLst/>
                <a:gdLst>
                  <a:gd name="T0" fmla="*/ 24 w 49"/>
                  <a:gd name="T1" fmla="*/ 0 h 117"/>
                  <a:gd name="T2" fmla="*/ 48 w 49"/>
                  <a:gd name="T3" fmla="*/ 29 h 117"/>
                  <a:gd name="T4" fmla="*/ 48 w 49"/>
                  <a:gd name="T5" fmla="*/ 58 h 117"/>
                  <a:gd name="T6" fmla="*/ 48 w 49"/>
                  <a:gd name="T7" fmla="*/ 87 h 117"/>
                  <a:gd name="T8" fmla="*/ 48 w 49"/>
                  <a:gd name="T9" fmla="*/ 87 h 117"/>
                  <a:gd name="T10" fmla="*/ 24 w 49"/>
                  <a:gd name="T11" fmla="*/ 116 h 117"/>
                  <a:gd name="T12" fmla="*/ 0 w 49"/>
                  <a:gd name="T13" fmla="*/ 116 h 117"/>
                  <a:gd name="T14" fmla="*/ 0 w 49"/>
                  <a:gd name="T15" fmla="*/ 87 h 117"/>
                  <a:gd name="T16" fmla="*/ 0 w 49"/>
                  <a:gd name="T17" fmla="*/ 87 h 117"/>
                  <a:gd name="T18" fmla="*/ 24 w 49"/>
                  <a:gd name="T19" fmla="*/ 58 h 117"/>
                  <a:gd name="T20" fmla="*/ 0 w 49"/>
                  <a:gd name="T21" fmla="*/ 58 h 117"/>
                  <a:gd name="T22" fmla="*/ 0 w 49"/>
                  <a:gd name="T23" fmla="*/ 0 h 117"/>
                  <a:gd name="T24" fmla="*/ 0 w 49"/>
                  <a:gd name="T25" fmla="*/ 0 h 117"/>
                  <a:gd name="T26" fmla="*/ 24 w 49"/>
                  <a:gd name="T27" fmla="*/ 0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9" h="117">
                    <a:moveTo>
                      <a:pt x="24" y="0"/>
                    </a:moveTo>
                    <a:lnTo>
                      <a:pt x="48" y="29"/>
                    </a:lnTo>
                    <a:lnTo>
                      <a:pt x="48" y="58"/>
                    </a:lnTo>
                    <a:lnTo>
                      <a:pt x="48" y="87"/>
                    </a:lnTo>
                    <a:lnTo>
                      <a:pt x="48" y="87"/>
                    </a:lnTo>
                    <a:lnTo>
                      <a:pt x="24" y="116"/>
                    </a:lnTo>
                    <a:lnTo>
                      <a:pt x="0" y="116"/>
                    </a:lnTo>
                    <a:lnTo>
                      <a:pt x="0" y="87"/>
                    </a:lnTo>
                    <a:lnTo>
                      <a:pt x="0" y="87"/>
                    </a:lnTo>
                    <a:lnTo>
                      <a:pt x="24" y="58"/>
                    </a:lnTo>
                    <a:lnTo>
                      <a:pt x="0" y="58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4" y="0"/>
                    </a:lnTo>
                  </a:path>
                </a:pathLst>
              </a:custGeom>
              <a:solidFill>
                <a:srgbClr val="714400"/>
              </a:solidFill>
              <a:ln w="12700" cap="rnd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</p:grpSp>
        <p:grpSp>
          <p:nvGrpSpPr>
            <p:cNvPr id="136214" name="Group 22"/>
            <p:cNvGrpSpPr>
              <a:grpSpLocks/>
            </p:cNvGrpSpPr>
            <p:nvPr/>
          </p:nvGrpSpPr>
          <p:grpSpPr bwMode="auto">
            <a:xfrm>
              <a:off x="3254" y="1487"/>
              <a:ext cx="141" cy="114"/>
              <a:chOff x="3254" y="1487"/>
              <a:chExt cx="141" cy="114"/>
            </a:xfrm>
          </p:grpSpPr>
          <p:sp>
            <p:nvSpPr>
              <p:cNvPr id="136215" name="Freeform 23" descr="Wide upward diagonal"/>
              <p:cNvSpPr>
                <a:spLocks/>
              </p:cNvSpPr>
              <p:nvPr/>
            </p:nvSpPr>
            <p:spPr bwMode="auto">
              <a:xfrm>
                <a:off x="3254" y="1487"/>
                <a:ext cx="141" cy="114"/>
              </a:xfrm>
              <a:custGeom>
                <a:avLst/>
                <a:gdLst>
                  <a:gd name="T0" fmla="*/ 140 w 141"/>
                  <a:gd name="T1" fmla="*/ 64 h 114"/>
                  <a:gd name="T2" fmla="*/ 133 w 141"/>
                  <a:gd name="T3" fmla="*/ 23 h 114"/>
                  <a:gd name="T4" fmla="*/ 97 w 141"/>
                  <a:gd name="T5" fmla="*/ 0 h 114"/>
                  <a:gd name="T6" fmla="*/ 57 w 141"/>
                  <a:gd name="T7" fmla="*/ 0 h 114"/>
                  <a:gd name="T8" fmla="*/ 21 w 141"/>
                  <a:gd name="T9" fmla="*/ 11 h 114"/>
                  <a:gd name="T10" fmla="*/ 0 w 141"/>
                  <a:gd name="T11" fmla="*/ 38 h 114"/>
                  <a:gd name="T12" fmla="*/ 0 w 141"/>
                  <a:gd name="T13" fmla="*/ 71 h 114"/>
                  <a:gd name="T14" fmla="*/ 18 w 141"/>
                  <a:gd name="T15" fmla="*/ 101 h 114"/>
                  <a:gd name="T16" fmla="*/ 57 w 141"/>
                  <a:gd name="T17" fmla="*/ 113 h 114"/>
                  <a:gd name="T18" fmla="*/ 126 w 141"/>
                  <a:gd name="T19" fmla="*/ 98 h 114"/>
                  <a:gd name="T20" fmla="*/ 140 w 141"/>
                  <a:gd name="T21" fmla="*/ 68 h 114"/>
                  <a:gd name="T22" fmla="*/ 140 w 141"/>
                  <a:gd name="T23" fmla="*/ 64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1" h="114">
                    <a:moveTo>
                      <a:pt x="140" y="64"/>
                    </a:moveTo>
                    <a:lnTo>
                      <a:pt x="133" y="23"/>
                    </a:lnTo>
                    <a:lnTo>
                      <a:pt x="97" y="0"/>
                    </a:lnTo>
                    <a:lnTo>
                      <a:pt x="57" y="0"/>
                    </a:lnTo>
                    <a:lnTo>
                      <a:pt x="21" y="11"/>
                    </a:lnTo>
                    <a:lnTo>
                      <a:pt x="0" y="38"/>
                    </a:lnTo>
                    <a:lnTo>
                      <a:pt x="0" y="71"/>
                    </a:lnTo>
                    <a:lnTo>
                      <a:pt x="18" y="101"/>
                    </a:lnTo>
                    <a:lnTo>
                      <a:pt x="57" y="113"/>
                    </a:lnTo>
                    <a:lnTo>
                      <a:pt x="126" y="98"/>
                    </a:lnTo>
                    <a:lnTo>
                      <a:pt x="140" y="68"/>
                    </a:lnTo>
                    <a:lnTo>
                      <a:pt x="140" y="64"/>
                    </a:lnTo>
                  </a:path>
                </a:pathLst>
              </a:custGeom>
              <a:pattFill prst="wdUpDiag">
                <a:fgClr>
                  <a:srgbClr val="74FFFF"/>
                </a:fgClr>
                <a:bgClr>
                  <a:srgbClr val="C1C1C1"/>
                </a:bgClr>
              </a:pattFill>
              <a:ln w="12700" cap="rnd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36216" name="Freeform 24"/>
              <p:cNvSpPr>
                <a:spLocks/>
              </p:cNvSpPr>
              <p:nvPr/>
            </p:nvSpPr>
            <p:spPr bwMode="auto">
              <a:xfrm>
                <a:off x="3272" y="1526"/>
                <a:ext cx="96" cy="62"/>
              </a:xfrm>
              <a:custGeom>
                <a:avLst/>
                <a:gdLst>
                  <a:gd name="T0" fmla="*/ 39 w 96"/>
                  <a:gd name="T1" fmla="*/ 61 h 62"/>
                  <a:gd name="T2" fmla="*/ 53 w 96"/>
                  <a:gd name="T3" fmla="*/ 57 h 62"/>
                  <a:gd name="T4" fmla="*/ 67 w 96"/>
                  <a:gd name="T5" fmla="*/ 46 h 62"/>
                  <a:gd name="T6" fmla="*/ 95 w 96"/>
                  <a:gd name="T7" fmla="*/ 46 h 62"/>
                  <a:gd name="T8" fmla="*/ 95 w 96"/>
                  <a:gd name="T9" fmla="*/ 31 h 62"/>
                  <a:gd name="T10" fmla="*/ 95 w 96"/>
                  <a:gd name="T11" fmla="*/ 31 h 62"/>
                  <a:gd name="T12" fmla="*/ 95 w 96"/>
                  <a:gd name="T13" fmla="*/ 15 h 62"/>
                  <a:gd name="T14" fmla="*/ 95 w 96"/>
                  <a:gd name="T15" fmla="*/ 0 h 62"/>
                  <a:gd name="T16" fmla="*/ 67 w 96"/>
                  <a:gd name="T17" fmla="*/ 0 h 62"/>
                  <a:gd name="T18" fmla="*/ 39 w 96"/>
                  <a:gd name="T19" fmla="*/ 15 h 62"/>
                  <a:gd name="T20" fmla="*/ 67 w 96"/>
                  <a:gd name="T21" fmla="*/ 20 h 62"/>
                  <a:gd name="T22" fmla="*/ 95 w 96"/>
                  <a:gd name="T23" fmla="*/ 31 h 62"/>
                  <a:gd name="T24" fmla="*/ 95 w 96"/>
                  <a:gd name="T25" fmla="*/ 31 h 62"/>
                  <a:gd name="T26" fmla="*/ 67 w 96"/>
                  <a:gd name="T27" fmla="*/ 46 h 62"/>
                  <a:gd name="T28" fmla="*/ 39 w 96"/>
                  <a:gd name="T29" fmla="*/ 46 h 62"/>
                  <a:gd name="T30" fmla="*/ 11 w 96"/>
                  <a:gd name="T31" fmla="*/ 46 h 62"/>
                  <a:gd name="T32" fmla="*/ 11 w 96"/>
                  <a:gd name="T33" fmla="*/ 46 h 62"/>
                  <a:gd name="T34" fmla="*/ 0 w 96"/>
                  <a:gd name="T35" fmla="*/ 53 h 62"/>
                  <a:gd name="T36" fmla="*/ 7 w 96"/>
                  <a:gd name="T37" fmla="*/ 59 h 62"/>
                  <a:gd name="T38" fmla="*/ 39 w 96"/>
                  <a:gd name="T39" fmla="*/ 61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96" h="62">
                    <a:moveTo>
                      <a:pt x="39" y="61"/>
                    </a:moveTo>
                    <a:lnTo>
                      <a:pt x="53" y="57"/>
                    </a:lnTo>
                    <a:lnTo>
                      <a:pt x="67" y="46"/>
                    </a:lnTo>
                    <a:lnTo>
                      <a:pt x="95" y="46"/>
                    </a:lnTo>
                    <a:lnTo>
                      <a:pt x="95" y="31"/>
                    </a:lnTo>
                    <a:lnTo>
                      <a:pt x="95" y="31"/>
                    </a:lnTo>
                    <a:lnTo>
                      <a:pt x="95" y="15"/>
                    </a:lnTo>
                    <a:lnTo>
                      <a:pt x="95" y="0"/>
                    </a:lnTo>
                    <a:lnTo>
                      <a:pt x="67" y="0"/>
                    </a:lnTo>
                    <a:lnTo>
                      <a:pt x="39" y="15"/>
                    </a:lnTo>
                    <a:lnTo>
                      <a:pt x="67" y="20"/>
                    </a:lnTo>
                    <a:lnTo>
                      <a:pt x="95" y="31"/>
                    </a:lnTo>
                    <a:lnTo>
                      <a:pt x="95" y="31"/>
                    </a:lnTo>
                    <a:lnTo>
                      <a:pt x="67" y="46"/>
                    </a:lnTo>
                    <a:lnTo>
                      <a:pt x="39" y="46"/>
                    </a:lnTo>
                    <a:lnTo>
                      <a:pt x="11" y="46"/>
                    </a:lnTo>
                    <a:lnTo>
                      <a:pt x="11" y="46"/>
                    </a:lnTo>
                    <a:lnTo>
                      <a:pt x="0" y="53"/>
                    </a:lnTo>
                    <a:lnTo>
                      <a:pt x="7" y="59"/>
                    </a:lnTo>
                    <a:lnTo>
                      <a:pt x="39" y="61"/>
                    </a:lnTo>
                  </a:path>
                </a:pathLst>
              </a:custGeom>
              <a:solidFill>
                <a:srgbClr val="714400"/>
              </a:solidFill>
              <a:ln w="12700" cap="rnd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</p:grpSp>
        <p:grpSp>
          <p:nvGrpSpPr>
            <p:cNvPr id="136217" name="Group 25"/>
            <p:cNvGrpSpPr>
              <a:grpSpLocks/>
            </p:cNvGrpSpPr>
            <p:nvPr/>
          </p:nvGrpSpPr>
          <p:grpSpPr bwMode="auto">
            <a:xfrm>
              <a:off x="3197" y="2110"/>
              <a:ext cx="113" cy="81"/>
              <a:chOff x="3197" y="2110"/>
              <a:chExt cx="113" cy="81"/>
            </a:xfrm>
          </p:grpSpPr>
          <p:sp>
            <p:nvSpPr>
              <p:cNvPr id="136218" name="Freeform 26" descr="Wide upward diagonal"/>
              <p:cNvSpPr>
                <a:spLocks/>
              </p:cNvSpPr>
              <p:nvPr/>
            </p:nvSpPr>
            <p:spPr bwMode="auto">
              <a:xfrm>
                <a:off x="3197" y="2110"/>
                <a:ext cx="113" cy="81"/>
              </a:xfrm>
              <a:custGeom>
                <a:avLst/>
                <a:gdLst>
                  <a:gd name="T0" fmla="*/ 112 w 113"/>
                  <a:gd name="T1" fmla="*/ 45 h 81"/>
                  <a:gd name="T2" fmla="*/ 106 w 113"/>
                  <a:gd name="T3" fmla="*/ 16 h 81"/>
                  <a:gd name="T4" fmla="*/ 78 w 113"/>
                  <a:gd name="T5" fmla="*/ 0 h 81"/>
                  <a:gd name="T6" fmla="*/ 46 w 113"/>
                  <a:gd name="T7" fmla="*/ 0 h 81"/>
                  <a:gd name="T8" fmla="*/ 18 w 113"/>
                  <a:gd name="T9" fmla="*/ 8 h 81"/>
                  <a:gd name="T10" fmla="*/ 0 w 113"/>
                  <a:gd name="T11" fmla="*/ 27 h 81"/>
                  <a:gd name="T12" fmla="*/ 0 w 113"/>
                  <a:gd name="T13" fmla="*/ 51 h 81"/>
                  <a:gd name="T14" fmla="*/ 14 w 113"/>
                  <a:gd name="T15" fmla="*/ 72 h 81"/>
                  <a:gd name="T16" fmla="*/ 46 w 113"/>
                  <a:gd name="T17" fmla="*/ 80 h 81"/>
                  <a:gd name="T18" fmla="*/ 101 w 113"/>
                  <a:gd name="T19" fmla="*/ 69 h 81"/>
                  <a:gd name="T20" fmla="*/ 112 w 113"/>
                  <a:gd name="T21" fmla="*/ 48 h 81"/>
                  <a:gd name="T22" fmla="*/ 112 w 113"/>
                  <a:gd name="T23" fmla="*/ 45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13" h="81">
                    <a:moveTo>
                      <a:pt x="112" y="45"/>
                    </a:moveTo>
                    <a:lnTo>
                      <a:pt x="106" y="16"/>
                    </a:lnTo>
                    <a:lnTo>
                      <a:pt x="78" y="0"/>
                    </a:lnTo>
                    <a:lnTo>
                      <a:pt x="46" y="0"/>
                    </a:lnTo>
                    <a:lnTo>
                      <a:pt x="18" y="8"/>
                    </a:lnTo>
                    <a:lnTo>
                      <a:pt x="0" y="27"/>
                    </a:lnTo>
                    <a:lnTo>
                      <a:pt x="0" y="51"/>
                    </a:lnTo>
                    <a:lnTo>
                      <a:pt x="14" y="72"/>
                    </a:lnTo>
                    <a:lnTo>
                      <a:pt x="46" y="80"/>
                    </a:lnTo>
                    <a:lnTo>
                      <a:pt x="101" y="69"/>
                    </a:lnTo>
                    <a:lnTo>
                      <a:pt x="112" y="48"/>
                    </a:lnTo>
                    <a:lnTo>
                      <a:pt x="112" y="45"/>
                    </a:lnTo>
                  </a:path>
                </a:pathLst>
              </a:custGeom>
              <a:pattFill prst="wdUpDiag">
                <a:fgClr>
                  <a:srgbClr val="74FFFF"/>
                </a:fgClr>
                <a:bgClr>
                  <a:srgbClr val="C1C1C1"/>
                </a:bgClr>
              </a:pattFill>
              <a:ln w="12700" cap="rnd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36219" name="Oval 27"/>
              <p:cNvSpPr>
                <a:spLocks noChangeArrowheads="1"/>
              </p:cNvSpPr>
              <p:nvPr/>
            </p:nvSpPr>
            <p:spPr bwMode="auto">
              <a:xfrm>
                <a:off x="3235" y="2134"/>
                <a:ext cx="70" cy="52"/>
              </a:xfrm>
              <a:prstGeom prst="ellipse">
                <a:avLst/>
              </a:prstGeom>
              <a:solidFill>
                <a:srgbClr val="714400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</p:grpSp>
        <p:grpSp>
          <p:nvGrpSpPr>
            <p:cNvPr id="136220" name="Group 28"/>
            <p:cNvGrpSpPr>
              <a:grpSpLocks/>
            </p:cNvGrpSpPr>
            <p:nvPr/>
          </p:nvGrpSpPr>
          <p:grpSpPr bwMode="auto">
            <a:xfrm>
              <a:off x="3183" y="1918"/>
              <a:ext cx="141" cy="114"/>
              <a:chOff x="3183" y="1918"/>
              <a:chExt cx="141" cy="114"/>
            </a:xfrm>
          </p:grpSpPr>
          <p:sp>
            <p:nvSpPr>
              <p:cNvPr id="136221" name="Freeform 29" descr="Wide upward diagonal"/>
              <p:cNvSpPr>
                <a:spLocks/>
              </p:cNvSpPr>
              <p:nvPr/>
            </p:nvSpPr>
            <p:spPr bwMode="auto">
              <a:xfrm>
                <a:off x="3183" y="1918"/>
                <a:ext cx="141" cy="114"/>
              </a:xfrm>
              <a:custGeom>
                <a:avLst/>
                <a:gdLst>
                  <a:gd name="T0" fmla="*/ 140 w 141"/>
                  <a:gd name="T1" fmla="*/ 64 h 114"/>
                  <a:gd name="T2" fmla="*/ 133 w 141"/>
                  <a:gd name="T3" fmla="*/ 23 h 114"/>
                  <a:gd name="T4" fmla="*/ 97 w 141"/>
                  <a:gd name="T5" fmla="*/ 0 h 114"/>
                  <a:gd name="T6" fmla="*/ 57 w 141"/>
                  <a:gd name="T7" fmla="*/ 0 h 114"/>
                  <a:gd name="T8" fmla="*/ 21 w 141"/>
                  <a:gd name="T9" fmla="*/ 11 h 114"/>
                  <a:gd name="T10" fmla="*/ 0 w 141"/>
                  <a:gd name="T11" fmla="*/ 38 h 114"/>
                  <a:gd name="T12" fmla="*/ 0 w 141"/>
                  <a:gd name="T13" fmla="*/ 71 h 114"/>
                  <a:gd name="T14" fmla="*/ 18 w 141"/>
                  <a:gd name="T15" fmla="*/ 101 h 114"/>
                  <a:gd name="T16" fmla="*/ 57 w 141"/>
                  <a:gd name="T17" fmla="*/ 113 h 114"/>
                  <a:gd name="T18" fmla="*/ 126 w 141"/>
                  <a:gd name="T19" fmla="*/ 98 h 114"/>
                  <a:gd name="T20" fmla="*/ 140 w 141"/>
                  <a:gd name="T21" fmla="*/ 68 h 114"/>
                  <a:gd name="T22" fmla="*/ 140 w 141"/>
                  <a:gd name="T23" fmla="*/ 64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1" h="114">
                    <a:moveTo>
                      <a:pt x="140" y="64"/>
                    </a:moveTo>
                    <a:lnTo>
                      <a:pt x="133" y="23"/>
                    </a:lnTo>
                    <a:lnTo>
                      <a:pt x="97" y="0"/>
                    </a:lnTo>
                    <a:lnTo>
                      <a:pt x="57" y="0"/>
                    </a:lnTo>
                    <a:lnTo>
                      <a:pt x="21" y="11"/>
                    </a:lnTo>
                    <a:lnTo>
                      <a:pt x="0" y="38"/>
                    </a:lnTo>
                    <a:lnTo>
                      <a:pt x="0" y="71"/>
                    </a:lnTo>
                    <a:lnTo>
                      <a:pt x="18" y="101"/>
                    </a:lnTo>
                    <a:lnTo>
                      <a:pt x="57" y="113"/>
                    </a:lnTo>
                    <a:lnTo>
                      <a:pt x="126" y="98"/>
                    </a:lnTo>
                    <a:lnTo>
                      <a:pt x="140" y="68"/>
                    </a:lnTo>
                    <a:lnTo>
                      <a:pt x="140" y="64"/>
                    </a:lnTo>
                  </a:path>
                </a:pathLst>
              </a:custGeom>
              <a:pattFill prst="wdUpDiag">
                <a:fgClr>
                  <a:srgbClr val="74FFFF"/>
                </a:fgClr>
                <a:bgClr>
                  <a:srgbClr val="C1C1C1"/>
                </a:bgClr>
              </a:pattFill>
              <a:ln w="12700" cap="rnd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36222" name="Freeform 30"/>
              <p:cNvSpPr>
                <a:spLocks/>
              </p:cNvSpPr>
              <p:nvPr/>
            </p:nvSpPr>
            <p:spPr bwMode="auto">
              <a:xfrm>
                <a:off x="3201" y="1957"/>
                <a:ext cx="95" cy="62"/>
              </a:xfrm>
              <a:custGeom>
                <a:avLst/>
                <a:gdLst>
                  <a:gd name="T0" fmla="*/ 38 w 95"/>
                  <a:gd name="T1" fmla="*/ 61 h 62"/>
                  <a:gd name="T2" fmla="*/ 52 w 95"/>
                  <a:gd name="T3" fmla="*/ 57 h 62"/>
                  <a:gd name="T4" fmla="*/ 66 w 95"/>
                  <a:gd name="T5" fmla="*/ 46 h 62"/>
                  <a:gd name="T6" fmla="*/ 94 w 95"/>
                  <a:gd name="T7" fmla="*/ 46 h 62"/>
                  <a:gd name="T8" fmla="*/ 94 w 95"/>
                  <a:gd name="T9" fmla="*/ 31 h 62"/>
                  <a:gd name="T10" fmla="*/ 94 w 95"/>
                  <a:gd name="T11" fmla="*/ 31 h 62"/>
                  <a:gd name="T12" fmla="*/ 94 w 95"/>
                  <a:gd name="T13" fmla="*/ 15 h 62"/>
                  <a:gd name="T14" fmla="*/ 94 w 95"/>
                  <a:gd name="T15" fmla="*/ 0 h 62"/>
                  <a:gd name="T16" fmla="*/ 66 w 95"/>
                  <a:gd name="T17" fmla="*/ 0 h 62"/>
                  <a:gd name="T18" fmla="*/ 38 w 95"/>
                  <a:gd name="T19" fmla="*/ 15 h 62"/>
                  <a:gd name="T20" fmla="*/ 66 w 95"/>
                  <a:gd name="T21" fmla="*/ 20 h 62"/>
                  <a:gd name="T22" fmla="*/ 94 w 95"/>
                  <a:gd name="T23" fmla="*/ 31 h 62"/>
                  <a:gd name="T24" fmla="*/ 94 w 95"/>
                  <a:gd name="T25" fmla="*/ 31 h 62"/>
                  <a:gd name="T26" fmla="*/ 66 w 95"/>
                  <a:gd name="T27" fmla="*/ 46 h 62"/>
                  <a:gd name="T28" fmla="*/ 38 w 95"/>
                  <a:gd name="T29" fmla="*/ 46 h 62"/>
                  <a:gd name="T30" fmla="*/ 10 w 95"/>
                  <a:gd name="T31" fmla="*/ 46 h 62"/>
                  <a:gd name="T32" fmla="*/ 10 w 95"/>
                  <a:gd name="T33" fmla="*/ 46 h 62"/>
                  <a:gd name="T34" fmla="*/ 0 w 95"/>
                  <a:gd name="T35" fmla="*/ 53 h 62"/>
                  <a:gd name="T36" fmla="*/ 7 w 95"/>
                  <a:gd name="T37" fmla="*/ 59 h 62"/>
                  <a:gd name="T38" fmla="*/ 38 w 95"/>
                  <a:gd name="T39" fmla="*/ 61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95" h="62">
                    <a:moveTo>
                      <a:pt x="38" y="61"/>
                    </a:moveTo>
                    <a:lnTo>
                      <a:pt x="52" y="57"/>
                    </a:lnTo>
                    <a:lnTo>
                      <a:pt x="66" y="46"/>
                    </a:lnTo>
                    <a:lnTo>
                      <a:pt x="94" y="46"/>
                    </a:lnTo>
                    <a:lnTo>
                      <a:pt x="94" y="31"/>
                    </a:lnTo>
                    <a:lnTo>
                      <a:pt x="94" y="31"/>
                    </a:lnTo>
                    <a:lnTo>
                      <a:pt x="94" y="15"/>
                    </a:lnTo>
                    <a:lnTo>
                      <a:pt x="94" y="0"/>
                    </a:lnTo>
                    <a:lnTo>
                      <a:pt x="66" y="0"/>
                    </a:lnTo>
                    <a:lnTo>
                      <a:pt x="38" y="15"/>
                    </a:lnTo>
                    <a:lnTo>
                      <a:pt x="66" y="20"/>
                    </a:lnTo>
                    <a:lnTo>
                      <a:pt x="94" y="31"/>
                    </a:lnTo>
                    <a:lnTo>
                      <a:pt x="94" y="31"/>
                    </a:lnTo>
                    <a:lnTo>
                      <a:pt x="66" y="46"/>
                    </a:lnTo>
                    <a:lnTo>
                      <a:pt x="38" y="46"/>
                    </a:lnTo>
                    <a:lnTo>
                      <a:pt x="10" y="46"/>
                    </a:lnTo>
                    <a:lnTo>
                      <a:pt x="10" y="46"/>
                    </a:lnTo>
                    <a:lnTo>
                      <a:pt x="0" y="53"/>
                    </a:lnTo>
                    <a:lnTo>
                      <a:pt x="7" y="59"/>
                    </a:lnTo>
                    <a:lnTo>
                      <a:pt x="38" y="61"/>
                    </a:lnTo>
                  </a:path>
                </a:pathLst>
              </a:custGeom>
              <a:solidFill>
                <a:srgbClr val="714400"/>
              </a:solidFill>
              <a:ln w="12700" cap="rnd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</p:grpSp>
        <p:grpSp>
          <p:nvGrpSpPr>
            <p:cNvPr id="136223" name="Group 31"/>
            <p:cNvGrpSpPr>
              <a:grpSpLocks/>
            </p:cNvGrpSpPr>
            <p:nvPr/>
          </p:nvGrpSpPr>
          <p:grpSpPr bwMode="auto">
            <a:xfrm>
              <a:off x="3207" y="3155"/>
              <a:ext cx="113" cy="81"/>
              <a:chOff x="3207" y="3155"/>
              <a:chExt cx="113" cy="81"/>
            </a:xfrm>
          </p:grpSpPr>
          <p:sp>
            <p:nvSpPr>
              <p:cNvPr id="136224" name="Freeform 32" descr="Wide upward diagonal"/>
              <p:cNvSpPr>
                <a:spLocks/>
              </p:cNvSpPr>
              <p:nvPr/>
            </p:nvSpPr>
            <p:spPr bwMode="auto">
              <a:xfrm>
                <a:off x="3207" y="3155"/>
                <a:ext cx="113" cy="81"/>
              </a:xfrm>
              <a:custGeom>
                <a:avLst/>
                <a:gdLst>
                  <a:gd name="T0" fmla="*/ 112 w 113"/>
                  <a:gd name="T1" fmla="*/ 45 h 81"/>
                  <a:gd name="T2" fmla="*/ 106 w 113"/>
                  <a:gd name="T3" fmla="*/ 16 h 81"/>
                  <a:gd name="T4" fmla="*/ 78 w 113"/>
                  <a:gd name="T5" fmla="*/ 0 h 81"/>
                  <a:gd name="T6" fmla="*/ 46 w 113"/>
                  <a:gd name="T7" fmla="*/ 0 h 81"/>
                  <a:gd name="T8" fmla="*/ 18 w 113"/>
                  <a:gd name="T9" fmla="*/ 8 h 81"/>
                  <a:gd name="T10" fmla="*/ 0 w 113"/>
                  <a:gd name="T11" fmla="*/ 27 h 81"/>
                  <a:gd name="T12" fmla="*/ 0 w 113"/>
                  <a:gd name="T13" fmla="*/ 51 h 81"/>
                  <a:gd name="T14" fmla="*/ 14 w 113"/>
                  <a:gd name="T15" fmla="*/ 72 h 81"/>
                  <a:gd name="T16" fmla="*/ 46 w 113"/>
                  <a:gd name="T17" fmla="*/ 80 h 81"/>
                  <a:gd name="T18" fmla="*/ 101 w 113"/>
                  <a:gd name="T19" fmla="*/ 69 h 81"/>
                  <a:gd name="T20" fmla="*/ 112 w 113"/>
                  <a:gd name="T21" fmla="*/ 48 h 81"/>
                  <a:gd name="T22" fmla="*/ 112 w 113"/>
                  <a:gd name="T23" fmla="*/ 45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13" h="81">
                    <a:moveTo>
                      <a:pt x="112" y="45"/>
                    </a:moveTo>
                    <a:lnTo>
                      <a:pt x="106" y="16"/>
                    </a:lnTo>
                    <a:lnTo>
                      <a:pt x="78" y="0"/>
                    </a:lnTo>
                    <a:lnTo>
                      <a:pt x="46" y="0"/>
                    </a:lnTo>
                    <a:lnTo>
                      <a:pt x="18" y="8"/>
                    </a:lnTo>
                    <a:lnTo>
                      <a:pt x="0" y="27"/>
                    </a:lnTo>
                    <a:lnTo>
                      <a:pt x="0" y="51"/>
                    </a:lnTo>
                    <a:lnTo>
                      <a:pt x="14" y="72"/>
                    </a:lnTo>
                    <a:lnTo>
                      <a:pt x="46" y="80"/>
                    </a:lnTo>
                    <a:lnTo>
                      <a:pt x="101" y="69"/>
                    </a:lnTo>
                    <a:lnTo>
                      <a:pt x="112" y="48"/>
                    </a:lnTo>
                    <a:lnTo>
                      <a:pt x="112" y="45"/>
                    </a:lnTo>
                  </a:path>
                </a:pathLst>
              </a:custGeom>
              <a:pattFill prst="wdUpDiag">
                <a:fgClr>
                  <a:srgbClr val="74FFFF"/>
                </a:fgClr>
                <a:bgClr>
                  <a:srgbClr val="C1C1C1"/>
                </a:bgClr>
              </a:pattFill>
              <a:ln w="12700" cap="rnd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36225" name="Oval 33"/>
              <p:cNvSpPr>
                <a:spLocks noChangeArrowheads="1"/>
              </p:cNvSpPr>
              <p:nvPr/>
            </p:nvSpPr>
            <p:spPr bwMode="auto">
              <a:xfrm>
                <a:off x="3246" y="3179"/>
                <a:ext cx="69" cy="52"/>
              </a:xfrm>
              <a:prstGeom prst="ellipse">
                <a:avLst/>
              </a:prstGeom>
              <a:solidFill>
                <a:srgbClr val="714400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</p:grpSp>
        <p:grpSp>
          <p:nvGrpSpPr>
            <p:cNvPr id="136226" name="Group 34"/>
            <p:cNvGrpSpPr>
              <a:grpSpLocks/>
            </p:cNvGrpSpPr>
            <p:nvPr/>
          </p:nvGrpSpPr>
          <p:grpSpPr bwMode="auto">
            <a:xfrm>
              <a:off x="3197" y="1653"/>
              <a:ext cx="113" cy="82"/>
              <a:chOff x="3197" y="1653"/>
              <a:chExt cx="113" cy="82"/>
            </a:xfrm>
          </p:grpSpPr>
          <p:sp>
            <p:nvSpPr>
              <p:cNvPr id="136227" name="Freeform 35" descr="Wide upward diagonal"/>
              <p:cNvSpPr>
                <a:spLocks/>
              </p:cNvSpPr>
              <p:nvPr/>
            </p:nvSpPr>
            <p:spPr bwMode="auto">
              <a:xfrm>
                <a:off x="3197" y="1653"/>
                <a:ext cx="113" cy="82"/>
              </a:xfrm>
              <a:custGeom>
                <a:avLst/>
                <a:gdLst>
                  <a:gd name="T0" fmla="*/ 112 w 113"/>
                  <a:gd name="T1" fmla="*/ 46 h 82"/>
                  <a:gd name="T2" fmla="*/ 106 w 113"/>
                  <a:gd name="T3" fmla="*/ 16 h 82"/>
                  <a:gd name="T4" fmla="*/ 78 w 113"/>
                  <a:gd name="T5" fmla="*/ 0 h 82"/>
                  <a:gd name="T6" fmla="*/ 46 w 113"/>
                  <a:gd name="T7" fmla="*/ 0 h 82"/>
                  <a:gd name="T8" fmla="*/ 18 w 113"/>
                  <a:gd name="T9" fmla="*/ 8 h 82"/>
                  <a:gd name="T10" fmla="*/ 0 w 113"/>
                  <a:gd name="T11" fmla="*/ 27 h 82"/>
                  <a:gd name="T12" fmla="*/ 0 w 113"/>
                  <a:gd name="T13" fmla="*/ 51 h 82"/>
                  <a:gd name="T14" fmla="*/ 14 w 113"/>
                  <a:gd name="T15" fmla="*/ 73 h 82"/>
                  <a:gd name="T16" fmla="*/ 46 w 113"/>
                  <a:gd name="T17" fmla="*/ 81 h 82"/>
                  <a:gd name="T18" fmla="*/ 101 w 113"/>
                  <a:gd name="T19" fmla="*/ 70 h 82"/>
                  <a:gd name="T20" fmla="*/ 112 w 113"/>
                  <a:gd name="T21" fmla="*/ 48 h 82"/>
                  <a:gd name="T22" fmla="*/ 112 w 113"/>
                  <a:gd name="T23" fmla="*/ 46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13" h="82">
                    <a:moveTo>
                      <a:pt x="112" y="46"/>
                    </a:moveTo>
                    <a:lnTo>
                      <a:pt x="106" y="16"/>
                    </a:lnTo>
                    <a:lnTo>
                      <a:pt x="78" y="0"/>
                    </a:lnTo>
                    <a:lnTo>
                      <a:pt x="46" y="0"/>
                    </a:lnTo>
                    <a:lnTo>
                      <a:pt x="18" y="8"/>
                    </a:lnTo>
                    <a:lnTo>
                      <a:pt x="0" y="27"/>
                    </a:lnTo>
                    <a:lnTo>
                      <a:pt x="0" y="51"/>
                    </a:lnTo>
                    <a:lnTo>
                      <a:pt x="14" y="73"/>
                    </a:lnTo>
                    <a:lnTo>
                      <a:pt x="46" y="81"/>
                    </a:lnTo>
                    <a:lnTo>
                      <a:pt x="101" y="70"/>
                    </a:lnTo>
                    <a:lnTo>
                      <a:pt x="112" y="48"/>
                    </a:lnTo>
                    <a:lnTo>
                      <a:pt x="112" y="46"/>
                    </a:lnTo>
                  </a:path>
                </a:pathLst>
              </a:custGeom>
              <a:pattFill prst="wdUpDiag">
                <a:fgClr>
                  <a:srgbClr val="74FFFF"/>
                </a:fgClr>
                <a:bgClr>
                  <a:srgbClr val="C1C1C1"/>
                </a:bgClr>
              </a:pattFill>
              <a:ln w="12700" cap="rnd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36228" name="Oval 36"/>
              <p:cNvSpPr>
                <a:spLocks noChangeArrowheads="1"/>
              </p:cNvSpPr>
              <p:nvPr/>
            </p:nvSpPr>
            <p:spPr bwMode="auto">
              <a:xfrm>
                <a:off x="3235" y="1678"/>
                <a:ext cx="70" cy="52"/>
              </a:xfrm>
              <a:prstGeom prst="ellipse">
                <a:avLst/>
              </a:prstGeom>
              <a:solidFill>
                <a:srgbClr val="714400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</p:grpSp>
        <p:grpSp>
          <p:nvGrpSpPr>
            <p:cNvPr id="136229" name="Group 37"/>
            <p:cNvGrpSpPr>
              <a:grpSpLocks/>
            </p:cNvGrpSpPr>
            <p:nvPr/>
          </p:nvGrpSpPr>
          <p:grpSpPr bwMode="auto">
            <a:xfrm>
              <a:off x="3421" y="1430"/>
              <a:ext cx="113" cy="82"/>
              <a:chOff x="3421" y="1430"/>
              <a:chExt cx="113" cy="82"/>
            </a:xfrm>
          </p:grpSpPr>
          <p:sp>
            <p:nvSpPr>
              <p:cNvPr id="136230" name="Freeform 38" descr="Wide upward diagonal"/>
              <p:cNvSpPr>
                <a:spLocks/>
              </p:cNvSpPr>
              <p:nvPr/>
            </p:nvSpPr>
            <p:spPr bwMode="auto">
              <a:xfrm>
                <a:off x="3421" y="1430"/>
                <a:ext cx="113" cy="82"/>
              </a:xfrm>
              <a:custGeom>
                <a:avLst/>
                <a:gdLst>
                  <a:gd name="T0" fmla="*/ 112 w 113"/>
                  <a:gd name="T1" fmla="*/ 46 h 82"/>
                  <a:gd name="T2" fmla="*/ 106 w 113"/>
                  <a:gd name="T3" fmla="*/ 16 h 82"/>
                  <a:gd name="T4" fmla="*/ 78 w 113"/>
                  <a:gd name="T5" fmla="*/ 0 h 82"/>
                  <a:gd name="T6" fmla="*/ 46 w 113"/>
                  <a:gd name="T7" fmla="*/ 0 h 82"/>
                  <a:gd name="T8" fmla="*/ 18 w 113"/>
                  <a:gd name="T9" fmla="*/ 8 h 82"/>
                  <a:gd name="T10" fmla="*/ 0 w 113"/>
                  <a:gd name="T11" fmla="*/ 27 h 82"/>
                  <a:gd name="T12" fmla="*/ 0 w 113"/>
                  <a:gd name="T13" fmla="*/ 51 h 82"/>
                  <a:gd name="T14" fmla="*/ 14 w 113"/>
                  <a:gd name="T15" fmla="*/ 73 h 82"/>
                  <a:gd name="T16" fmla="*/ 46 w 113"/>
                  <a:gd name="T17" fmla="*/ 81 h 82"/>
                  <a:gd name="T18" fmla="*/ 101 w 113"/>
                  <a:gd name="T19" fmla="*/ 70 h 82"/>
                  <a:gd name="T20" fmla="*/ 112 w 113"/>
                  <a:gd name="T21" fmla="*/ 48 h 82"/>
                  <a:gd name="T22" fmla="*/ 112 w 113"/>
                  <a:gd name="T23" fmla="*/ 46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13" h="82">
                    <a:moveTo>
                      <a:pt x="112" y="46"/>
                    </a:moveTo>
                    <a:lnTo>
                      <a:pt x="106" y="16"/>
                    </a:lnTo>
                    <a:lnTo>
                      <a:pt x="78" y="0"/>
                    </a:lnTo>
                    <a:lnTo>
                      <a:pt x="46" y="0"/>
                    </a:lnTo>
                    <a:lnTo>
                      <a:pt x="18" y="8"/>
                    </a:lnTo>
                    <a:lnTo>
                      <a:pt x="0" y="27"/>
                    </a:lnTo>
                    <a:lnTo>
                      <a:pt x="0" y="51"/>
                    </a:lnTo>
                    <a:lnTo>
                      <a:pt x="14" y="73"/>
                    </a:lnTo>
                    <a:lnTo>
                      <a:pt x="46" y="81"/>
                    </a:lnTo>
                    <a:lnTo>
                      <a:pt x="101" y="70"/>
                    </a:lnTo>
                    <a:lnTo>
                      <a:pt x="112" y="48"/>
                    </a:lnTo>
                    <a:lnTo>
                      <a:pt x="112" y="46"/>
                    </a:lnTo>
                  </a:path>
                </a:pathLst>
              </a:custGeom>
              <a:pattFill prst="wdUpDiag">
                <a:fgClr>
                  <a:srgbClr val="74FFFF"/>
                </a:fgClr>
                <a:bgClr>
                  <a:srgbClr val="C1C1C1"/>
                </a:bgClr>
              </a:pattFill>
              <a:ln w="12700" cap="rnd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36231" name="Oval 39"/>
              <p:cNvSpPr>
                <a:spLocks noChangeArrowheads="1"/>
              </p:cNvSpPr>
              <p:nvPr/>
            </p:nvSpPr>
            <p:spPr bwMode="auto">
              <a:xfrm>
                <a:off x="3460" y="1455"/>
                <a:ext cx="69" cy="52"/>
              </a:xfrm>
              <a:prstGeom prst="ellipse">
                <a:avLst/>
              </a:prstGeom>
              <a:solidFill>
                <a:srgbClr val="714400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</p:grpSp>
        <p:grpSp>
          <p:nvGrpSpPr>
            <p:cNvPr id="136232" name="Group 40"/>
            <p:cNvGrpSpPr>
              <a:grpSpLocks/>
            </p:cNvGrpSpPr>
            <p:nvPr/>
          </p:nvGrpSpPr>
          <p:grpSpPr bwMode="auto">
            <a:xfrm>
              <a:off x="3048" y="1435"/>
              <a:ext cx="114" cy="81"/>
              <a:chOff x="3048" y="1435"/>
              <a:chExt cx="114" cy="81"/>
            </a:xfrm>
          </p:grpSpPr>
          <p:sp>
            <p:nvSpPr>
              <p:cNvPr id="136233" name="Freeform 41" descr="Wide upward diagonal"/>
              <p:cNvSpPr>
                <a:spLocks/>
              </p:cNvSpPr>
              <p:nvPr/>
            </p:nvSpPr>
            <p:spPr bwMode="auto">
              <a:xfrm>
                <a:off x="3048" y="1435"/>
                <a:ext cx="114" cy="81"/>
              </a:xfrm>
              <a:custGeom>
                <a:avLst/>
                <a:gdLst>
                  <a:gd name="T0" fmla="*/ 113 w 114"/>
                  <a:gd name="T1" fmla="*/ 45 h 81"/>
                  <a:gd name="T2" fmla="*/ 107 w 114"/>
                  <a:gd name="T3" fmla="*/ 16 h 81"/>
                  <a:gd name="T4" fmla="*/ 78 w 114"/>
                  <a:gd name="T5" fmla="*/ 0 h 81"/>
                  <a:gd name="T6" fmla="*/ 46 w 114"/>
                  <a:gd name="T7" fmla="*/ 0 h 81"/>
                  <a:gd name="T8" fmla="*/ 18 w 114"/>
                  <a:gd name="T9" fmla="*/ 8 h 81"/>
                  <a:gd name="T10" fmla="*/ 0 w 114"/>
                  <a:gd name="T11" fmla="*/ 27 h 81"/>
                  <a:gd name="T12" fmla="*/ 0 w 114"/>
                  <a:gd name="T13" fmla="*/ 51 h 81"/>
                  <a:gd name="T14" fmla="*/ 14 w 114"/>
                  <a:gd name="T15" fmla="*/ 72 h 81"/>
                  <a:gd name="T16" fmla="*/ 46 w 114"/>
                  <a:gd name="T17" fmla="*/ 80 h 81"/>
                  <a:gd name="T18" fmla="*/ 102 w 114"/>
                  <a:gd name="T19" fmla="*/ 69 h 81"/>
                  <a:gd name="T20" fmla="*/ 113 w 114"/>
                  <a:gd name="T21" fmla="*/ 48 h 81"/>
                  <a:gd name="T22" fmla="*/ 113 w 114"/>
                  <a:gd name="T23" fmla="*/ 45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14" h="81">
                    <a:moveTo>
                      <a:pt x="113" y="45"/>
                    </a:moveTo>
                    <a:lnTo>
                      <a:pt x="107" y="16"/>
                    </a:lnTo>
                    <a:lnTo>
                      <a:pt x="78" y="0"/>
                    </a:lnTo>
                    <a:lnTo>
                      <a:pt x="46" y="0"/>
                    </a:lnTo>
                    <a:lnTo>
                      <a:pt x="18" y="8"/>
                    </a:lnTo>
                    <a:lnTo>
                      <a:pt x="0" y="27"/>
                    </a:lnTo>
                    <a:lnTo>
                      <a:pt x="0" y="51"/>
                    </a:lnTo>
                    <a:lnTo>
                      <a:pt x="14" y="72"/>
                    </a:lnTo>
                    <a:lnTo>
                      <a:pt x="46" y="80"/>
                    </a:lnTo>
                    <a:lnTo>
                      <a:pt x="102" y="69"/>
                    </a:lnTo>
                    <a:lnTo>
                      <a:pt x="113" y="48"/>
                    </a:lnTo>
                    <a:lnTo>
                      <a:pt x="113" y="45"/>
                    </a:lnTo>
                  </a:path>
                </a:pathLst>
              </a:custGeom>
              <a:pattFill prst="wdUpDiag">
                <a:fgClr>
                  <a:srgbClr val="74FFFF"/>
                </a:fgClr>
                <a:bgClr>
                  <a:srgbClr val="C1C1C1"/>
                </a:bgClr>
              </a:pattFill>
              <a:ln w="12700" cap="rnd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36234" name="Oval 42"/>
              <p:cNvSpPr>
                <a:spLocks noChangeArrowheads="1"/>
              </p:cNvSpPr>
              <p:nvPr/>
            </p:nvSpPr>
            <p:spPr bwMode="auto">
              <a:xfrm>
                <a:off x="3087" y="1460"/>
                <a:ext cx="70" cy="51"/>
              </a:xfrm>
              <a:prstGeom prst="ellipse">
                <a:avLst/>
              </a:prstGeom>
              <a:solidFill>
                <a:srgbClr val="714400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</p:grpSp>
        <p:grpSp>
          <p:nvGrpSpPr>
            <p:cNvPr id="136235" name="Group 43"/>
            <p:cNvGrpSpPr>
              <a:grpSpLocks/>
            </p:cNvGrpSpPr>
            <p:nvPr/>
          </p:nvGrpSpPr>
          <p:grpSpPr bwMode="auto">
            <a:xfrm>
              <a:off x="3197" y="3312"/>
              <a:ext cx="113" cy="82"/>
              <a:chOff x="3197" y="3312"/>
              <a:chExt cx="113" cy="82"/>
            </a:xfrm>
          </p:grpSpPr>
          <p:sp>
            <p:nvSpPr>
              <p:cNvPr id="136236" name="Freeform 44" descr="Wide upward diagonal"/>
              <p:cNvSpPr>
                <a:spLocks/>
              </p:cNvSpPr>
              <p:nvPr/>
            </p:nvSpPr>
            <p:spPr bwMode="auto">
              <a:xfrm>
                <a:off x="3197" y="3312"/>
                <a:ext cx="113" cy="82"/>
              </a:xfrm>
              <a:custGeom>
                <a:avLst/>
                <a:gdLst>
                  <a:gd name="T0" fmla="*/ 112 w 113"/>
                  <a:gd name="T1" fmla="*/ 46 h 82"/>
                  <a:gd name="T2" fmla="*/ 106 w 113"/>
                  <a:gd name="T3" fmla="*/ 16 h 82"/>
                  <a:gd name="T4" fmla="*/ 78 w 113"/>
                  <a:gd name="T5" fmla="*/ 0 h 82"/>
                  <a:gd name="T6" fmla="*/ 46 w 113"/>
                  <a:gd name="T7" fmla="*/ 0 h 82"/>
                  <a:gd name="T8" fmla="*/ 18 w 113"/>
                  <a:gd name="T9" fmla="*/ 8 h 82"/>
                  <a:gd name="T10" fmla="*/ 0 w 113"/>
                  <a:gd name="T11" fmla="*/ 27 h 82"/>
                  <a:gd name="T12" fmla="*/ 0 w 113"/>
                  <a:gd name="T13" fmla="*/ 51 h 82"/>
                  <a:gd name="T14" fmla="*/ 14 w 113"/>
                  <a:gd name="T15" fmla="*/ 73 h 82"/>
                  <a:gd name="T16" fmla="*/ 46 w 113"/>
                  <a:gd name="T17" fmla="*/ 81 h 82"/>
                  <a:gd name="T18" fmla="*/ 101 w 113"/>
                  <a:gd name="T19" fmla="*/ 70 h 82"/>
                  <a:gd name="T20" fmla="*/ 112 w 113"/>
                  <a:gd name="T21" fmla="*/ 48 h 82"/>
                  <a:gd name="T22" fmla="*/ 112 w 113"/>
                  <a:gd name="T23" fmla="*/ 46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13" h="82">
                    <a:moveTo>
                      <a:pt x="112" y="46"/>
                    </a:moveTo>
                    <a:lnTo>
                      <a:pt x="106" y="16"/>
                    </a:lnTo>
                    <a:lnTo>
                      <a:pt x="78" y="0"/>
                    </a:lnTo>
                    <a:lnTo>
                      <a:pt x="46" y="0"/>
                    </a:lnTo>
                    <a:lnTo>
                      <a:pt x="18" y="8"/>
                    </a:lnTo>
                    <a:lnTo>
                      <a:pt x="0" y="27"/>
                    </a:lnTo>
                    <a:lnTo>
                      <a:pt x="0" y="51"/>
                    </a:lnTo>
                    <a:lnTo>
                      <a:pt x="14" y="73"/>
                    </a:lnTo>
                    <a:lnTo>
                      <a:pt x="46" y="81"/>
                    </a:lnTo>
                    <a:lnTo>
                      <a:pt x="101" y="70"/>
                    </a:lnTo>
                    <a:lnTo>
                      <a:pt x="112" y="48"/>
                    </a:lnTo>
                    <a:lnTo>
                      <a:pt x="112" y="46"/>
                    </a:lnTo>
                  </a:path>
                </a:pathLst>
              </a:custGeom>
              <a:pattFill prst="wdUpDiag">
                <a:fgClr>
                  <a:srgbClr val="74FFFF"/>
                </a:fgClr>
                <a:bgClr>
                  <a:srgbClr val="C1C1C1"/>
                </a:bgClr>
              </a:pattFill>
              <a:ln w="12700" cap="rnd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36237" name="Oval 45"/>
              <p:cNvSpPr>
                <a:spLocks noChangeArrowheads="1"/>
              </p:cNvSpPr>
              <p:nvPr/>
            </p:nvSpPr>
            <p:spPr bwMode="auto">
              <a:xfrm>
                <a:off x="3235" y="3336"/>
                <a:ext cx="70" cy="53"/>
              </a:xfrm>
              <a:prstGeom prst="ellipse">
                <a:avLst/>
              </a:prstGeom>
              <a:solidFill>
                <a:srgbClr val="714400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</p:grpSp>
        <p:sp>
          <p:nvSpPr>
            <p:cNvPr id="136238" name="Freeform 46"/>
            <p:cNvSpPr>
              <a:spLocks/>
            </p:cNvSpPr>
            <p:nvPr/>
          </p:nvSpPr>
          <p:spPr bwMode="auto">
            <a:xfrm>
              <a:off x="1587" y="2637"/>
              <a:ext cx="1733" cy="716"/>
            </a:xfrm>
            <a:custGeom>
              <a:avLst/>
              <a:gdLst>
                <a:gd name="T0" fmla="*/ 0 w 1733"/>
                <a:gd name="T1" fmla="*/ 639 h 716"/>
                <a:gd name="T2" fmla="*/ 1606 w 1733"/>
                <a:gd name="T3" fmla="*/ 0 h 716"/>
                <a:gd name="T4" fmla="*/ 1617 w 1733"/>
                <a:gd name="T5" fmla="*/ 35 h 716"/>
                <a:gd name="T6" fmla="*/ 1677 w 1733"/>
                <a:gd name="T7" fmla="*/ 51 h 716"/>
                <a:gd name="T8" fmla="*/ 1716 w 1733"/>
                <a:gd name="T9" fmla="*/ 41 h 716"/>
                <a:gd name="T10" fmla="*/ 1732 w 1733"/>
                <a:gd name="T11" fmla="*/ 41 h 716"/>
                <a:gd name="T12" fmla="*/ 778 w 1733"/>
                <a:gd name="T13" fmla="*/ 629 h 716"/>
                <a:gd name="T14" fmla="*/ 658 w 1733"/>
                <a:gd name="T15" fmla="*/ 669 h 716"/>
                <a:gd name="T16" fmla="*/ 663 w 1733"/>
                <a:gd name="T17" fmla="*/ 588 h 716"/>
                <a:gd name="T18" fmla="*/ 455 w 1733"/>
                <a:gd name="T19" fmla="*/ 715 h 716"/>
                <a:gd name="T20" fmla="*/ 510 w 1733"/>
                <a:gd name="T21" fmla="*/ 588 h 716"/>
                <a:gd name="T22" fmla="*/ 378 w 1733"/>
                <a:gd name="T23" fmla="*/ 619 h 716"/>
                <a:gd name="T24" fmla="*/ 395 w 1733"/>
                <a:gd name="T25" fmla="*/ 598 h 716"/>
                <a:gd name="T26" fmla="*/ 0 w 1733"/>
                <a:gd name="T27" fmla="*/ 639 h 7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733" h="716">
                  <a:moveTo>
                    <a:pt x="0" y="639"/>
                  </a:moveTo>
                  <a:lnTo>
                    <a:pt x="1606" y="0"/>
                  </a:lnTo>
                  <a:lnTo>
                    <a:pt x="1617" y="35"/>
                  </a:lnTo>
                  <a:lnTo>
                    <a:pt x="1677" y="51"/>
                  </a:lnTo>
                  <a:lnTo>
                    <a:pt x="1716" y="41"/>
                  </a:lnTo>
                  <a:lnTo>
                    <a:pt x="1732" y="41"/>
                  </a:lnTo>
                  <a:lnTo>
                    <a:pt x="778" y="629"/>
                  </a:lnTo>
                  <a:lnTo>
                    <a:pt x="658" y="669"/>
                  </a:lnTo>
                  <a:lnTo>
                    <a:pt x="663" y="588"/>
                  </a:lnTo>
                  <a:lnTo>
                    <a:pt x="455" y="715"/>
                  </a:lnTo>
                  <a:lnTo>
                    <a:pt x="510" y="588"/>
                  </a:lnTo>
                  <a:lnTo>
                    <a:pt x="378" y="619"/>
                  </a:lnTo>
                  <a:lnTo>
                    <a:pt x="395" y="598"/>
                  </a:lnTo>
                  <a:lnTo>
                    <a:pt x="0" y="639"/>
                  </a:lnTo>
                </a:path>
              </a:pathLst>
            </a:custGeom>
            <a:solidFill>
              <a:srgbClr val="00A9E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762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grpSp>
          <p:nvGrpSpPr>
            <p:cNvPr id="136239" name="Group 47"/>
            <p:cNvGrpSpPr>
              <a:grpSpLocks/>
            </p:cNvGrpSpPr>
            <p:nvPr/>
          </p:nvGrpSpPr>
          <p:grpSpPr bwMode="auto">
            <a:xfrm>
              <a:off x="3197" y="2602"/>
              <a:ext cx="113" cy="82"/>
              <a:chOff x="3197" y="2602"/>
              <a:chExt cx="113" cy="82"/>
            </a:xfrm>
          </p:grpSpPr>
          <p:sp>
            <p:nvSpPr>
              <p:cNvPr id="136240" name="Freeform 48" descr="Wide upward diagonal"/>
              <p:cNvSpPr>
                <a:spLocks/>
              </p:cNvSpPr>
              <p:nvPr/>
            </p:nvSpPr>
            <p:spPr bwMode="auto">
              <a:xfrm>
                <a:off x="3197" y="2602"/>
                <a:ext cx="113" cy="82"/>
              </a:xfrm>
              <a:custGeom>
                <a:avLst/>
                <a:gdLst>
                  <a:gd name="T0" fmla="*/ 112 w 113"/>
                  <a:gd name="T1" fmla="*/ 46 h 82"/>
                  <a:gd name="T2" fmla="*/ 106 w 113"/>
                  <a:gd name="T3" fmla="*/ 16 h 82"/>
                  <a:gd name="T4" fmla="*/ 78 w 113"/>
                  <a:gd name="T5" fmla="*/ 0 h 82"/>
                  <a:gd name="T6" fmla="*/ 46 w 113"/>
                  <a:gd name="T7" fmla="*/ 0 h 82"/>
                  <a:gd name="T8" fmla="*/ 18 w 113"/>
                  <a:gd name="T9" fmla="*/ 8 h 82"/>
                  <a:gd name="T10" fmla="*/ 0 w 113"/>
                  <a:gd name="T11" fmla="*/ 27 h 82"/>
                  <a:gd name="T12" fmla="*/ 0 w 113"/>
                  <a:gd name="T13" fmla="*/ 51 h 82"/>
                  <a:gd name="T14" fmla="*/ 14 w 113"/>
                  <a:gd name="T15" fmla="*/ 73 h 82"/>
                  <a:gd name="T16" fmla="*/ 46 w 113"/>
                  <a:gd name="T17" fmla="*/ 81 h 82"/>
                  <a:gd name="T18" fmla="*/ 101 w 113"/>
                  <a:gd name="T19" fmla="*/ 70 h 82"/>
                  <a:gd name="T20" fmla="*/ 112 w 113"/>
                  <a:gd name="T21" fmla="*/ 48 h 82"/>
                  <a:gd name="T22" fmla="*/ 112 w 113"/>
                  <a:gd name="T23" fmla="*/ 46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13" h="82">
                    <a:moveTo>
                      <a:pt x="112" y="46"/>
                    </a:moveTo>
                    <a:lnTo>
                      <a:pt x="106" y="16"/>
                    </a:lnTo>
                    <a:lnTo>
                      <a:pt x="78" y="0"/>
                    </a:lnTo>
                    <a:lnTo>
                      <a:pt x="46" y="0"/>
                    </a:lnTo>
                    <a:lnTo>
                      <a:pt x="18" y="8"/>
                    </a:lnTo>
                    <a:lnTo>
                      <a:pt x="0" y="27"/>
                    </a:lnTo>
                    <a:lnTo>
                      <a:pt x="0" y="51"/>
                    </a:lnTo>
                    <a:lnTo>
                      <a:pt x="14" y="73"/>
                    </a:lnTo>
                    <a:lnTo>
                      <a:pt x="46" y="81"/>
                    </a:lnTo>
                    <a:lnTo>
                      <a:pt x="101" y="70"/>
                    </a:lnTo>
                    <a:lnTo>
                      <a:pt x="112" y="48"/>
                    </a:lnTo>
                    <a:lnTo>
                      <a:pt x="112" y="46"/>
                    </a:lnTo>
                  </a:path>
                </a:pathLst>
              </a:custGeom>
              <a:pattFill prst="wdUpDiag">
                <a:fgClr>
                  <a:srgbClr val="74FFFF"/>
                </a:fgClr>
                <a:bgClr>
                  <a:srgbClr val="C1C1C1"/>
                </a:bgClr>
              </a:pattFill>
              <a:ln w="12700" cap="rnd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36241" name="Oval 49"/>
              <p:cNvSpPr>
                <a:spLocks noChangeArrowheads="1"/>
              </p:cNvSpPr>
              <p:nvPr/>
            </p:nvSpPr>
            <p:spPr bwMode="auto">
              <a:xfrm>
                <a:off x="3235" y="2626"/>
                <a:ext cx="70" cy="53"/>
              </a:xfrm>
              <a:prstGeom prst="ellipse">
                <a:avLst/>
              </a:prstGeom>
              <a:solidFill>
                <a:srgbClr val="714400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</p:grpSp>
        <p:sp>
          <p:nvSpPr>
            <p:cNvPr id="136242" name="Freeform 50"/>
            <p:cNvSpPr>
              <a:spLocks/>
            </p:cNvSpPr>
            <p:nvPr/>
          </p:nvSpPr>
          <p:spPr bwMode="auto">
            <a:xfrm>
              <a:off x="2554" y="920"/>
              <a:ext cx="1340" cy="511"/>
            </a:xfrm>
            <a:custGeom>
              <a:avLst/>
              <a:gdLst>
                <a:gd name="T0" fmla="*/ 0 w 1340"/>
                <a:gd name="T1" fmla="*/ 24 h 511"/>
                <a:gd name="T2" fmla="*/ 0 w 1340"/>
                <a:gd name="T3" fmla="*/ 267 h 511"/>
                <a:gd name="T4" fmla="*/ 238 w 1340"/>
                <a:gd name="T5" fmla="*/ 510 h 511"/>
                <a:gd name="T6" fmla="*/ 1137 w 1340"/>
                <a:gd name="T7" fmla="*/ 508 h 511"/>
                <a:gd name="T8" fmla="*/ 1339 w 1340"/>
                <a:gd name="T9" fmla="*/ 249 h 511"/>
                <a:gd name="T10" fmla="*/ 1339 w 1340"/>
                <a:gd name="T11" fmla="*/ 37 h 511"/>
                <a:gd name="T12" fmla="*/ 1046 w 1340"/>
                <a:gd name="T13" fmla="*/ 0 h 511"/>
                <a:gd name="T14" fmla="*/ 793 w 1340"/>
                <a:gd name="T15" fmla="*/ 95 h 511"/>
                <a:gd name="T16" fmla="*/ 480 w 1340"/>
                <a:gd name="T17" fmla="*/ 48 h 511"/>
                <a:gd name="T18" fmla="*/ 252 w 1340"/>
                <a:gd name="T19" fmla="*/ 81 h 511"/>
                <a:gd name="T20" fmla="*/ 0 w 1340"/>
                <a:gd name="T21" fmla="*/ 24 h 5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40" h="511">
                  <a:moveTo>
                    <a:pt x="0" y="24"/>
                  </a:moveTo>
                  <a:lnTo>
                    <a:pt x="0" y="267"/>
                  </a:lnTo>
                  <a:lnTo>
                    <a:pt x="238" y="510"/>
                  </a:lnTo>
                  <a:lnTo>
                    <a:pt x="1137" y="508"/>
                  </a:lnTo>
                  <a:lnTo>
                    <a:pt x="1339" y="249"/>
                  </a:lnTo>
                  <a:lnTo>
                    <a:pt x="1339" y="37"/>
                  </a:lnTo>
                  <a:lnTo>
                    <a:pt x="1046" y="0"/>
                  </a:lnTo>
                  <a:lnTo>
                    <a:pt x="793" y="95"/>
                  </a:lnTo>
                  <a:lnTo>
                    <a:pt x="480" y="48"/>
                  </a:lnTo>
                  <a:lnTo>
                    <a:pt x="252" y="81"/>
                  </a:lnTo>
                  <a:lnTo>
                    <a:pt x="0" y="24"/>
                  </a:lnTo>
                </a:path>
              </a:pathLst>
            </a:custGeom>
            <a:gradFill rotWithShape="0">
              <a:gsLst>
                <a:gs pos="0">
                  <a:srgbClr val="CECECE">
                    <a:gamma/>
                    <a:shade val="80000"/>
                    <a:invGamma/>
                  </a:srgbClr>
                </a:gs>
                <a:gs pos="100000">
                  <a:srgbClr val="CECECE"/>
                </a:gs>
              </a:gsLst>
              <a:path path="rect">
                <a:fillToRect l="50000" t="50000" r="50000" b="50000"/>
              </a:path>
            </a:gradFill>
            <a:ln w="12700" cap="rnd" cmpd="sng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36243" name="Rectangle 51"/>
            <p:cNvSpPr>
              <a:spLocks noChangeArrowheads="1"/>
            </p:cNvSpPr>
            <p:nvPr/>
          </p:nvSpPr>
          <p:spPr bwMode="auto">
            <a:xfrm>
              <a:off x="2800" y="982"/>
              <a:ext cx="896" cy="44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508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82550" tIns="41275" rIns="82550" bIns="41275">
              <a:spAutoFit/>
            </a:bodyPr>
            <a:lstStyle>
              <a:lvl1pPr defTabSz="1065213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593725" defTabSz="1065213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84275" defTabSz="1065213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778000" defTabSz="1065213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370138" defTabSz="1065213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827338" defTabSz="1065213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3284538" defTabSz="1065213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741738" defTabSz="1065213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4198938" defTabSz="1065213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0" hangingPunct="0"/>
              <a:r>
                <a:rPr lang="en-US" altLang="en-US" sz="2000" b="1" dirty="0"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Injector </a:t>
              </a:r>
            </a:p>
            <a:p>
              <a:pPr algn="ctr" eaLnBrk="0" hangingPunct="0"/>
              <a:r>
                <a:rPr lang="en-US" altLang="en-US" sz="2000" b="1" dirty="0"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tip</a:t>
              </a:r>
            </a:p>
          </p:txBody>
        </p:sp>
        <p:sp>
          <p:nvSpPr>
            <p:cNvPr id="136244" name="Line 52"/>
            <p:cNvSpPr>
              <a:spLocks noChangeShapeType="1"/>
            </p:cNvSpPr>
            <p:nvPr/>
          </p:nvSpPr>
          <p:spPr bwMode="auto">
            <a:xfrm>
              <a:off x="1900" y="2569"/>
              <a:ext cx="669" cy="0"/>
            </a:xfrm>
            <a:prstGeom prst="line">
              <a:avLst/>
            </a:prstGeom>
            <a:noFill/>
            <a:ln w="50800">
              <a:solidFill>
                <a:schemeClr val="accent1"/>
              </a:solidFill>
              <a:round/>
              <a:headEnd type="triangle" w="med" len="med"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36245" name="Line 53"/>
            <p:cNvSpPr>
              <a:spLocks noChangeShapeType="1"/>
            </p:cNvSpPr>
            <p:nvPr/>
          </p:nvSpPr>
          <p:spPr bwMode="auto">
            <a:xfrm>
              <a:off x="1888" y="2674"/>
              <a:ext cx="670" cy="0"/>
            </a:xfrm>
            <a:prstGeom prst="line">
              <a:avLst/>
            </a:prstGeom>
            <a:noFill/>
            <a:ln w="50800">
              <a:solidFill>
                <a:srgbClr val="00FF00"/>
              </a:solidFill>
              <a:round/>
              <a:headEnd type="triangle" w="med" len="med"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36246" name="AutoShape 54"/>
            <p:cNvSpPr>
              <a:spLocks noChangeArrowheads="1"/>
            </p:cNvSpPr>
            <p:nvPr/>
          </p:nvSpPr>
          <p:spPr bwMode="auto">
            <a:xfrm>
              <a:off x="215" y="2376"/>
              <a:ext cx="1579" cy="372"/>
            </a:xfrm>
            <a:prstGeom prst="roundRect">
              <a:avLst>
                <a:gd name="adj" fmla="val 12495"/>
              </a:avLst>
            </a:prstGeom>
            <a:solidFill>
              <a:srgbClr val="FFCC00"/>
            </a:solidFill>
            <a:ln>
              <a:noFill/>
            </a:ln>
            <a:effectLst>
              <a:outerShdw dist="107763" dir="2700000" algn="ctr" rotWithShape="0">
                <a:schemeClr val="bg2"/>
              </a:outerShdw>
            </a:effectLst>
            <a:extLst>
              <a:ext uri="{91240B29-F687-4F45-9708-019B960494DF}">
                <a14:hiddenLine xmlns:a14="http://schemas.microsoft.com/office/drawing/2010/main" w="50800">
                  <a:solidFill>
                    <a:schemeClr val="tx1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36247" name="Rectangle 55"/>
            <p:cNvSpPr>
              <a:spLocks noChangeArrowheads="1"/>
            </p:cNvSpPr>
            <p:nvPr/>
          </p:nvSpPr>
          <p:spPr bwMode="auto">
            <a:xfrm>
              <a:off x="402" y="2353"/>
              <a:ext cx="1228" cy="40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508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82550" tIns="41275" rIns="82550" bIns="41275">
              <a:spAutoFit/>
            </a:bodyPr>
            <a:lstStyle>
              <a:lvl1pPr defTabSz="1065213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593725" defTabSz="1065213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84275" defTabSz="1065213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778000" defTabSz="1065213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370138" defTabSz="1065213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827338" defTabSz="1065213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3284538" defTabSz="1065213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741738" defTabSz="1065213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4198938" defTabSz="1065213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0" hangingPunct="0"/>
              <a:r>
                <a:rPr lang="en-US" altLang="en-US" b="1" dirty="0"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Fluorescence </a:t>
              </a:r>
            </a:p>
            <a:p>
              <a:pPr algn="ctr" eaLnBrk="0" hangingPunct="0"/>
              <a:r>
                <a:rPr lang="en-US" altLang="en-US" b="1" dirty="0"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signals</a:t>
              </a:r>
            </a:p>
          </p:txBody>
        </p:sp>
        <p:sp>
          <p:nvSpPr>
            <p:cNvPr id="136249" name="AutoShape 57"/>
            <p:cNvSpPr>
              <a:spLocks noChangeArrowheads="1"/>
            </p:cNvSpPr>
            <p:nvPr/>
          </p:nvSpPr>
          <p:spPr bwMode="auto">
            <a:xfrm>
              <a:off x="385" y="3024"/>
              <a:ext cx="1579" cy="372"/>
            </a:xfrm>
            <a:prstGeom prst="roundRect">
              <a:avLst>
                <a:gd name="adj" fmla="val 12495"/>
              </a:avLst>
            </a:prstGeom>
            <a:solidFill>
              <a:srgbClr val="FFCC00"/>
            </a:solidFill>
            <a:ln>
              <a:noFill/>
            </a:ln>
            <a:effectLst>
              <a:outerShdw dist="107763" dir="2700000" algn="ctr" rotWithShape="0">
                <a:schemeClr val="bg2"/>
              </a:outerShdw>
            </a:effectLst>
            <a:extLst>
              <a:ext uri="{91240B29-F687-4F45-9708-019B960494DF}">
                <a14:hiddenLine xmlns:a14="http://schemas.microsoft.com/office/drawing/2010/main" w="50800">
                  <a:solidFill>
                    <a:schemeClr val="tx1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36250" name="Rectangle 58"/>
            <p:cNvSpPr>
              <a:spLocks noChangeArrowheads="1"/>
            </p:cNvSpPr>
            <p:nvPr/>
          </p:nvSpPr>
          <p:spPr bwMode="auto">
            <a:xfrm>
              <a:off x="551" y="3018"/>
              <a:ext cx="1275" cy="40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508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82550" tIns="41275" rIns="82550" bIns="41275">
              <a:spAutoFit/>
            </a:bodyPr>
            <a:lstStyle>
              <a:lvl1pPr defTabSz="1065213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593725" defTabSz="1065213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84275" defTabSz="1065213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778000" defTabSz="1065213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370138" defTabSz="1065213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827338" defTabSz="1065213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3284538" defTabSz="1065213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741738" defTabSz="1065213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4198938" defTabSz="1065213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0" hangingPunct="0"/>
              <a:r>
                <a:rPr lang="en-US" altLang="en-US" b="1" dirty="0"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Focused laser </a:t>
              </a:r>
            </a:p>
            <a:p>
              <a:pPr algn="ctr" eaLnBrk="0" hangingPunct="0"/>
              <a:r>
                <a:rPr lang="en-US" altLang="en-US" b="1" dirty="0"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beam</a:t>
              </a:r>
            </a:p>
          </p:txBody>
        </p:sp>
        <p:sp>
          <p:nvSpPr>
            <p:cNvPr id="136252" name="Rectangle 60"/>
            <p:cNvSpPr>
              <a:spLocks noChangeArrowheads="1"/>
            </p:cNvSpPr>
            <p:nvPr/>
          </p:nvSpPr>
          <p:spPr bwMode="auto">
            <a:xfrm>
              <a:off x="3692" y="1244"/>
              <a:ext cx="739" cy="440"/>
            </a:xfrm>
            <a:prstGeom prst="rect">
              <a:avLst/>
            </a:prstGeom>
            <a:solidFill>
              <a:srgbClr val="FFCC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508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82550" tIns="41275" rIns="82550" bIns="41275">
              <a:spAutoFit/>
            </a:bodyPr>
            <a:lstStyle>
              <a:lvl1pPr defTabSz="1065213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593725" defTabSz="1065213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84275" defTabSz="1065213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778000" defTabSz="1065213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370138" defTabSz="1065213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827338" defTabSz="1065213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3284538" defTabSz="1065213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741738" defTabSz="1065213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4198938" defTabSz="1065213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0" hangingPunct="0"/>
              <a:r>
                <a:rPr lang="en-US" altLang="en-US" sz="2000" b="1" dirty="0"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Sheath</a:t>
              </a:r>
            </a:p>
            <a:p>
              <a:pPr algn="ctr" eaLnBrk="0" hangingPunct="0"/>
              <a:r>
                <a:rPr lang="en-US" altLang="en-US" sz="2000" b="1" dirty="0"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fluid</a:t>
              </a:r>
            </a:p>
          </p:txBody>
        </p:sp>
        <p:sp>
          <p:nvSpPr>
            <p:cNvPr id="136253" name="Arc 61"/>
            <p:cNvSpPr>
              <a:spLocks/>
            </p:cNvSpPr>
            <p:nvPr/>
          </p:nvSpPr>
          <p:spPr bwMode="auto">
            <a:xfrm>
              <a:off x="3540" y="1661"/>
              <a:ext cx="333" cy="856"/>
            </a:xfrm>
            <a:custGeom>
              <a:avLst/>
              <a:gdLst>
                <a:gd name="G0" fmla="+- 21600 0 0"/>
                <a:gd name="G1" fmla="+- 21600 0 0"/>
                <a:gd name="G2" fmla="+- 21600 0 0"/>
                <a:gd name="T0" fmla="*/ 0 w 21600"/>
                <a:gd name="T1" fmla="*/ 21600 h 21600"/>
                <a:gd name="T2" fmla="*/ 21535 w 21600"/>
                <a:gd name="T3" fmla="*/ 0 h 21600"/>
                <a:gd name="T4" fmla="*/ 21600 w 21600"/>
                <a:gd name="T5" fmla="*/ 216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600" h="21600" fill="none" extrusionOk="0">
                  <a:moveTo>
                    <a:pt x="0" y="21600"/>
                  </a:moveTo>
                  <a:cubicBezTo>
                    <a:pt x="0" y="9696"/>
                    <a:pt x="9631" y="35"/>
                    <a:pt x="21535" y="0"/>
                  </a:cubicBezTo>
                </a:path>
                <a:path w="21600" h="21600" stroke="0" extrusionOk="0">
                  <a:moveTo>
                    <a:pt x="0" y="21600"/>
                  </a:moveTo>
                  <a:cubicBezTo>
                    <a:pt x="0" y="9696"/>
                    <a:pt x="9631" y="35"/>
                    <a:pt x="21535" y="0"/>
                  </a:cubicBezTo>
                  <a:lnTo>
                    <a:pt x="21600" y="21600"/>
                  </a:lnTo>
                  <a:close/>
                </a:path>
              </a:pathLst>
            </a:custGeom>
            <a:noFill/>
            <a:ln w="25400" cap="rnd">
              <a:solidFill>
                <a:schemeClr val="bg2"/>
              </a:solidFill>
              <a:round/>
              <a:headEnd type="triangle" w="med" len="med"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36254" name="Arc 62"/>
            <p:cNvSpPr>
              <a:spLocks/>
            </p:cNvSpPr>
            <p:nvPr/>
          </p:nvSpPr>
          <p:spPr bwMode="auto">
            <a:xfrm>
              <a:off x="2650" y="1650"/>
              <a:ext cx="309" cy="856"/>
            </a:xfrm>
            <a:custGeom>
              <a:avLst/>
              <a:gdLst>
                <a:gd name="G0" fmla="+- 70 0 0"/>
                <a:gd name="G1" fmla="+- 21600 0 0"/>
                <a:gd name="G2" fmla="+- 21600 0 0"/>
                <a:gd name="T0" fmla="*/ 0 w 21670"/>
                <a:gd name="T1" fmla="*/ 0 h 21600"/>
                <a:gd name="T2" fmla="*/ 21670 w 21670"/>
                <a:gd name="T3" fmla="*/ 21600 h 21600"/>
                <a:gd name="T4" fmla="*/ 70 w 21670"/>
                <a:gd name="T5" fmla="*/ 216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670" h="21600" fill="none" extrusionOk="0">
                  <a:moveTo>
                    <a:pt x="0" y="0"/>
                  </a:moveTo>
                  <a:cubicBezTo>
                    <a:pt x="23" y="0"/>
                    <a:pt x="46" y="0"/>
                    <a:pt x="70" y="0"/>
                  </a:cubicBezTo>
                  <a:cubicBezTo>
                    <a:pt x="11999" y="0"/>
                    <a:pt x="21670" y="9670"/>
                    <a:pt x="21670" y="21600"/>
                  </a:cubicBezTo>
                </a:path>
                <a:path w="21670" h="21600" stroke="0" extrusionOk="0">
                  <a:moveTo>
                    <a:pt x="0" y="0"/>
                  </a:moveTo>
                  <a:cubicBezTo>
                    <a:pt x="23" y="0"/>
                    <a:pt x="46" y="0"/>
                    <a:pt x="70" y="0"/>
                  </a:cubicBezTo>
                  <a:cubicBezTo>
                    <a:pt x="11999" y="0"/>
                    <a:pt x="21670" y="9670"/>
                    <a:pt x="21670" y="21600"/>
                  </a:cubicBezTo>
                  <a:lnTo>
                    <a:pt x="70" y="21600"/>
                  </a:lnTo>
                  <a:close/>
                </a:path>
              </a:pathLst>
            </a:custGeom>
            <a:noFill/>
            <a:ln w="25400" cap="rnd">
              <a:solidFill>
                <a:schemeClr val="bg2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</p:grpSp>
      <p:grpSp>
        <p:nvGrpSpPr>
          <p:cNvPr id="63" name="Group 62"/>
          <p:cNvGrpSpPr/>
          <p:nvPr/>
        </p:nvGrpSpPr>
        <p:grpSpPr>
          <a:xfrm>
            <a:off x="0" y="5607698"/>
            <a:ext cx="12192000" cy="1250302"/>
            <a:chOff x="0" y="5607698"/>
            <a:chExt cx="12192000" cy="1250302"/>
          </a:xfrm>
        </p:grpSpPr>
        <p:sp>
          <p:nvSpPr>
            <p:cNvPr id="64" name="Rectangle 63"/>
            <p:cNvSpPr/>
            <p:nvPr/>
          </p:nvSpPr>
          <p:spPr>
            <a:xfrm>
              <a:off x="0" y="5607698"/>
              <a:ext cx="12192000" cy="1250302"/>
            </a:xfrm>
            <a:prstGeom prst="rect">
              <a:avLst/>
            </a:prstGeom>
            <a:solidFill>
              <a:srgbClr val="FFF6D9"/>
            </a:solidFill>
            <a:ln>
              <a:gradFill>
                <a:gsLst>
                  <a:gs pos="0">
                    <a:schemeClr val="accent1">
                      <a:lumMod val="5000"/>
                      <a:lumOff val="95000"/>
                    </a:schemeClr>
                  </a:gs>
                  <a:gs pos="74000">
                    <a:schemeClr val="accent1">
                      <a:lumMod val="45000"/>
                      <a:lumOff val="55000"/>
                    </a:schemeClr>
                  </a:gs>
                  <a:gs pos="40000">
                    <a:schemeClr val="accent1">
                      <a:lumMod val="45000"/>
                      <a:lumOff val="55000"/>
                    </a:schemeClr>
                  </a:gs>
                  <a:gs pos="100000">
                    <a:schemeClr val="accent1">
                      <a:lumMod val="30000"/>
                      <a:lumOff val="70000"/>
                    </a:schemeClr>
                  </a:gs>
                </a:gsLst>
                <a:lin ang="5400000" scaled="1"/>
              </a:gradFill>
            </a:ln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GB" sz="2400" b="1" dirty="0">
                  <a:solidFill>
                    <a:srgbClr val="FF0000"/>
                  </a:solidFill>
                </a:rPr>
                <a:t>				Malcolm Needs CSci FIBMS FBBTS</a:t>
              </a:r>
            </a:p>
          </p:txBody>
        </p:sp>
        <p:sp>
          <p:nvSpPr>
            <p:cNvPr id="65" name="Oval 64"/>
            <p:cNvSpPr>
              <a:spLocks noChangeAspect="1"/>
            </p:cNvSpPr>
            <p:nvPr/>
          </p:nvSpPr>
          <p:spPr bwMode="auto">
            <a:xfrm rot="5400000">
              <a:off x="281710" y="5734174"/>
              <a:ext cx="972015" cy="971652"/>
            </a:xfrm>
            <a:prstGeom prst="ellipse">
              <a:avLst/>
            </a:prstGeom>
            <a:solidFill>
              <a:srgbClr val="FF1111">
                <a:alpha val="93333"/>
              </a:srgbClr>
            </a:solidFill>
            <a:ln w="38100" cap="flat" cmpd="sng" algn="ctr">
              <a:solidFill>
                <a:srgbClr val="C00000"/>
              </a:solidFill>
              <a:prstDash val="solid"/>
              <a:round/>
              <a:headEnd type="none" w="med" len="med"/>
              <a:tailEnd type="none" w="med" len="med"/>
            </a:ln>
            <a:effectLst>
              <a:outerShdw sx="1000" sy="1000" algn="ctr" rotWithShape="0">
                <a:srgbClr val="000000"/>
              </a:outerShdw>
              <a:reflection endPos="0" dir="5400000" sy="-100000" algn="bl" rotWithShape="0"/>
            </a:effectLst>
            <a:scene3d>
              <a:camera prst="obliqueBottomRight"/>
              <a:lightRig rig="threePt" dir="t"/>
            </a:scene3d>
            <a:sp3d>
              <a:bevelT w="254000" prst="slope"/>
              <a:bevelB w="114300" prst="artDeco"/>
            </a:sp3d>
          </p:spPr>
          <p:txBody>
            <a:bodyPr/>
            <a:lstStyle/>
            <a:p>
              <a:pPr defTabSz="914400" eaLnBrk="0" hangingPunct="0">
                <a:defRPr/>
              </a:pPr>
              <a:endParaRPr lang="en-GB" sz="2400">
                <a:latin typeface="Times New Roman" charset="0"/>
                <a:cs typeface="+mn-cs"/>
              </a:endParaRPr>
            </a:p>
          </p:txBody>
        </p:sp>
        <p:grpSp>
          <p:nvGrpSpPr>
            <p:cNvPr id="66" name="Group 7"/>
            <p:cNvGrpSpPr>
              <a:grpSpLocks noChangeAspect="1"/>
            </p:cNvGrpSpPr>
            <p:nvPr/>
          </p:nvGrpSpPr>
          <p:grpSpPr bwMode="auto">
            <a:xfrm>
              <a:off x="1446003" y="6071153"/>
              <a:ext cx="463617" cy="516607"/>
              <a:chOff x="2839" y="1944"/>
              <a:chExt cx="596" cy="664"/>
            </a:xfrm>
          </p:grpSpPr>
          <p:sp>
            <p:nvSpPr>
              <p:cNvPr id="338" name="Line 8"/>
              <p:cNvSpPr>
                <a:spLocks noChangeAspect="1" noChangeShapeType="1"/>
              </p:cNvSpPr>
              <p:nvPr/>
            </p:nvSpPr>
            <p:spPr bwMode="auto">
              <a:xfrm rot="2543020">
                <a:off x="3080" y="2403"/>
                <a:ext cx="90" cy="6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39" name="Line 9"/>
              <p:cNvSpPr>
                <a:spLocks noChangeAspect="1" noChangeShapeType="1"/>
              </p:cNvSpPr>
              <p:nvPr/>
            </p:nvSpPr>
            <p:spPr bwMode="auto">
              <a:xfrm rot="2543020" flipH="1">
                <a:off x="2927" y="2250"/>
                <a:ext cx="60" cy="6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40" name="Line 10"/>
              <p:cNvSpPr>
                <a:spLocks noChangeAspect="1" noChangeShapeType="1"/>
              </p:cNvSpPr>
              <p:nvPr/>
            </p:nvSpPr>
            <p:spPr bwMode="auto">
              <a:xfrm rot="2543020">
                <a:off x="2969" y="2374"/>
                <a:ext cx="9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41" name="Line 11"/>
              <p:cNvSpPr>
                <a:spLocks noChangeAspect="1" noChangeShapeType="1"/>
              </p:cNvSpPr>
              <p:nvPr/>
            </p:nvSpPr>
            <p:spPr bwMode="auto">
              <a:xfrm rot="2543020">
                <a:off x="2989" y="2352"/>
                <a:ext cx="9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42" name="Rectangle 12"/>
              <p:cNvSpPr>
                <a:spLocks noChangeAspect="1" noChangeArrowheads="1"/>
              </p:cNvSpPr>
              <p:nvPr/>
            </p:nvSpPr>
            <p:spPr bwMode="auto">
              <a:xfrm rot="4906894">
                <a:off x="3231" y="2177"/>
                <a:ext cx="50" cy="30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43" name="Rectangle 13"/>
              <p:cNvSpPr>
                <a:spLocks noChangeAspect="1" noChangeArrowheads="1"/>
              </p:cNvSpPr>
              <p:nvPr/>
            </p:nvSpPr>
            <p:spPr bwMode="auto">
              <a:xfrm rot="4862429">
                <a:off x="3258" y="2301"/>
                <a:ext cx="49" cy="30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44" name="Rectangle 14"/>
              <p:cNvSpPr>
                <a:spLocks noChangeAspect="1" noChangeArrowheads="1"/>
              </p:cNvSpPr>
              <p:nvPr/>
            </p:nvSpPr>
            <p:spPr bwMode="auto">
              <a:xfrm rot="2543020">
                <a:off x="3017" y="2344"/>
                <a:ext cx="50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45" name="Rectangle 15"/>
              <p:cNvSpPr>
                <a:spLocks noChangeAspect="1" noChangeArrowheads="1"/>
              </p:cNvSpPr>
              <p:nvPr/>
            </p:nvSpPr>
            <p:spPr bwMode="auto">
              <a:xfrm rot="2543020">
                <a:off x="2915" y="2456"/>
                <a:ext cx="50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46" name="Rectangle 16"/>
              <p:cNvSpPr>
                <a:spLocks noChangeAspect="1" noChangeArrowheads="1"/>
              </p:cNvSpPr>
              <p:nvPr/>
            </p:nvSpPr>
            <p:spPr bwMode="auto">
              <a:xfrm rot="2543020">
                <a:off x="2942" y="2275"/>
                <a:ext cx="49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47" name="Rectangle 17"/>
              <p:cNvSpPr>
                <a:spLocks noChangeAspect="1" noChangeArrowheads="1"/>
              </p:cNvSpPr>
              <p:nvPr/>
            </p:nvSpPr>
            <p:spPr bwMode="auto">
              <a:xfrm rot="10736418">
                <a:off x="2996" y="1944"/>
                <a:ext cx="49" cy="3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48" name="Rectangle 18"/>
              <p:cNvSpPr>
                <a:spLocks noChangeAspect="1" noChangeArrowheads="1"/>
              </p:cNvSpPr>
              <p:nvPr/>
            </p:nvSpPr>
            <p:spPr bwMode="auto">
              <a:xfrm rot="2543020">
                <a:off x="2839" y="2388"/>
                <a:ext cx="49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49" name="Rectangle 19"/>
              <p:cNvSpPr>
                <a:spLocks noChangeAspect="1" noChangeArrowheads="1"/>
              </p:cNvSpPr>
              <p:nvPr/>
            </p:nvSpPr>
            <p:spPr bwMode="auto">
              <a:xfrm rot="10736418">
                <a:off x="2867" y="1950"/>
                <a:ext cx="49" cy="3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350" name="AutoShape 20"/>
              <p:cNvCxnSpPr>
                <a:cxnSpLocks noChangeAspect="1" noChangeShapeType="1"/>
                <a:stCxn id="349" idx="3"/>
                <a:endCxn id="349" idx="1"/>
              </p:cNvCxnSpPr>
              <p:nvPr/>
            </p:nvCxnSpPr>
            <p:spPr bwMode="auto">
              <a:xfrm>
                <a:off x="2868" y="2118"/>
                <a:ext cx="49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51" name="AutoShape 21"/>
              <p:cNvCxnSpPr>
                <a:cxnSpLocks noChangeAspect="1" noChangeShapeType="1"/>
                <a:stCxn id="349" idx="1"/>
                <a:endCxn id="34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52" name="AutoShape 22"/>
              <p:cNvCxnSpPr>
                <a:cxnSpLocks noChangeAspect="1" noChangeShapeType="1"/>
                <a:stCxn id="349" idx="1"/>
                <a:endCxn id="34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53" name="AutoShape 23"/>
              <p:cNvCxnSpPr>
                <a:cxnSpLocks noChangeAspect="1" noChangeShapeType="1"/>
                <a:stCxn id="349" idx="1"/>
                <a:endCxn id="34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54" name="AutoShape 24"/>
              <p:cNvCxnSpPr>
                <a:cxnSpLocks noChangeAspect="1" noChangeShapeType="1"/>
                <a:stCxn id="349" idx="1"/>
                <a:endCxn id="34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55" name="AutoShape 25"/>
              <p:cNvCxnSpPr>
                <a:cxnSpLocks noChangeAspect="1" noChangeShapeType="1"/>
                <a:stCxn id="343" idx="3"/>
                <a:endCxn id="343" idx="1"/>
              </p:cNvCxnSpPr>
              <p:nvPr/>
            </p:nvCxnSpPr>
            <p:spPr bwMode="auto">
              <a:xfrm flipH="1" flipV="1">
                <a:off x="3280" y="2430"/>
                <a:ext cx="8" cy="4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56" name="AutoShape 26"/>
              <p:cNvCxnSpPr>
                <a:cxnSpLocks noChangeAspect="1" noChangeShapeType="1"/>
                <a:stCxn id="349" idx="1"/>
                <a:endCxn id="34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57" name="AutoShape 27"/>
              <p:cNvCxnSpPr>
                <a:cxnSpLocks noChangeAspect="1" noChangeShapeType="1"/>
                <a:stCxn id="349" idx="1"/>
                <a:endCxn id="34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58" name="AutoShape 28"/>
              <p:cNvCxnSpPr>
                <a:cxnSpLocks noChangeAspect="1" noChangeShapeType="1"/>
                <a:stCxn id="349" idx="1"/>
                <a:endCxn id="34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59" name="AutoShape 29"/>
              <p:cNvCxnSpPr>
                <a:cxnSpLocks noChangeAspect="1" noChangeShapeType="1"/>
              </p:cNvCxnSpPr>
              <p:nvPr/>
            </p:nvCxnSpPr>
            <p:spPr bwMode="auto">
              <a:xfrm rot="2543020" flipV="1">
                <a:off x="2997" y="2091"/>
                <a:ext cx="36" cy="34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60" name="AutoShape 30"/>
              <p:cNvCxnSpPr>
                <a:cxnSpLocks noChangeAspect="1" noChangeShapeType="1"/>
              </p:cNvCxnSpPr>
              <p:nvPr/>
            </p:nvCxnSpPr>
            <p:spPr bwMode="auto">
              <a:xfrm rot="2543020" flipH="1" flipV="1">
                <a:off x="3243" y="2317"/>
                <a:ext cx="38" cy="31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61" name="AutoShape 31"/>
              <p:cNvCxnSpPr>
                <a:cxnSpLocks noChangeAspect="1" noChangeShapeType="1"/>
                <a:stCxn id="343" idx="1"/>
                <a:endCxn id="343" idx="1"/>
              </p:cNvCxnSpPr>
              <p:nvPr/>
            </p:nvCxnSpPr>
            <p:spPr bwMode="auto">
              <a:xfrm>
                <a:off x="3280" y="2430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362" name="Line 32"/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868" y="2421"/>
                <a:ext cx="0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63" name="Line 33"/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970" y="2309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64" name="Line 34"/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935" y="2482"/>
                <a:ext cx="0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65" name="Line 35"/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3038" y="2370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66" name="Line 36"/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339" y="2399"/>
                <a:ext cx="1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67" name="Line 37"/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191" y="2427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68" name="Line 38"/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335" y="2270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69" name="Line 39"/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185" y="2299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70" name="Line 40"/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2893" y="1991"/>
                <a:ext cx="1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71" name="Line 41"/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3021" y="1984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72" name="Line 42"/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2900" y="2163"/>
                <a:ext cx="1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73" name="Line 43"/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3029" y="2156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74" name="Oval 44"/>
              <p:cNvSpPr>
                <a:spLocks noChangeAspect="1" noChangeArrowheads="1"/>
              </p:cNvSpPr>
              <p:nvPr/>
            </p:nvSpPr>
            <p:spPr bwMode="auto">
              <a:xfrm rot="2543020">
                <a:off x="2991" y="2406"/>
                <a:ext cx="20" cy="2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5" name="Oval 45"/>
              <p:cNvSpPr>
                <a:spLocks noChangeAspect="1" noChangeArrowheads="1"/>
              </p:cNvSpPr>
              <p:nvPr/>
            </p:nvSpPr>
            <p:spPr bwMode="auto">
              <a:xfrm rot="2543020">
                <a:off x="2964" y="2382"/>
                <a:ext cx="20" cy="2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</p:grpSp>
        <p:grpSp>
          <p:nvGrpSpPr>
            <p:cNvPr id="67" name="Group 397"/>
            <p:cNvGrpSpPr>
              <a:grpSpLocks noChangeAspect="1"/>
            </p:cNvGrpSpPr>
            <p:nvPr/>
          </p:nvGrpSpPr>
          <p:grpSpPr bwMode="auto">
            <a:xfrm>
              <a:off x="1982621" y="5735053"/>
              <a:ext cx="1024036" cy="1019723"/>
              <a:chOff x="3600" y="1632"/>
              <a:chExt cx="1594" cy="1587"/>
            </a:xfrm>
          </p:grpSpPr>
          <p:sp>
            <p:nvSpPr>
              <p:cNvPr id="68" name="Line 141"/>
              <p:cNvSpPr>
                <a:spLocks noChangeAspect="1" noChangeShapeType="1"/>
              </p:cNvSpPr>
              <p:nvPr/>
            </p:nvSpPr>
            <p:spPr bwMode="auto">
              <a:xfrm>
                <a:off x="4215" y="171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69" name="Line 142"/>
              <p:cNvSpPr>
                <a:spLocks noChangeAspect="1" noChangeShapeType="1"/>
              </p:cNvSpPr>
              <p:nvPr/>
            </p:nvSpPr>
            <p:spPr bwMode="auto">
              <a:xfrm flipH="1">
                <a:off x="4593" y="171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70" name="Rectangle 126"/>
              <p:cNvSpPr>
                <a:spLocks noChangeAspect="1" noChangeArrowheads="1"/>
              </p:cNvSpPr>
              <p:nvPr/>
            </p:nvSpPr>
            <p:spPr bwMode="auto">
              <a:xfrm rot="8193398">
                <a:off x="4242" y="1632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1" name="Rectangle 127"/>
              <p:cNvSpPr>
                <a:spLocks noChangeAspect="1" noChangeArrowheads="1"/>
              </p:cNvSpPr>
              <p:nvPr/>
            </p:nvSpPr>
            <p:spPr bwMode="auto">
              <a:xfrm rot="2363874">
                <a:off x="4528" y="1647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2" name="Rectangle 128"/>
              <p:cNvSpPr>
                <a:spLocks noChangeAspect="1" noChangeArrowheads="1"/>
              </p:cNvSpPr>
              <p:nvPr/>
            </p:nvSpPr>
            <p:spPr bwMode="auto">
              <a:xfrm>
                <a:off x="4217" y="1672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" name="Line 129"/>
              <p:cNvSpPr>
                <a:spLocks noChangeAspect="1" noChangeShapeType="1"/>
              </p:cNvSpPr>
              <p:nvPr/>
            </p:nvSpPr>
            <p:spPr bwMode="auto">
              <a:xfrm flipH="1" flipV="1">
                <a:off x="4107" y="2362"/>
                <a:ext cx="27" cy="29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74" name="Line 130"/>
              <p:cNvSpPr>
                <a:spLocks noChangeAspect="1" noChangeShapeType="1"/>
              </p:cNvSpPr>
              <p:nvPr/>
            </p:nvSpPr>
            <p:spPr bwMode="auto">
              <a:xfrm flipH="1">
                <a:off x="4215" y="2741"/>
                <a:ext cx="378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75" name="Line 131"/>
              <p:cNvSpPr>
                <a:spLocks noChangeAspect="1" noChangeShapeType="1"/>
              </p:cNvSpPr>
              <p:nvPr/>
            </p:nvSpPr>
            <p:spPr bwMode="auto">
              <a:xfrm flipH="1">
                <a:off x="4674" y="2389"/>
                <a:ext cx="28" cy="29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76" name="Line 132"/>
              <p:cNvSpPr>
                <a:spLocks noChangeAspect="1" noChangeShapeType="1"/>
              </p:cNvSpPr>
              <p:nvPr/>
            </p:nvSpPr>
            <p:spPr bwMode="auto">
              <a:xfrm>
                <a:off x="4485" y="2146"/>
                <a:ext cx="162" cy="162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77" name="Line 133"/>
              <p:cNvSpPr>
                <a:spLocks noChangeAspect="1" noChangeShapeType="1"/>
              </p:cNvSpPr>
              <p:nvPr/>
            </p:nvSpPr>
            <p:spPr bwMode="auto">
              <a:xfrm flipH="1">
                <a:off x="4161" y="2146"/>
                <a:ext cx="189" cy="135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78" name="Line 134"/>
              <p:cNvSpPr>
                <a:spLocks noChangeAspect="1" noChangeShapeType="1"/>
              </p:cNvSpPr>
              <p:nvPr/>
            </p:nvSpPr>
            <p:spPr bwMode="auto">
              <a:xfrm flipH="1">
                <a:off x="4458" y="2660"/>
                <a:ext cx="27" cy="0"/>
              </a:xfrm>
              <a:prstGeom prst="line">
                <a:avLst/>
              </a:prstGeom>
              <a:noFill/>
              <a:ln w="28575">
                <a:solidFill>
                  <a:schemeClr val="hlink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79" name="Line 135"/>
              <p:cNvSpPr>
                <a:spLocks noChangeAspect="1" noChangeShapeType="1"/>
              </p:cNvSpPr>
              <p:nvPr/>
            </p:nvSpPr>
            <p:spPr bwMode="auto">
              <a:xfrm>
                <a:off x="4323" y="2633"/>
                <a:ext cx="27" cy="0"/>
              </a:xfrm>
              <a:prstGeom prst="line">
                <a:avLst/>
              </a:prstGeom>
              <a:noFill/>
              <a:ln w="28575">
                <a:solidFill>
                  <a:schemeClr val="hlink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80" name="Line 136"/>
              <p:cNvSpPr>
                <a:spLocks noChangeAspect="1" noChangeShapeType="1"/>
              </p:cNvSpPr>
              <p:nvPr/>
            </p:nvSpPr>
            <p:spPr bwMode="auto">
              <a:xfrm flipH="1">
                <a:off x="4566" y="2470"/>
                <a:ext cx="27" cy="10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81" name="Line 137"/>
              <p:cNvSpPr>
                <a:spLocks noChangeAspect="1" noChangeShapeType="1"/>
              </p:cNvSpPr>
              <p:nvPr/>
            </p:nvSpPr>
            <p:spPr bwMode="auto">
              <a:xfrm>
                <a:off x="4485" y="2281"/>
                <a:ext cx="27" cy="10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82" name="Line 138"/>
              <p:cNvSpPr>
                <a:spLocks noChangeAspect="1" noChangeShapeType="1"/>
              </p:cNvSpPr>
              <p:nvPr/>
            </p:nvSpPr>
            <p:spPr bwMode="auto">
              <a:xfrm>
                <a:off x="4215" y="2470"/>
                <a:ext cx="27" cy="8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83" name="Line 139"/>
              <p:cNvSpPr>
                <a:spLocks noChangeAspect="1" noChangeShapeType="1"/>
              </p:cNvSpPr>
              <p:nvPr/>
            </p:nvSpPr>
            <p:spPr bwMode="auto">
              <a:xfrm flipH="1">
                <a:off x="4296" y="2281"/>
                <a:ext cx="54" cy="8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84" name="Line 140"/>
              <p:cNvSpPr>
                <a:spLocks noChangeAspect="1" noChangeShapeType="1"/>
              </p:cNvSpPr>
              <p:nvPr/>
            </p:nvSpPr>
            <p:spPr bwMode="auto">
              <a:xfrm>
                <a:off x="4377" y="1902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85" name="AutoShape 143"/>
              <p:cNvCxnSpPr>
                <a:cxnSpLocks noChangeAspect="1" noChangeShapeType="1"/>
                <a:stCxn id="92" idx="0"/>
                <a:endCxn id="89" idx="0"/>
              </p:cNvCxnSpPr>
              <p:nvPr/>
            </p:nvCxnSpPr>
            <p:spPr bwMode="auto">
              <a:xfrm>
                <a:off x="4372" y="2038"/>
                <a:ext cx="91" cy="0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86" name="Rectangle 144"/>
              <p:cNvSpPr>
                <a:spLocks noChangeAspect="1" noChangeArrowheads="1"/>
              </p:cNvSpPr>
              <p:nvPr/>
            </p:nvSpPr>
            <p:spPr bwMode="auto">
              <a:xfrm>
                <a:off x="4441" y="217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7" name="Rectangle 145"/>
              <p:cNvSpPr>
                <a:spLocks noChangeAspect="1" noChangeArrowheads="1"/>
              </p:cNvSpPr>
              <p:nvPr/>
            </p:nvSpPr>
            <p:spPr bwMode="auto">
              <a:xfrm rot="2319409">
                <a:off x="4620" y="1713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8" name="Rectangle 146"/>
              <p:cNvSpPr>
                <a:spLocks noChangeAspect="1" noChangeArrowheads="1"/>
              </p:cNvSpPr>
              <p:nvPr/>
            </p:nvSpPr>
            <p:spPr bwMode="auto">
              <a:xfrm>
                <a:off x="4441" y="1902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9" name="Rectangle 147"/>
              <p:cNvSpPr>
                <a:spLocks noChangeAspect="1" noChangeArrowheads="1"/>
              </p:cNvSpPr>
              <p:nvPr/>
            </p:nvSpPr>
            <p:spPr bwMode="auto">
              <a:xfrm>
                <a:off x="4441" y="203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90" name="Rectangle 148"/>
              <p:cNvSpPr>
                <a:spLocks noChangeAspect="1" noChangeArrowheads="1"/>
              </p:cNvSpPr>
              <p:nvPr/>
            </p:nvSpPr>
            <p:spPr bwMode="auto">
              <a:xfrm>
                <a:off x="4350" y="1902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91" name="Rectangle 149"/>
              <p:cNvSpPr>
                <a:spLocks noChangeAspect="1" noChangeArrowheads="1"/>
              </p:cNvSpPr>
              <p:nvPr/>
            </p:nvSpPr>
            <p:spPr bwMode="auto">
              <a:xfrm>
                <a:off x="4350" y="217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92" name="Rectangle 150"/>
              <p:cNvSpPr>
                <a:spLocks noChangeAspect="1" noChangeArrowheads="1"/>
              </p:cNvSpPr>
              <p:nvPr/>
            </p:nvSpPr>
            <p:spPr bwMode="auto">
              <a:xfrm>
                <a:off x="4350" y="203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93" name="Rectangle 151"/>
              <p:cNvSpPr>
                <a:spLocks noChangeAspect="1" noChangeArrowheads="1"/>
              </p:cNvSpPr>
              <p:nvPr/>
            </p:nvSpPr>
            <p:spPr bwMode="auto">
              <a:xfrm rot="8193398">
                <a:off x="4161" y="1713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94" name="AutoShape 152"/>
              <p:cNvCxnSpPr>
                <a:cxnSpLocks noChangeAspect="1" noChangeShapeType="1"/>
                <a:stCxn id="93" idx="3"/>
                <a:endCxn id="93" idx="1"/>
              </p:cNvCxnSpPr>
              <p:nvPr/>
            </p:nvCxnSpPr>
            <p:spPr bwMode="auto">
              <a:xfrm flipV="1">
                <a:off x="4166" y="184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5" name="AutoShape 153"/>
              <p:cNvCxnSpPr>
                <a:cxnSpLocks noChangeAspect="1" noChangeShapeType="1"/>
                <a:stCxn id="93" idx="1"/>
                <a:endCxn id="9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6" name="AutoShape 154"/>
              <p:cNvCxnSpPr>
                <a:cxnSpLocks noChangeAspect="1" noChangeShapeType="1"/>
                <a:stCxn id="93" idx="1"/>
                <a:endCxn id="9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7" name="AutoShape 155"/>
              <p:cNvCxnSpPr>
                <a:cxnSpLocks noChangeAspect="1" noChangeShapeType="1"/>
                <a:stCxn id="93" idx="1"/>
                <a:endCxn id="9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8" name="AutoShape 156"/>
              <p:cNvCxnSpPr>
                <a:cxnSpLocks noChangeAspect="1" noChangeShapeType="1"/>
                <a:stCxn id="93" idx="1"/>
                <a:endCxn id="9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9" name="AutoShape 157"/>
              <p:cNvCxnSpPr>
                <a:cxnSpLocks noChangeAspect="1" noChangeShapeType="1"/>
                <a:stCxn id="87" idx="3"/>
                <a:endCxn id="87" idx="1"/>
              </p:cNvCxnSpPr>
              <p:nvPr/>
            </p:nvCxnSpPr>
            <p:spPr bwMode="auto">
              <a:xfrm flipH="1" flipV="1">
                <a:off x="4625" y="1834"/>
                <a:ext cx="34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00" name="AutoShape 158"/>
              <p:cNvCxnSpPr>
                <a:cxnSpLocks noChangeAspect="1" noChangeShapeType="1"/>
                <a:stCxn id="93" idx="1"/>
                <a:endCxn id="9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01" name="AutoShape 159"/>
              <p:cNvCxnSpPr>
                <a:cxnSpLocks noChangeAspect="1" noChangeShapeType="1"/>
                <a:stCxn id="93" idx="1"/>
                <a:endCxn id="9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02" name="AutoShape 160"/>
              <p:cNvCxnSpPr>
                <a:cxnSpLocks noChangeAspect="1" noChangeShapeType="1"/>
                <a:stCxn id="93" idx="1"/>
                <a:endCxn id="9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03" name="AutoShape 161"/>
              <p:cNvCxnSpPr>
                <a:cxnSpLocks noChangeAspect="1" noChangeShapeType="1"/>
              </p:cNvCxnSpPr>
              <p:nvPr/>
            </p:nvCxnSpPr>
            <p:spPr bwMode="auto">
              <a:xfrm flipV="1">
                <a:off x="4242" y="176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04" name="AutoShape 162"/>
              <p:cNvCxnSpPr>
                <a:cxnSpLocks noChangeAspect="1" noChangeShapeType="1"/>
              </p:cNvCxnSpPr>
              <p:nvPr/>
            </p:nvCxnSpPr>
            <p:spPr bwMode="auto">
              <a:xfrm flipH="1" flipV="1">
                <a:off x="4539" y="1767"/>
                <a:ext cx="35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05" name="AutoShape 163"/>
              <p:cNvCxnSpPr>
                <a:cxnSpLocks noChangeAspect="1" noChangeShapeType="1"/>
                <a:stCxn id="87" idx="1"/>
                <a:endCxn id="87" idx="1"/>
              </p:cNvCxnSpPr>
              <p:nvPr/>
            </p:nvCxnSpPr>
            <p:spPr bwMode="auto">
              <a:xfrm>
                <a:off x="4625" y="183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06" name="Line 164"/>
              <p:cNvSpPr>
                <a:spLocks noChangeAspect="1" noChangeShapeType="1"/>
              </p:cNvSpPr>
              <p:nvPr/>
            </p:nvSpPr>
            <p:spPr bwMode="auto">
              <a:xfrm flipV="1">
                <a:off x="4377" y="220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7" name="Line 165"/>
              <p:cNvSpPr>
                <a:spLocks noChangeAspect="1" noChangeShapeType="1"/>
              </p:cNvSpPr>
              <p:nvPr/>
            </p:nvSpPr>
            <p:spPr bwMode="auto">
              <a:xfrm flipV="1">
                <a:off x="4377" y="206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8" name="Line 166"/>
              <p:cNvSpPr>
                <a:spLocks noChangeAspect="1" noChangeShapeType="1"/>
              </p:cNvSpPr>
              <p:nvPr/>
            </p:nvSpPr>
            <p:spPr bwMode="auto">
              <a:xfrm flipV="1">
                <a:off x="4377" y="192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9" name="Line 167"/>
              <p:cNvSpPr>
                <a:spLocks noChangeAspect="1" noChangeShapeType="1"/>
              </p:cNvSpPr>
              <p:nvPr/>
            </p:nvSpPr>
            <p:spPr bwMode="auto">
              <a:xfrm flipV="1">
                <a:off x="4458" y="220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10" name="Line 168"/>
              <p:cNvSpPr>
                <a:spLocks noChangeAspect="1" noChangeShapeType="1"/>
              </p:cNvSpPr>
              <p:nvPr/>
            </p:nvSpPr>
            <p:spPr bwMode="auto">
              <a:xfrm flipV="1">
                <a:off x="4458" y="206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11" name="Line 169"/>
              <p:cNvSpPr>
                <a:spLocks noChangeAspect="1" noChangeShapeType="1"/>
              </p:cNvSpPr>
              <p:nvPr/>
            </p:nvSpPr>
            <p:spPr bwMode="auto">
              <a:xfrm flipV="1">
                <a:off x="4458" y="192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12" name="Line 170"/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674" y="1767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13" name="Line 171"/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93" y="187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14" name="Line 172"/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93" y="1686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15" name="Line 173"/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12" y="179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16" name="Line 174"/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134" y="176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17" name="Line 175"/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215" y="168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18" name="Line 176"/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242" y="187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19" name="Line 177"/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323" y="179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20" name="Oval 178"/>
              <p:cNvSpPr>
                <a:spLocks noChangeAspect="1" noChangeArrowheads="1"/>
              </p:cNvSpPr>
              <p:nvPr/>
            </p:nvSpPr>
            <p:spPr bwMode="auto">
              <a:xfrm>
                <a:off x="4470" y="179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1" name="Oval 179"/>
              <p:cNvSpPr>
                <a:spLocks noChangeAspect="1" noChangeArrowheads="1"/>
              </p:cNvSpPr>
              <p:nvPr/>
            </p:nvSpPr>
            <p:spPr bwMode="auto">
              <a:xfrm>
                <a:off x="4485" y="198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2" name="Oval 180"/>
              <p:cNvSpPr>
                <a:spLocks noChangeAspect="1" noChangeArrowheads="1"/>
              </p:cNvSpPr>
              <p:nvPr/>
            </p:nvSpPr>
            <p:spPr bwMode="auto">
              <a:xfrm>
                <a:off x="4323" y="198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3" name="Oval 181"/>
              <p:cNvSpPr>
                <a:spLocks noChangeAspect="1" noChangeArrowheads="1"/>
              </p:cNvSpPr>
              <p:nvPr/>
            </p:nvSpPr>
            <p:spPr bwMode="auto">
              <a:xfrm>
                <a:off x="4323" y="179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4" name="Oval 182"/>
              <p:cNvSpPr>
                <a:spLocks noChangeAspect="1" noChangeArrowheads="1"/>
              </p:cNvSpPr>
              <p:nvPr/>
            </p:nvSpPr>
            <p:spPr bwMode="auto">
              <a:xfrm>
                <a:off x="4485" y="211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5" name="Oval 183"/>
              <p:cNvSpPr>
                <a:spLocks noChangeAspect="1" noChangeArrowheads="1"/>
              </p:cNvSpPr>
              <p:nvPr/>
            </p:nvSpPr>
            <p:spPr bwMode="auto">
              <a:xfrm>
                <a:off x="4485" y="206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6" name="Oval 184"/>
              <p:cNvSpPr>
                <a:spLocks noChangeAspect="1" noChangeArrowheads="1"/>
              </p:cNvSpPr>
              <p:nvPr/>
            </p:nvSpPr>
            <p:spPr bwMode="auto">
              <a:xfrm>
                <a:off x="4323" y="211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7" name="Oval 185"/>
              <p:cNvSpPr>
                <a:spLocks noChangeAspect="1" noChangeArrowheads="1"/>
              </p:cNvSpPr>
              <p:nvPr/>
            </p:nvSpPr>
            <p:spPr bwMode="auto">
              <a:xfrm>
                <a:off x="4323" y="206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8" name="Oval 186"/>
              <p:cNvSpPr>
                <a:spLocks noChangeAspect="1" noChangeArrowheads="1"/>
              </p:cNvSpPr>
              <p:nvPr/>
            </p:nvSpPr>
            <p:spPr bwMode="auto">
              <a:xfrm>
                <a:off x="4485" y="225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9" name="Oval 187"/>
              <p:cNvSpPr>
                <a:spLocks noChangeAspect="1" noChangeArrowheads="1"/>
              </p:cNvSpPr>
              <p:nvPr/>
            </p:nvSpPr>
            <p:spPr bwMode="auto">
              <a:xfrm>
                <a:off x="4323" y="225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0" name="Line 188"/>
              <p:cNvSpPr>
                <a:spLocks noChangeAspect="1" noChangeShapeType="1"/>
              </p:cNvSpPr>
              <p:nvPr/>
            </p:nvSpPr>
            <p:spPr bwMode="auto">
              <a:xfrm rot="7964060">
                <a:off x="4769" y="2878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31" name="Line 189"/>
              <p:cNvSpPr>
                <a:spLocks noChangeAspect="1" noChangeShapeType="1"/>
              </p:cNvSpPr>
              <p:nvPr/>
            </p:nvSpPr>
            <p:spPr bwMode="auto">
              <a:xfrm rot="7964060">
                <a:off x="5017" y="2698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32" name="Line 190"/>
              <p:cNvSpPr>
                <a:spLocks noChangeAspect="1" noChangeShapeType="1"/>
              </p:cNvSpPr>
              <p:nvPr/>
            </p:nvSpPr>
            <p:spPr bwMode="auto">
              <a:xfrm rot="7964060" flipH="1">
                <a:off x="4760" y="2976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cxnSp>
            <p:nvCxnSpPr>
              <p:cNvPr id="133" name="AutoShape 191"/>
              <p:cNvCxnSpPr>
                <a:cxnSpLocks noChangeAspect="1" noChangeShapeType="1"/>
                <a:stCxn id="142" idx="0"/>
                <a:endCxn id="138" idx="0"/>
              </p:cNvCxnSpPr>
              <p:nvPr/>
            </p:nvCxnSpPr>
            <p:spPr bwMode="auto">
              <a:xfrm flipH="1">
                <a:off x="4680" y="2752"/>
                <a:ext cx="62" cy="67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34" name="Rectangle 192"/>
              <p:cNvSpPr>
                <a:spLocks noChangeAspect="1" noChangeArrowheads="1"/>
              </p:cNvSpPr>
              <p:nvPr/>
            </p:nvSpPr>
            <p:spPr bwMode="auto">
              <a:xfrm rot="7964060">
                <a:off x="4509" y="2614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5" name="Rectangle 193"/>
              <p:cNvSpPr>
                <a:spLocks noChangeAspect="1" noChangeArrowheads="1"/>
              </p:cNvSpPr>
              <p:nvPr/>
            </p:nvSpPr>
            <p:spPr bwMode="auto">
              <a:xfrm rot="10327934">
                <a:off x="4786" y="2921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6" name="Rectangle 194"/>
              <p:cNvSpPr>
                <a:spLocks noChangeAspect="1" noChangeArrowheads="1"/>
              </p:cNvSpPr>
              <p:nvPr/>
            </p:nvSpPr>
            <p:spPr bwMode="auto">
              <a:xfrm rot="10283469">
                <a:off x="4675" y="2944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7" name="Rectangle 195"/>
              <p:cNvSpPr>
                <a:spLocks noChangeAspect="1" noChangeArrowheads="1"/>
              </p:cNvSpPr>
              <p:nvPr/>
            </p:nvSpPr>
            <p:spPr bwMode="auto">
              <a:xfrm rot="7964060">
                <a:off x="4708" y="279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8" name="Rectangle 196"/>
              <p:cNvSpPr>
                <a:spLocks noChangeAspect="1" noChangeArrowheads="1"/>
              </p:cNvSpPr>
              <p:nvPr/>
            </p:nvSpPr>
            <p:spPr bwMode="auto">
              <a:xfrm rot="7964060">
                <a:off x="4608" y="2705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9" name="Rectangle 197"/>
              <p:cNvSpPr>
                <a:spLocks noChangeAspect="1" noChangeArrowheads="1"/>
              </p:cNvSpPr>
              <p:nvPr/>
            </p:nvSpPr>
            <p:spPr bwMode="auto">
              <a:xfrm rot="7964060">
                <a:off x="4770" y="2730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40" name="Rectangle 198"/>
              <p:cNvSpPr>
                <a:spLocks noChangeAspect="1" noChangeArrowheads="1"/>
              </p:cNvSpPr>
              <p:nvPr/>
            </p:nvSpPr>
            <p:spPr bwMode="auto">
              <a:xfrm rot="-5442543">
                <a:off x="4982" y="269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41" name="Rectangle 199"/>
              <p:cNvSpPr>
                <a:spLocks noChangeAspect="1" noChangeArrowheads="1"/>
              </p:cNvSpPr>
              <p:nvPr/>
            </p:nvSpPr>
            <p:spPr bwMode="auto">
              <a:xfrm rot="7964060">
                <a:off x="4571" y="2547"/>
                <a:ext cx="43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42" name="Rectangle 200"/>
              <p:cNvSpPr>
                <a:spLocks noChangeAspect="1" noChangeArrowheads="1"/>
              </p:cNvSpPr>
              <p:nvPr/>
            </p:nvSpPr>
            <p:spPr bwMode="auto">
              <a:xfrm rot="7964060">
                <a:off x="4670" y="2638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43" name="Rectangle 201"/>
              <p:cNvSpPr>
                <a:spLocks noChangeAspect="1" noChangeArrowheads="1"/>
              </p:cNvSpPr>
              <p:nvPr/>
            </p:nvSpPr>
            <p:spPr bwMode="auto">
              <a:xfrm rot="-5442543">
                <a:off x="4977" y="2583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144" name="AutoShape 202"/>
              <p:cNvCxnSpPr>
                <a:cxnSpLocks noChangeAspect="1" noChangeShapeType="1"/>
                <a:stCxn id="143" idx="3"/>
                <a:endCxn id="143" idx="1"/>
              </p:cNvCxnSpPr>
              <p:nvPr/>
            </p:nvCxnSpPr>
            <p:spPr bwMode="auto">
              <a:xfrm>
                <a:off x="4998" y="2710"/>
                <a:ext cx="1" cy="44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5" name="AutoShape 203"/>
              <p:cNvCxnSpPr>
                <a:cxnSpLocks noChangeAspect="1" noChangeShapeType="1"/>
                <a:stCxn id="143" idx="1"/>
                <a:endCxn id="14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6" name="AutoShape 204"/>
              <p:cNvCxnSpPr>
                <a:cxnSpLocks noChangeAspect="1" noChangeShapeType="1"/>
                <a:stCxn id="143" idx="1"/>
                <a:endCxn id="14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7" name="AutoShape 205"/>
              <p:cNvCxnSpPr>
                <a:cxnSpLocks noChangeAspect="1" noChangeShapeType="1"/>
                <a:stCxn id="143" idx="1"/>
                <a:endCxn id="14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8" name="AutoShape 206"/>
              <p:cNvCxnSpPr>
                <a:cxnSpLocks noChangeAspect="1" noChangeShapeType="1"/>
                <a:stCxn id="143" idx="1"/>
                <a:endCxn id="14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9" name="AutoShape 207"/>
              <p:cNvCxnSpPr>
                <a:cxnSpLocks noChangeAspect="1" noChangeShapeType="1"/>
                <a:stCxn id="136" idx="3"/>
                <a:endCxn id="136" idx="1"/>
              </p:cNvCxnSpPr>
              <p:nvPr/>
            </p:nvCxnSpPr>
            <p:spPr bwMode="auto">
              <a:xfrm flipV="1">
                <a:off x="4675" y="3076"/>
                <a:ext cx="43" cy="6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50" name="AutoShape 208"/>
              <p:cNvCxnSpPr>
                <a:cxnSpLocks noChangeAspect="1" noChangeShapeType="1"/>
                <a:stCxn id="143" idx="1"/>
                <a:endCxn id="14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51" name="AutoShape 209"/>
              <p:cNvCxnSpPr>
                <a:cxnSpLocks noChangeAspect="1" noChangeShapeType="1"/>
                <a:stCxn id="143" idx="1"/>
                <a:endCxn id="14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52" name="AutoShape 210"/>
              <p:cNvCxnSpPr>
                <a:cxnSpLocks noChangeAspect="1" noChangeShapeType="1"/>
                <a:stCxn id="143" idx="1"/>
                <a:endCxn id="14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53" name="AutoShape 211"/>
              <p:cNvCxnSpPr>
                <a:cxnSpLocks noChangeAspect="1" noChangeShapeType="1"/>
              </p:cNvCxnSpPr>
              <p:nvPr/>
            </p:nvCxnSpPr>
            <p:spPr bwMode="auto">
              <a:xfrm rot="7964060" flipV="1">
                <a:off x="4990" y="282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54" name="AutoShape 212"/>
              <p:cNvCxnSpPr>
                <a:cxnSpLocks noChangeAspect="1" noChangeShapeType="1"/>
              </p:cNvCxnSpPr>
              <p:nvPr/>
            </p:nvCxnSpPr>
            <p:spPr bwMode="auto">
              <a:xfrm rot="7964060" flipH="1" flipV="1">
                <a:off x="4786" y="3048"/>
                <a:ext cx="35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55" name="AutoShape 213"/>
              <p:cNvCxnSpPr>
                <a:cxnSpLocks noChangeAspect="1" noChangeShapeType="1"/>
                <a:stCxn id="136" idx="1"/>
                <a:endCxn id="136" idx="1"/>
              </p:cNvCxnSpPr>
              <p:nvPr/>
            </p:nvCxnSpPr>
            <p:spPr bwMode="auto">
              <a:xfrm>
                <a:off x="4718" y="3076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56" name="Line 214"/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589" y="257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7" name="Line 215"/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688" y="266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8" name="Line 216"/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788" y="276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9" name="Line 217"/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534" y="263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60" name="Line 218"/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634" y="2728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61" name="Line 219"/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733" y="282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62" name="Line 220"/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704" y="309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63" name="Line 221"/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680" y="295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64" name="Line 222"/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819" y="3085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65" name="Line 223"/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794" y="2953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66" name="Line 224"/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5072" y="269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67" name="Line 225"/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5077" y="280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68" name="Line 226"/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4918" y="2699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69" name="Line 227"/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4923" y="281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70" name="Oval 228"/>
              <p:cNvSpPr>
                <a:spLocks noChangeAspect="1" noChangeArrowheads="1"/>
              </p:cNvSpPr>
              <p:nvPr/>
            </p:nvSpPr>
            <p:spPr bwMode="auto">
              <a:xfrm rot="7964060">
                <a:off x="4817" y="297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1" name="Oval 229"/>
              <p:cNvSpPr>
                <a:spLocks noChangeAspect="1" noChangeArrowheads="1"/>
              </p:cNvSpPr>
              <p:nvPr/>
            </p:nvSpPr>
            <p:spPr bwMode="auto">
              <a:xfrm rot="7964060">
                <a:off x="4668" y="2858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2" name="Oval 230"/>
              <p:cNvSpPr>
                <a:spLocks noChangeAspect="1" noChangeArrowheads="1"/>
              </p:cNvSpPr>
              <p:nvPr/>
            </p:nvSpPr>
            <p:spPr bwMode="auto">
              <a:xfrm rot="7964060">
                <a:off x="4777" y="273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3" name="Oval 231"/>
              <p:cNvSpPr>
                <a:spLocks noChangeAspect="1" noChangeArrowheads="1"/>
              </p:cNvSpPr>
              <p:nvPr/>
            </p:nvSpPr>
            <p:spPr bwMode="auto">
              <a:xfrm rot="7964060">
                <a:off x="4917" y="2867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4" name="Oval 232"/>
              <p:cNvSpPr>
                <a:spLocks noChangeAspect="1" noChangeArrowheads="1"/>
              </p:cNvSpPr>
              <p:nvPr/>
            </p:nvSpPr>
            <p:spPr bwMode="auto">
              <a:xfrm rot="7964060">
                <a:off x="4568" y="2766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5" name="Oval 233"/>
              <p:cNvSpPr>
                <a:spLocks noChangeAspect="1" noChangeArrowheads="1"/>
              </p:cNvSpPr>
              <p:nvPr/>
            </p:nvSpPr>
            <p:spPr bwMode="auto">
              <a:xfrm rot="7964060">
                <a:off x="4608" y="2803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6" name="Oval 234"/>
              <p:cNvSpPr>
                <a:spLocks noChangeAspect="1" noChangeArrowheads="1"/>
              </p:cNvSpPr>
              <p:nvPr/>
            </p:nvSpPr>
            <p:spPr bwMode="auto">
              <a:xfrm rot="7964060">
                <a:off x="4679" y="2646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7" name="Oval 235"/>
              <p:cNvSpPr>
                <a:spLocks noChangeAspect="1" noChangeArrowheads="1"/>
              </p:cNvSpPr>
              <p:nvPr/>
            </p:nvSpPr>
            <p:spPr bwMode="auto">
              <a:xfrm rot="7964060">
                <a:off x="4718" y="268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8" name="Oval 236"/>
              <p:cNvSpPr>
                <a:spLocks noChangeAspect="1" noChangeArrowheads="1"/>
              </p:cNvSpPr>
              <p:nvPr/>
            </p:nvSpPr>
            <p:spPr bwMode="auto">
              <a:xfrm rot="7964060">
                <a:off x="4468" y="267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9" name="Oval 237"/>
              <p:cNvSpPr>
                <a:spLocks noChangeAspect="1" noChangeArrowheads="1"/>
              </p:cNvSpPr>
              <p:nvPr/>
            </p:nvSpPr>
            <p:spPr bwMode="auto">
              <a:xfrm rot="7964060">
                <a:off x="4580" y="255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0" name="Line 238"/>
              <p:cNvSpPr>
                <a:spLocks noChangeAspect="1" noChangeShapeType="1"/>
              </p:cNvSpPr>
              <p:nvPr/>
            </p:nvSpPr>
            <p:spPr bwMode="auto">
              <a:xfrm rot="-3140304">
                <a:off x="3898" y="2176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81" name="Line 239"/>
              <p:cNvSpPr>
                <a:spLocks noChangeAspect="1" noChangeShapeType="1"/>
              </p:cNvSpPr>
              <p:nvPr/>
            </p:nvSpPr>
            <p:spPr bwMode="auto">
              <a:xfrm rot="-3140304">
                <a:off x="3741" y="218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82" name="Line 240"/>
              <p:cNvSpPr>
                <a:spLocks noChangeAspect="1" noChangeShapeType="1"/>
              </p:cNvSpPr>
              <p:nvPr/>
            </p:nvSpPr>
            <p:spPr bwMode="auto">
              <a:xfrm rot="18459696" flipH="1">
                <a:off x="3972" y="188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183" name="AutoShape 241"/>
              <p:cNvCxnSpPr>
                <a:cxnSpLocks noChangeAspect="1" noChangeShapeType="1"/>
                <a:stCxn id="192" idx="0"/>
                <a:endCxn id="188" idx="0"/>
              </p:cNvCxnSpPr>
              <p:nvPr/>
            </p:nvCxnSpPr>
            <p:spPr bwMode="auto">
              <a:xfrm flipV="1">
                <a:off x="4018" y="2222"/>
                <a:ext cx="56" cy="72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84" name="Rectangle 242"/>
              <p:cNvSpPr>
                <a:spLocks noChangeAspect="1" noChangeArrowheads="1"/>
              </p:cNvSpPr>
              <p:nvPr/>
            </p:nvSpPr>
            <p:spPr bwMode="auto">
              <a:xfrm rot="-3140304">
                <a:off x="4213" y="227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5" name="Rectangle 243"/>
              <p:cNvSpPr>
                <a:spLocks noChangeAspect="1" noChangeArrowheads="1"/>
              </p:cNvSpPr>
              <p:nvPr/>
            </p:nvSpPr>
            <p:spPr bwMode="auto">
              <a:xfrm rot="-776429">
                <a:off x="3903" y="1862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6" name="Rectangle 244"/>
              <p:cNvSpPr>
                <a:spLocks noChangeAspect="1" noChangeArrowheads="1"/>
              </p:cNvSpPr>
              <p:nvPr/>
            </p:nvSpPr>
            <p:spPr bwMode="auto">
              <a:xfrm rot="-820895">
                <a:off x="4011" y="1829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7" name="Rectangle 245"/>
              <p:cNvSpPr>
                <a:spLocks noChangeAspect="1" noChangeArrowheads="1"/>
              </p:cNvSpPr>
              <p:nvPr/>
            </p:nvSpPr>
            <p:spPr bwMode="auto">
              <a:xfrm rot="-3140304">
                <a:off x="3999" y="211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8" name="Rectangle 246"/>
              <p:cNvSpPr>
                <a:spLocks noChangeAspect="1" noChangeArrowheads="1"/>
              </p:cNvSpPr>
              <p:nvPr/>
            </p:nvSpPr>
            <p:spPr bwMode="auto">
              <a:xfrm rot="-3140304">
                <a:off x="4106" y="219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9" name="Rectangle 247"/>
              <p:cNvSpPr>
                <a:spLocks noChangeAspect="1" noChangeArrowheads="1"/>
              </p:cNvSpPr>
              <p:nvPr/>
            </p:nvSpPr>
            <p:spPr bwMode="auto">
              <a:xfrm rot="-3140304">
                <a:off x="3943" y="2185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90" name="Rectangle 248"/>
              <p:cNvSpPr>
                <a:spLocks noChangeAspect="1" noChangeArrowheads="1"/>
              </p:cNvSpPr>
              <p:nvPr/>
            </p:nvSpPr>
            <p:spPr bwMode="auto">
              <a:xfrm rot="5053094">
                <a:off x="3727" y="2074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91" name="Rectangle 249"/>
              <p:cNvSpPr>
                <a:spLocks noChangeAspect="1" noChangeArrowheads="1"/>
              </p:cNvSpPr>
              <p:nvPr/>
            </p:nvSpPr>
            <p:spPr bwMode="auto">
              <a:xfrm rot="-3140304">
                <a:off x="4157" y="2350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92" name="Rectangle 250"/>
              <p:cNvSpPr>
                <a:spLocks noChangeAspect="1" noChangeArrowheads="1"/>
              </p:cNvSpPr>
              <p:nvPr/>
            </p:nvSpPr>
            <p:spPr bwMode="auto">
              <a:xfrm rot="-3140304">
                <a:off x="4050" y="226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93" name="Rectangle 251"/>
              <p:cNvSpPr>
                <a:spLocks noChangeAspect="1" noChangeArrowheads="1"/>
              </p:cNvSpPr>
              <p:nvPr/>
            </p:nvSpPr>
            <p:spPr bwMode="auto">
              <a:xfrm rot="5053094">
                <a:off x="3742" y="218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194" name="AutoShape 252"/>
              <p:cNvCxnSpPr>
                <a:cxnSpLocks noChangeAspect="1" noChangeShapeType="1"/>
                <a:stCxn id="193" idx="3"/>
                <a:endCxn id="193" idx="1"/>
              </p:cNvCxnSpPr>
              <p:nvPr/>
            </p:nvCxnSpPr>
            <p:spPr bwMode="auto">
              <a:xfrm flipH="1" flipV="1">
                <a:off x="3761" y="2315"/>
                <a:ext cx="4" cy="43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5" name="AutoShape 253"/>
              <p:cNvCxnSpPr>
                <a:cxnSpLocks noChangeAspect="1" noChangeShapeType="1"/>
                <a:stCxn id="193" idx="1"/>
                <a:endCxn id="19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6" name="AutoShape 254"/>
              <p:cNvCxnSpPr>
                <a:cxnSpLocks noChangeAspect="1" noChangeShapeType="1"/>
                <a:stCxn id="193" idx="1"/>
                <a:endCxn id="19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7" name="AutoShape 255"/>
              <p:cNvCxnSpPr>
                <a:cxnSpLocks noChangeAspect="1" noChangeShapeType="1"/>
                <a:stCxn id="193" idx="1"/>
                <a:endCxn id="19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8" name="AutoShape 256"/>
              <p:cNvCxnSpPr>
                <a:cxnSpLocks noChangeAspect="1" noChangeShapeType="1"/>
                <a:stCxn id="193" idx="1"/>
                <a:endCxn id="19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9" name="AutoShape 257"/>
              <p:cNvCxnSpPr>
                <a:cxnSpLocks noChangeAspect="1" noChangeShapeType="1"/>
                <a:stCxn id="186" idx="3"/>
                <a:endCxn id="186" idx="1"/>
              </p:cNvCxnSpPr>
              <p:nvPr/>
            </p:nvCxnSpPr>
            <p:spPr bwMode="auto">
              <a:xfrm flipH="1">
                <a:off x="4012" y="1959"/>
                <a:ext cx="42" cy="10"/>
              </a:xfrm>
              <a:prstGeom prst="straightConnector1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00" name="AutoShape 258"/>
              <p:cNvCxnSpPr>
                <a:cxnSpLocks noChangeAspect="1" noChangeShapeType="1"/>
                <a:stCxn id="193" idx="1"/>
                <a:endCxn id="19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01" name="AutoShape 259"/>
              <p:cNvCxnSpPr>
                <a:cxnSpLocks noChangeAspect="1" noChangeShapeType="1"/>
                <a:stCxn id="193" idx="1"/>
                <a:endCxn id="19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02" name="AutoShape 260"/>
              <p:cNvCxnSpPr>
                <a:cxnSpLocks noChangeAspect="1" noChangeShapeType="1"/>
                <a:stCxn id="193" idx="1"/>
                <a:endCxn id="19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03" name="AutoShape 261"/>
              <p:cNvCxnSpPr>
                <a:cxnSpLocks noChangeAspect="1" noChangeShapeType="1"/>
              </p:cNvCxnSpPr>
              <p:nvPr/>
            </p:nvCxnSpPr>
            <p:spPr bwMode="auto">
              <a:xfrm rot="18459696" flipV="1">
                <a:off x="3730" y="2213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04" name="AutoShape 262"/>
              <p:cNvCxnSpPr>
                <a:cxnSpLocks noChangeAspect="1" noChangeShapeType="1"/>
              </p:cNvCxnSpPr>
              <p:nvPr/>
            </p:nvCxnSpPr>
            <p:spPr bwMode="auto">
              <a:xfrm rot="-3140304" flipH="1" flipV="1">
                <a:off x="3911" y="1977"/>
                <a:ext cx="34" cy="27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05" name="AutoShape 263"/>
              <p:cNvCxnSpPr>
                <a:cxnSpLocks noChangeAspect="1" noChangeShapeType="1"/>
                <a:stCxn id="186" idx="1"/>
                <a:endCxn id="186" idx="1"/>
              </p:cNvCxnSpPr>
              <p:nvPr/>
            </p:nvCxnSpPr>
            <p:spPr bwMode="auto">
              <a:xfrm>
                <a:off x="4012" y="1969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06" name="Line 264"/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182" y="2374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7" name="Line 265"/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075" y="2291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8" name="Line 266"/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3968" y="2208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9" name="Line 267"/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232" y="230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10" name="Line 268"/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125" y="222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11" name="Line 269"/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018" y="214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12" name="Line 270"/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4021" y="187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13" name="Line 271"/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4057" y="200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14" name="Line 272"/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3907" y="188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15" name="Line 273"/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3943" y="2018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16" name="Line 274"/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691" y="230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17" name="Line 275"/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675" y="2188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18" name="Line 276"/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842" y="2282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19" name="Line 277"/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828" y="216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20" name="Oval 278"/>
              <p:cNvSpPr>
                <a:spLocks noChangeAspect="1" noChangeArrowheads="1"/>
              </p:cNvSpPr>
              <p:nvPr/>
            </p:nvSpPr>
            <p:spPr bwMode="auto">
              <a:xfrm rot="-3140304">
                <a:off x="3892" y="2049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1" name="Oval 279"/>
              <p:cNvSpPr>
                <a:spLocks noChangeAspect="1" noChangeArrowheads="1"/>
              </p:cNvSpPr>
              <p:nvPr/>
            </p:nvSpPr>
            <p:spPr bwMode="auto">
              <a:xfrm rot="-3140304">
                <a:off x="4051" y="215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2" name="Oval 280"/>
              <p:cNvSpPr>
                <a:spLocks noChangeAspect="1" noChangeArrowheads="1"/>
              </p:cNvSpPr>
              <p:nvPr/>
            </p:nvSpPr>
            <p:spPr bwMode="auto">
              <a:xfrm rot="-3140304">
                <a:off x="3951" y="2283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3" name="Oval 281"/>
              <p:cNvSpPr>
                <a:spLocks noChangeAspect="1" noChangeArrowheads="1"/>
              </p:cNvSpPr>
              <p:nvPr/>
            </p:nvSpPr>
            <p:spPr bwMode="auto">
              <a:xfrm rot="-3140304">
                <a:off x="3802" y="2167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4" name="Oval 282"/>
              <p:cNvSpPr>
                <a:spLocks noChangeAspect="1" noChangeArrowheads="1"/>
              </p:cNvSpPr>
              <p:nvPr/>
            </p:nvSpPr>
            <p:spPr bwMode="auto">
              <a:xfrm rot="-3140304">
                <a:off x="4157" y="2237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5" name="Oval 283"/>
              <p:cNvSpPr>
                <a:spLocks noChangeAspect="1" noChangeArrowheads="1"/>
              </p:cNvSpPr>
              <p:nvPr/>
            </p:nvSpPr>
            <p:spPr bwMode="auto">
              <a:xfrm rot="-3140304">
                <a:off x="4114" y="220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6" name="Oval 284"/>
              <p:cNvSpPr>
                <a:spLocks noChangeAspect="1" noChangeArrowheads="1"/>
              </p:cNvSpPr>
              <p:nvPr/>
            </p:nvSpPr>
            <p:spPr bwMode="auto">
              <a:xfrm rot="-3140304">
                <a:off x="4059" y="236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7" name="Oval 285"/>
              <p:cNvSpPr>
                <a:spLocks noChangeAspect="1" noChangeArrowheads="1"/>
              </p:cNvSpPr>
              <p:nvPr/>
            </p:nvSpPr>
            <p:spPr bwMode="auto">
              <a:xfrm rot="-3140304">
                <a:off x="4016" y="2332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8" name="Oval 286"/>
              <p:cNvSpPr>
                <a:spLocks noChangeAspect="1" noChangeArrowheads="1"/>
              </p:cNvSpPr>
              <p:nvPr/>
            </p:nvSpPr>
            <p:spPr bwMode="auto">
              <a:xfrm rot="-3140304">
                <a:off x="4265" y="231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9" name="Oval 287"/>
              <p:cNvSpPr>
                <a:spLocks noChangeAspect="1" noChangeArrowheads="1"/>
              </p:cNvSpPr>
              <p:nvPr/>
            </p:nvSpPr>
            <p:spPr bwMode="auto">
              <a:xfrm rot="-3140304">
                <a:off x="4165" y="2448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0" name="Line 288"/>
              <p:cNvSpPr>
                <a:spLocks noChangeAspect="1" noChangeShapeType="1"/>
              </p:cNvSpPr>
              <p:nvPr/>
            </p:nvSpPr>
            <p:spPr bwMode="auto">
              <a:xfrm rot="-8328319">
                <a:off x="3985" y="2878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31" name="Line 289"/>
              <p:cNvSpPr>
                <a:spLocks noChangeAspect="1" noChangeShapeType="1"/>
              </p:cNvSpPr>
              <p:nvPr/>
            </p:nvSpPr>
            <p:spPr bwMode="auto">
              <a:xfrm rot="-8328319">
                <a:off x="4116" y="2987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32" name="Line 290"/>
              <p:cNvSpPr>
                <a:spLocks noChangeAspect="1" noChangeShapeType="1"/>
              </p:cNvSpPr>
              <p:nvPr/>
            </p:nvSpPr>
            <p:spPr bwMode="auto">
              <a:xfrm rot="13271681" flipH="1">
                <a:off x="3831" y="2738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cxnSp>
            <p:nvCxnSpPr>
              <p:cNvPr id="233" name="AutoShape 291"/>
              <p:cNvCxnSpPr>
                <a:cxnSpLocks noChangeAspect="1" noChangeShapeType="1"/>
                <a:stCxn id="242" idx="0"/>
                <a:endCxn id="238" idx="0"/>
              </p:cNvCxnSpPr>
              <p:nvPr/>
            </p:nvCxnSpPr>
            <p:spPr bwMode="auto">
              <a:xfrm flipH="1" flipV="1">
                <a:off x="4079" y="2745"/>
                <a:ext cx="69" cy="60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34" name="Rectangle 292"/>
              <p:cNvSpPr>
                <a:spLocks noChangeAspect="1" noChangeArrowheads="1"/>
              </p:cNvSpPr>
              <p:nvPr/>
            </p:nvSpPr>
            <p:spPr bwMode="auto">
              <a:xfrm rot="-8328319">
                <a:off x="4192" y="2525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5" name="Rectangle 293"/>
              <p:cNvSpPr>
                <a:spLocks noChangeAspect="1" noChangeArrowheads="1"/>
              </p:cNvSpPr>
              <p:nvPr/>
            </p:nvSpPr>
            <p:spPr bwMode="auto">
              <a:xfrm rot="-5964445">
                <a:off x="3825" y="2745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6" name="Rectangle 294"/>
              <p:cNvSpPr>
                <a:spLocks noChangeAspect="1" noChangeArrowheads="1"/>
              </p:cNvSpPr>
              <p:nvPr/>
            </p:nvSpPr>
            <p:spPr bwMode="auto">
              <a:xfrm rot="-6008910">
                <a:off x="3799" y="2635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7" name="Rectangle 295"/>
              <p:cNvSpPr>
                <a:spLocks noChangeAspect="1" noChangeArrowheads="1"/>
              </p:cNvSpPr>
              <p:nvPr/>
            </p:nvSpPr>
            <p:spPr bwMode="auto">
              <a:xfrm rot="-8328319">
                <a:off x="4014" y="2729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8" name="Rectangle 296"/>
              <p:cNvSpPr>
                <a:spLocks noChangeAspect="1" noChangeArrowheads="1"/>
              </p:cNvSpPr>
              <p:nvPr/>
            </p:nvSpPr>
            <p:spPr bwMode="auto">
              <a:xfrm rot="-8328319">
                <a:off x="4103" y="262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9" name="Rectangle 297"/>
              <p:cNvSpPr>
                <a:spLocks noChangeAspect="1" noChangeArrowheads="1"/>
              </p:cNvSpPr>
              <p:nvPr/>
            </p:nvSpPr>
            <p:spPr bwMode="auto">
              <a:xfrm rot="-8328319">
                <a:off x="4082" y="2789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40" name="Rectangle 298"/>
              <p:cNvSpPr>
                <a:spLocks noChangeAspect="1" noChangeArrowheads="1"/>
              </p:cNvSpPr>
              <p:nvPr/>
            </p:nvSpPr>
            <p:spPr bwMode="auto">
              <a:xfrm rot="-134921">
                <a:off x="4039" y="2922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41" name="Rectangle 299"/>
              <p:cNvSpPr>
                <a:spLocks noChangeAspect="1" noChangeArrowheads="1"/>
              </p:cNvSpPr>
              <p:nvPr/>
            </p:nvSpPr>
            <p:spPr bwMode="auto">
              <a:xfrm rot="-8328319">
                <a:off x="4260" y="258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42" name="Rectangle 300"/>
              <p:cNvSpPr>
                <a:spLocks noChangeAspect="1" noChangeArrowheads="1"/>
              </p:cNvSpPr>
              <p:nvPr/>
            </p:nvSpPr>
            <p:spPr bwMode="auto">
              <a:xfrm rot="-8328319">
                <a:off x="4171" y="268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43" name="Rectangle 301"/>
              <p:cNvSpPr>
                <a:spLocks noChangeAspect="1" noChangeArrowheads="1"/>
              </p:cNvSpPr>
              <p:nvPr/>
            </p:nvSpPr>
            <p:spPr bwMode="auto">
              <a:xfrm rot="-134921">
                <a:off x="4154" y="2914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244" name="AutoShape 302"/>
              <p:cNvCxnSpPr>
                <a:cxnSpLocks noChangeAspect="1" noChangeShapeType="1"/>
                <a:stCxn id="243" idx="3"/>
                <a:endCxn id="243" idx="1"/>
              </p:cNvCxnSpPr>
              <p:nvPr/>
            </p:nvCxnSpPr>
            <p:spPr bwMode="auto">
              <a:xfrm flipH="1">
                <a:off x="4154" y="3061"/>
                <a:ext cx="43" cy="2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5" name="AutoShape 303"/>
              <p:cNvCxnSpPr>
                <a:cxnSpLocks noChangeAspect="1" noChangeShapeType="1"/>
                <a:stCxn id="243" idx="1"/>
                <a:endCxn id="24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6" name="AutoShape 304"/>
              <p:cNvCxnSpPr>
                <a:cxnSpLocks noChangeAspect="1" noChangeShapeType="1"/>
                <a:stCxn id="243" idx="1"/>
                <a:endCxn id="24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7" name="AutoShape 305"/>
              <p:cNvCxnSpPr>
                <a:cxnSpLocks noChangeAspect="1" noChangeShapeType="1"/>
                <a:stCxn id="243" idx="1"/>
                <a:endCxn id="24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8" name="AutoShape 306"/>
              <p:cNvCxnSpPr>
                <a:cxnSpLocks noChangeAspect="1" noChangeShapeType="1"/>
                <a:stCxn id="243" idx="1"/>
                <a:endCxn id="24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9" name="AutoShape 307"/>
              <p:cNvCxnSpPr>
                <a:cxnSpLocks noChangeAspect="1" noChangeShapeType="1"/>
                <a:stCxn id="236" idx="3"/>
                <a:endCxn id="236" idx="1"/>
              </p:cNvCxnSpPr>
              <p:nvPr/>
            </p:nvCxnSpPr>
            <p:spPr bwMode="auto">
              <a:xfrm>
                <a:off x="3817" y="2748"/>
                <a:ext cx="7" cy="43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50" name="AutoShape 308"/>
              <p:cNvCxnSpPr>
                <a:cxnSpLocks noChangeAspect="1" noChangeShapeType="1"/>
                <a:stCxn id="243" idx="1"/>
                <a:endCxn id="24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51" name="AutoShape 309"/>
              <p:cNvCxnSpPr>
                <a:cxnSpLocks noChangeAspect="1" noChangeShapeType="1"/>
                <a:stCxn id="243" idx="1"/>
                <a:endCxn id="24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52" name="AutoShape 310"/>
              <p:cNvCxnSpPr>
                <a:cxnSpLocks noChangeAspect="1" noChangeShapeType="1"/>
                <a:stCxn id="243" idx="1"/>
                <a:endCxn id="24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53" name="AutoShape 311"/>
              <p:cNvCxnSpPr>
                <a:cxnSpLocks noChangeAspect="1" noChangeShapeType="1"/>
              </p:cNvCxnSpPr>
              <p:nvPr/>
            </p:nvCxnSpPr>
            <p:spPr bwMode="auto">
              <a:xfrm rot="13271681" flipV="1">
                <a:off x="4050" y="305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54" name="AutoShape 312"/>
              <p:cNvCxnSpPr>
                <a:cxnSpLocks noChangeAspect="1" noChangeShapeType="1"/>
              </p:cNvCxnSpPr>
              <p:nvPr/>
            </p:nvCxnSpPr>
            <p:spPr bwMode="auto">
              <a:xfrm rot="-8328319" flipH="1" flipV="1">
                <a:off x="3824" y="2863"/>
                <a:ext cx="34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55" name="AutoShape 313"/>
              <p:cNvCxnSpPr>
                <a:cxnSpLocks noChangeAspect="1" noChangeShapeType="1"/>
                <a:stCxn id="236" idx="1"/>
                <a:endCxn id="236" idx="1"/>
              </p:cNvCxnSpPr>
              <p:nvPr/>
            </p:nvCxnSpPr>
            <p:spPr bwMode="auto">
              <a:xfrm>
                <a:off x="3824" y="2791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56" name="Line 314"/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279" y="260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7" name="Line 315"/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89" y="271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8" name="Line 316"/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00" y="2813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9" name="Line 317"/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218" y="255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60" name="Line 318"/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29" y="265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61" name="Line 319"/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039" y="275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62" name="Line 320"/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769" y="273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63" name="Line 321"/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901" y="271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64" name="Line 322"/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777" y="285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65" name="Line 323"/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909" y="282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66" name="Line 324"/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176" y="3094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67" name="Line 325"/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061" y="3102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68" name="Line 326"/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166" y="294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69" name="Line 327"/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051" y="295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70" name="Oval 328"/>
              <p:cNvSpPr>
                <a:spLocks noChangeAspect="1" noChangeArrowheads="1"/>
              </p:cNvSpPr>
              <p:nvPr/>
            </p:nvSpPr>
            <p:spPr bwMode="auto">
              <a:xfrm rot="-8328319">
                <a:off x="3898" y="2888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1" name="Oval 329"/>
              <p:cNvSpPr>
                <a:spLocks noChangeAspect="1" noChangeArrowheads="1"/>
              </p:cNvSpPr>
              <p:nvPr/>
            </p:nvSpPr>
            <p:spPr bwMode="auto">
              <a:xfrm rot="-8328319">
                <a:off x="4011" y="273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2" name="Oval 330"/>
              <p:cNvSpPr>
                <a:spLocks noChangeAspect="1" noChangeArrowheads="1"/>
              </p:cNvSpPr>
              <p:nvPr/>
            </p:nvSpPr>
            <p:spPr bwMode="auto">
              <a:xfrm rot="-8328319">
                <a:off x="4134" y="2842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3" name="Oval 331"/>
              <p:cNvSpPr>
                <a:spLocks noChangeAspect="1" noChangeArrowheads="1"/>
              </p:cNvSpPr>
              <p:nvPr/>
            </p:nvSpPr>
            <p:spPr bwMode="auto">
              <a:xfrm rot="-8328319">
                <a:off x="4009" y="298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4" name="Oval 332"/>
              <p:cNvSpPr>
                <a:spLocks noChangeAspect="1" noChangeArrowheads="1"/>
              </p:cNvSpPr>
              <p:nvPr/>
            </p:nvSpPr>
            <p:spPr bwMode="auto">
              <a:xfrm rot="-8328319">
                <a:off x="4100" y="263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5" name="Oval 333"/>
              <p:cNvSpPr>
                <a:spLocks noChangeAspect="1" noChangeArrowheads="1"/>
              </p:cNvSpPr>
              <p:nvPr/>
            </p:nvSpPr>
            <p:spPr bwMode="auto">
              <a:xfrm rot="-8328319">
                <a:off x="4065" y="267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6" name="Oval 334"/>
              <p:cNvSpPr>
                <a:spLocks noChangeAspect="1" noChangeArrowheads="1"/>
              </p:cNvSpPr>
              <p:nvPr/>
            </p:nvSpPr>
            <p:spPr bwMode="auto">
              <a:xfrm rot="-8328319">
                <a:off x="4223" y="2740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7" name="Oval 335"/>
              <p:cNvSpPr>
                <a:spLocks noChangeAspect="1" noChangeArrowheads="1"/>
              </p:cNvSpPr>
              <p:nvPr/>
            </p:nvSpPr>
            <p:spPr bwMode="auto">
              <a:xfrm rot="-8328319">
                <a:off x="4187" y="2781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8" name="Oval 336"/>
              <p:cNvSpPr>
                <a:spLocks noChangeAspect="1" noChangeArrowheads="1"/>
              </p:cNvSpPr>
              <p:nvPr/>
            </p:nvSpPr>
            <p:spPr bwMode="auto">
              <a:xfrm rot="-8328319">
                <a:off x="4189" y="2532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9" name="Oval 337"/>
              <p:cNvSpPr>
                <a:spLocks noChangeAspect="1" noChangeArrowheads="1"/>
              </p:cNvSpPr>
              <p:nvPr/>
            </p:nvSpPr>
            <p:spPr bwMode="auto">
              <a:xfrm rot="-8328319">
                <a:off x="4312" y="263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0" name="Line 338"/>
              <p:cNvSpPr>
                <a:spLocks noChangeAspect="1" noChangeShapeType="1"/>
              </p:cNvSpPr>
              <p:nvPr/>
            </p:nvSpPr>
            <p:spPr bwMode="auto">
              <a:xfrm rot="3556658">
                <a:off x="4846" y="2231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81" name="Line 339"/>
              <p:cNvSpPr>
                <a:spLocks noChangeAspect="1" noChangeShapeType="1"/>
              </p:cNvSpPr>
              <p:nvPr/>
            </p:nvSpPr>
            <p:spPr bwMode="auto">
              <a:xfrm rot="3556658">
                <a:off x="4865" y="1914"/>
                <a:ext cx="1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82" name="Line 340"/>
              <p:cNvSpPr>
                <a:spLocks noChangeAspect="1" noChangeShapeType="1"/>
              </p:cNvSpPr>
              <p:nvPr/>
            </p:nvSpPr>
            <p:spPr bwMode="auto">
              <a:xfrm rot="3556658" flipH="1">
                <a:off x="5059" y="2239"/>
                <a:ext cx="1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283" name="AutoShape 341"/>
              <p:cNvCxnSpPr>
                <a:cxnSpLocks noChangeAspect="1" noChangeShapeType="1"/>
                <a:stCxn id="292" idx="0"/>
                <a:endCxn id="288" idx="0"/>
              </p:cNvCxnSpPr>
              <p:nvPr/>
            </p:nvCxnSpPr>
            <p:spPr bwMode="auto">
              <a:xfrm>
                <a:off x="4748" y="2260"/>
                <a:ext cx="47" cy="79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84" name="Rectangle 342"/>
              <p:cNvSpPr>
                <a:spLocks noChangeAspect="1" noChangeArrowheads="1"/>
              </p:cNvSpPr>
              <p:nvPr/>
            </p:nvSpPr>
            <p:spPr bwMode="auto">
              <a:xfrm rot="3556658">
                <a:off x="4599" y="2375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5" name="Rectangle 343"/>
              <p:cNvSpPr>
                <a:spLocks noChangeAspect="1" noChangeArrowheads="1"/>
              </p:cNvSpPr>
              <p:nvPr/>
            </p:nvSpPr>
            <p:spPr bwMode="auto">
              <a:xfrm rot="5920532">
                <a:off x="5037" y="2148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6" name="Rectangle 344"/>
              <p:cNvSpPr>
                <a:spLocks noChangeAspect="1" noChangeArrowheads="1"/>
              </p:cNvSpPr>
              <p:nvPr/>
            </p:nvSpPr>
            <p:spPr bwMode="auto">
              <a:xfrm rot="5876067">
                <a:off x="5027" y="2262"/>
                <a:ext cx="43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7" name="Rectangle 345"/>
              <p:cNvSpPr>
                <a:spLocks noChangeAspect="1" noChangeArrowheads="1"/>
              </p:cNvSpPr>
              <p:nvPr/>
            </p:nvSpPr>
            <p:spPr bwMode="auto">
              <a:xfrm rot="3556658">
                <a:off x="4831" y="2237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8" name="Rectangle 346"/>
              <p:cNvSpPr>
                <a:spLocks noChangeAspect="1" noChangeArrowheads="1"/>
              </p:cNvSpPr>
              <p:nvPr/>
            </p:nvSpPr>
            <p:spPr bwMode="auto">
              <a:xfrm rot="3556658">
                <a:off x="4715" y="230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9" name="Rectangle 347"/>
              <p:cNvSpPr>
                <a:spLocks noChangeAspect="1" noChangeArrowheads="1"/>
              </p:cNvSpPr>
              <p:nvPr/>
            </p:nvSpPr>
            <p:spPr bwMode="auto">
              <a:xfrm rot="3556658">
                <a:off x="4785" y="215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90" name="Rectangle 348"/>
              <p:cNvSpPr>
                <a:spLocks noChangeAspect="1" noChangeArrowheads="1"/>
              </p:cNvSpPr>
              <p:nvPr/>
            </p:nvSpPr>
            <p:spPr bwMode="auto">
              <a:xfrm rot="-9849944">
                <a:off x="4892" y="188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91" name="Rectangle 349"/>
              <p:cNvSpPr>
                <a:spLocks noChangeAspect="1" noChangeArrowheads="1"/>
              </p:cNvSpPr>
              <p:nvPr/>
            </p:nvSpPr>
            <p:spPr bwMode="auto">
              <a:xfrm rot="3556658">
                <a:off x="4552" y="229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92" name="Rectangle 350"/>
              <p:cNvSpPr>
                <a:spLocks noChangeAspect="1" noChangeArrowheads="1"/>
              </p:cNvSpPr>
              <p:nvPr/>
            </p:nvSpPr>
            <p:spPr bwMode="auto">
              <a:xfrm rot="3556658">
                <a:off x="4669" y="222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93" name="Rectangle 351"/>
              <p:cNvSpPr>
                <a:spLocks noChangeAspect="1" noChangeArrowheads="1"/>
              </p:cNvSpPr>
              <p:nvPr/>
            </p:nvSpPr>
            <p:spPr bwMode="auto">
              <a:xfrm rot="-9849944">
                <a:off x="4780" y="1860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294" name="AutoShape 352"/>
              <p:cNvCxnSpPr>
                <a:cxnSpLocks noChangeAspect="1" noChangeShapeType="1"/>
                <a:stCxn id="293" idx="3"/>
                <a:endCxn id="293" idx="1"/>
              </p:cNvCxnSpPr>
              <p:nvPr/>
            </p:nvCxnSpPr>
            <p:spPr bwMode="auto">
              <a:xfrm>
                <a:off x="4781" y="2002"/>
                <a:ext cx="42" cy="12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5" name="AutoShape 353"/>
              <p:cNvCxnSpPr>
                <a:cxnSpLocks noChangeAspect="1" noChangeShapeType="1"/>
                <a:stCxn id="293" idx="1"/>
                <a:endCxn id="29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6" name="AutoShape 354"/>
              <p:cNvCxnSpPr>
                <a:cxnSpLocks noChangeAspect="1" noChangeShapeType="1"/>
                <a:stCxn id="293" idx="1"/>
                <a:endCxn id="29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7" name="AutoShape 355"/>
              <p:cNvCxnSpPr>
                <a:cxnSpLocks noChangeAspect="1" noChangeShapeType="1"/>
                <a:stCxn id="293" idx="1"/>
                <a:endCxn id="29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8" name="AutoShape 356"/>
              <p:cNvCxnSpPr>
                <a:cxnSpLocks noChangeAspect="1" noChangeShapeType="1"/>
                <a:stCxn id="293" idx="1"/>
                <a:endCxn id="29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9" name="AutoShape 357"/>
              <p:cNvCxnSpPr>
                <a:cxnSpLocks noChangeAspect="1" noChangeShapeType="1"/>
                <a:stCxn id="286" idx="3"/>
                <a:endCxn id="286" idx="1"/>
              </p:cNvCxnSpPr>
              <p:nvPr/>
            </p:nvCxnSpPr>
            <p:spPr bwMode="auto">
              <a:xfrm flipV="1">
                <a:off x="5046" y="2375"/>
                <a:ext cx="6" cy="43"/>
              </a:xfrm>
              <a:prstGeom prst="straightConnector1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00" name="AutoShape 358"/>
              <p:cNvCxnSpPr>
                <a:cxnSpLocks noChangeAspect="1" noChangeShapeType="1"/>
                <a:stCxn id="293" idx="1"/>
                <a:endCxn id="29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01" name="AutoShape 359"/>
              <p:cNvCxnSpPr>
                <a:cxnSpLocks noChangeAspect="1" noChangeShapeType="1"/>
                <a:stCxn id="293" idx="1"/>
                <a:endCxn id="29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02" name="AutoShape 360"/>
              <p:cNvCxnSpPr>
                <a:cxnSpLocks noChangeAspect="1" noChangeShapeType="1"/>
                <a:stCxn id="293" idx="1"/>
                <a:endCxn id="29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03" name="AutoShape 361"/>
              <p:cNvCxnSpPr>
                <a:cxnSpLocks noChangeAspect="1" noChangeShapeType="1"/>
              </p:cNvCxnSpPr>
              <p:nvPr/>
            </p:nvCxnSpPr>
            <p:spPr bwMode="auto">
              <a:xfrm rot="3556658" flipV="1">
                <a:off x="4893" y="201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04" name="AutoShape 362"/>
              <p:cNvCxnSpPr>
                <a:cxnSpLocks noChangeAspect="1" noChangeShapeType="1"/>
              </p:cNvCxnSpPr>
              <p:nvPr/>
            </p:nvCxnSpPr>
            <p:spPr bwMode="auto">
              <a:xfrm rot="3556658" flipH="1" flipV="1">
                <a:off x="5046" y="2274"/>
                <a:ext cx="34" cy="27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05" name="AutoShape 363"/>
              <p:cNvCxnSpPr>
                <a:cxnSpLocks noChangeAspect="1" noChangeShapeType="1"/>
                <a:stCxn id="286" idx="1"/>
                <a:endCxn id="286" idx="1"/>
              </p:cNvCxnSpPr>
              <p:nvPr/>
            </p:nvCxnSpPr>
            <p:spPr bwMode="auto">
              <a:xfrm>
                <a:off x="5052" y="237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306" name="Line 364"/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576" y="232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7" name="Line 365"/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694" y="225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8" name="Line 366"/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809" y="219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9" name="Line 367"/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618" y="239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0" name="Line 368"/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734" y="2329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1" name="Line 369"/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850" y="226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2" name="Line 370"/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5100" y="2363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3" name="Line 371"/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4967" y="2348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4" name="Line 372"/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5129" y="2252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5" name="Line 373"/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4995" y="223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6" name="Line 374"/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824" y="1898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7" name="Line 375"/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935" y="192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8" name="Line 376"/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786" y="2047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9" name="Line 377"/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897" y="207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20" name="Oval 378"/>
              <p:cNvSpPr>
                <a:spLocks noChangeAspect="1" noChangeArrowheads="1"/>
              </p:cNvSpPr>
              <p:nvPr/>
            </p:nvSpPr>
            <p:spPr bwMode="auto">
              <a:xfrm rot="3556658">
                <a:off x="4987" y="2226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21" name="Oval 379"/>
              <p:cNvSpPr>
                <a:spLocks noChangeAspect="1" noChangeArrowheads="1"/>
              </p:cNvSpPr>
              <p:nvPr/>
            </p:nvSpPr>
            <p:spPr bwMode="auto">
              <a:xfrm rot="3556658">
                <a:off x="4832" y="2336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22" name="Oval 380"/>
              <p:cNvSpPr>
                <a:spLocks noChangeAspect="1" noChangeArrowheads="1"/>
              </p:cNvSpPr>
              <p:nvPr/>
            </p:nvSpPr>
            <p:spPr bwMode="auto">
              <a:xfrm rot="3556658">
                <a:off x="4748" y="2197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23" name="Oval 381"/>
              <p:cNvSpPr>
                <a:spLocks noChangeAspect="1" noChangeArrowheads="1"/>
              </p:cNvSpPr>
              <p:nvPr/>
            </p:nvSpPr>
            <p:spPr bwMode="auto">
              <a:xfrm rot="3556658">
                <a:off x="4912" y="2100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24" name="Oval 382"/>
              <p:cNvSpPr>
                <a:spLocks noChangeAspect="1" noChangeArrowheads="1"/>
              </p:cNvSpPr>
              <p:nvPr/>
            </p:nvSpPr>
            <p:spPr bwMode="auto">
              <a:xfrm rot="3556658">
                <a:off x="4716" y="240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25" name="Oval 383"/>
              <p:cNvSpPr>
                <a:spLocks noChangeAspect="1" noChangeArrowheads="1"/>
              </p:cNvSpPr>
              <p:nvPr/>
            </p:nvSpPr>
            <p:spPr bwMode="auto">
              <a:xfrm rot="3556658">
                <a:off x="4762" y="2377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26" name="Oval 384"/>
              <p:cNvSpPr>
                <a:spLocks noChangeAspect="1" noChangeArrowheads="1"/>
              </p:cNvSpPr>
              <p:nvPr/>
            </p:nvSpPr>
            <p:spPr bwMode="auto">
              <a:xfrm rot="3556658">
                <a:off x="4633" y="2266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27" name="Oval 385"/>
              <p:cNvSpPr>
                <a:spLocks noChangeAspect="1" noChangeArrowheads="1"/>
              </p:cNvSpPr>
              <p:nvPr/>
            </p:nvSpPr>
            <p:spPr bwMode="auto">
              <a:xfrm rot="3556658">
                <a:off x="4679" y="223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28" name="Oval 386"/>
              <p:cNvSpPr>
                <a:spLocks noChangeAspect="1" noChangeArrowheads="1"/>
              </p:cNvSpPr>
              <p:nvPr/>
            </p:nvSpPr>
            <p:spPr bwMode="auto">
              <a:xfrm rot="3556658">
                <a:off x="4599" y="247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29" name="Oval 387"/>
              <p:cNvSpPr>
                <a:spLocks noChangeAspect="1" noChangeArrowheads="1"/>
              </p:cNvSpPr>
              <p:nvPr/>
            </p:nvSpPr>
            <p:spPr bwMode="auto">
              <a:xfrm rot="3556658">
                <a:off x="4517" y="233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30" name="Line 388"/>
              <p:cNvSpPr>
                <a:spLocks noChangeAspect="1" noChangeShapeType="1"/>
              </p:cNvSpPr>
              <p:nvPr/>
            </p:nvSpPr>
            <p:spPr bwMode="auto">
              <a:xfrm flipV="1">
                <a:off x="4458" y="2529"/>
                <a:ext cx="0" cy="136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31" name="Line 389"/>
              <p:cNvSpPr>
                <a:spLocks noChangeAspect="1" noChangeShapeType="1"/>
              </p:cNvSpPr>
              <p:nvPr/>
            </p:nvSpPr>
            <p:spPr bwMode="auto">
              <a:xfrm flipV="1">
                <a:off x="4350" y="2529"/>
                <a:ext cx="0" cy="10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32" name="Text Box 391"/>
              <p:cNvSpPr txBox="1">
                <a:spLocks noChangeAspect="1" noChangeArrowheads="1"/>
              </p:cNvSpPr>
              <p:nvPr/>
            </p:nvSpPr>
            <p:spPr bwMode="auto">
              <a:xfrm>
                <a:off x="4701" y="1781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33" name="Text Box 392"/>
              <p:cNvSpPr txBox="1">
                <a:spLocks noChangeAspect="1" noChangeArrowheads="1"/>
              </p:cNvSpPr>
              <p:nvPr/>
            </p:nvSpPr>
            <p:spPr bwMode="auto">
              <a:xfrm>
                <a:off x="4620" y="1915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34" name="Text Box 393"/>
              <p:cNvSpPr txBox="1">
                <a:spLocks noChangeAspect="1" noChangeArrowheads="1"/>
              </p:cNvSpPr>
              <p:nvPr/>
            </p:nvSpPr>
            <p:spPr bwMode="auto">
              <a:xfrm>
                <a:off x="4307" y="1713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35" name="Text Box 394"/>
              <p:cNvSpPr txBox="1">
                <a:spLocks noChangeAspect="1" noChangeArrowheads="1"/>
              </p:cNvSpPr>
              <p:nvPr/>
            </p:nvSpPr>
            <p:spPr bwMode="auto">
              <a:xfrm>
                <a:off x="4527" y="1984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36" name="Text Box 395"/>
              <p:cNvSpPr txBox="1">
                <a:spLocks noChangeAspect="1" noChangeArrowheads="1"/>
              </p:cNvSpPr>
              <p:nvPr/>
            </p:nvSpPr>
            <p:spPr bwMode="auto">
              <a:xfrm>
                <a:off x="4527" y="2092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37" name="Arc 396"/>
              <p:cNvSpPr>
                <a:spLocks noChangeAspect="1"/>
              </p:cNvSpPr>
              <p:nvPr/>
            </p:nvSpPr>
            <p:spPr bwMode="auto">
              <a:xfrm>
                <a:off x="4350" y="2477"/>
                <a:ext cx="107" cy="54"/>
              </a:xfrm>
              <a:custGeom>
                <a:avLst/>
                <a:gdLst>
                  <a:gd name="T0" fmla="*/ 0 w 43194"/>
                  <a:gd name="T1" fmla="*/ 0 h 21600"/>
                  <a:gd name="T2" fmla="*/ 0 w 43194"/>
                  <a:gd name="T3" fmla="*/ 0 h 21600"/>
                  <a:gd name="T4" fmla="*/ 0 w 43194"/>
                  <a:gd name="T5" fmla="*/ 0 h 2160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3194" h="21600" fill="none" extrusionOk="0">
                    <a:moveTo>
                      <a:pt x="-1" y="21109"/>
                    </a:moveTo>
                    <a:cubicBezTo>
                      <a:pt x="265" y="9374"/>
                      <a:pt x="9855" y="-1"/>
                      <a:pt x="21594" y="0"/>
                    </a:cubicBezTo>
                    <a:cubicBezTo>
                      <a:pt x="33523" y="0"/>
                      <a:pt x="43194" y="9670"/>
                      <a:pt x="43194" y="21600"/>
                    </a:cubicBezTo>
                  </a:path>
                  <a:path w="43194" h="21600" stroke="0" extrusionOk="0">
                    <a:moveTo>
                      <a:pt x="-1" y="21109"/>
                    </a:moveTo>
                    <a:cubicBezTo>
                      <a:pt x="265" y="9374"/>
                      <a:pt x="9855" y="-1"/>
                      <a:pt x="21594" y="0"/>
                    </a:cubicBezTo>
                    <a:cubicBezTo>
                      <a:pt x="33523" y="0"/>
                      <a:pt x="43194" y="9670"/>
                      <a:pt x="43194" y="21600"/>
                    </a:cubicBezTo>
                    <a:lnTo>
                      <a:pt x="21594" y="21600"/>
                    </a:lnTo>
                    <a:lnTo>
                      <a:pt x="-1" y="21109"/>
                    </a:lnTo>
                    <a:close/>
                  </a:path>
                </a:pathLst>
              </a:cu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965660755"/>
      </p:ext>
    </p:extLst>
  </p:cSld>
  <p:clrMapOvr>
    <a:masterClrMapping/>
  </p:clrMapOvr>
  <p:transition>
    <p:blinds dir="vert"/>
  </p:transition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7218" name="Rectangle 2"/>
          <p:cNvSpPr>
            <a:spLocks noChangeArrowheads="1"/>
          </p:cNvSpPr>
          <p:nvPr/>
        </p:nvSpPr>
        <p:spPr bwMode="auto">
          <a:xfrm>
            <a:off x="2247188" y="265113"/>
            <a:ext cx="771525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000000"/>
                  </a:outerShdw>
                </a:effectLst>
              </a14:hiddenEffects>
            </a:ext>
          </a:extLst>
        </p:spPr>
        <p:txBody>
          <a:bodyPr lIns="90488" tIns="44450" rIns="90488" bIns="44450" anchor="ctr"/>
          <a:lstStyle>
            <a:lvl1pPr>
              <a:defRPr sz="3800" b="1">
                <a:solidFill>
                  <a:srgbClr val="0072C6"/>
                </a:solidFill>
                <a:latin typeface="Arial" panose="020B0604020202020204" pitchFamily="34" charset="0"/>
              </a:defRPr>
            </a:lvl1pPr>
            <a:lvl2pPr>
              <a:defRPr sz="3800" b="1">
                <a:solidFill>
                  <a:srgbClr val="0072C6"/>
                </a:solidFill>
                <a:latin typeface="Arial" panose="020B0604020202020204" pitchFamily="34" charset="0"/>
              </a:defRPr>
            </a:lvl2pPr>
            <a:lvl3pPr>
              <a:defRPr sz="3800" b="1">
                <a:solidFill>
                  <a:srgbClr val="0072C6"/>
                </a:solidFill>
                <a:latin typeface="Arial" panose="020B0604020202020204" pitchFamily="34" charset="0"/>
              </a:defRPr>
            </a:lvl3pPr>
            <a:lvl4pPr>
              <a:defRPr sz="3800" b="1">
                <a:solidFill>
                  <a:srgbClr val="0072C6"/>
                </a:solidFill>
                <a:latin typeface="Arial" panose="020B0604020202020204" pitchFamily="34" charset="0"/>
              </a:defRPr>
            </a:lvl4pPr>
            <a:lvl5pPr>
              <a:defRPr sz="3800" b="1">
                <a:solidFill>
                  <a:srgbClr val="0072C6"/>
                </a:solidFill>
                <a:latin typeface="Arial" panose="020B0604020202020204" pitchFamily="34" charset="0"/>
              </a:defRPr>
            </a:lvl5pPr>
            <a:lvl6pPr marL="457200" defTabSz="457200" fontAlgn="base">
              <a:spcBef>
                <a:spcPct val="0"/>
              </a:spcBef>
              <a:spcAft>
                <a:spcPct val="0"/>
              </a:spcAft>
              <a:defRPr sz="3800" b="1">
                <a:solidFill>
                  <a:srgbClr val="0072C6"/>
                </a:solidFill>
                <a:latin typeface="Arial" panose="020B0604020202020204" pitchFamily="34" charset="0"/>
              </a:defRPr>
            </a:lvl6pPr>
            <a:lvl7pPr marL="914400" defTabSz="457200" fontAlgn="base">
              <a:spcBef>
                <a:spcPct val="0"/>
              </a:spcBef>
              <a:spcAft>
                <a:spcPct val="0"/>
              </a:spcAft>
              <a:defRPr sz="3800" b="1">
                <a:solidFill>
                  <a:srgbClr val="0072C6"/>
                </a:solidFill>
                <a:latin typeface="Arial" panose="020B0604020202020204" pitchFamily="34" charset="0"/>
              </a:defRPr>
            </a:lvl7pPr>
            <a:lvl8pPr marL="1371600" defTabSz="457200" fontAlgn="base">
              <a:spcBef>
                <a:spcPct val="0"/>
              </a:spcBef>
              <a:spcAft>
                <a:spcPct val="0"/>
              </a:spcAft>
              <a:defRPr sz="3800" b="1">
                <a:solidFill>
                  <a:srgbClr val="0072C6"/>
                </a:solidFill>
                <a:latin typeface="Arial" panose="020B0604020202020204" pitchFamily="34" charset="0"/>
              </a:defRPr>
            </a:lvl8pPr>
            <a:lvl9pPr marL="1828800" defTabSz="457200" fontAlgn="base">
              <a:spcBef>
                <a:spcPct val="0"/>
              </a:spcBef>
              <a:spcAft>
                <a:spcPct val="0"/>
              </a:spcAft>
              <a:defRPr sz="3800" b="1">
                <a:solidFill>
                  <a:srgbClr val="0072C6"/>
                </a:solidFill>
                <a:latin typeface="Arial" panose="020B0604020202020204" pitchFamily="34" charset="0"/>
              </a:defRPr>
            </a:lvl9pPr>
          </a:lstStyle>
          <a:p>
            <a:pPr algn="ctr"/>
            <a:r>
              <a:rPr lang="en-US" altLang="en-US" sz="44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Optics - Forward Scatter Channel.</a:t>
            </a:r>
          </a:p>
        </p:txBody>
      </p:sp>
      <p:sp>
        <p:nvSpPr>
          <p:cNvPr id="137219" name="Rectangle 3"/>
          <p:cNvSpPr>
            <a:spLocks noChangeArrowheads="1"/>
          </p:cNvSpPr>
          <p:nvPr/>
        </p:nvSpPr>
        <p:spPr bwMode="auto">
          <a:xfrm>
            <a:off x="2209088" y="1655966"/>
            <a:ext cx="779145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0488" tIns="44450" rIns="90488" bIns="44450"/>
          <a:lstStyle>
            <a:lvl1pPr marL="177800" indent="-177800">
              <a:spcBef>
                <a:spcPts val="800"/>
              </a:spcBef>
              <a:spcAft>
                <a:spcPts val="800"/>
              </a:spcAft>
              <a:buClr>
                <a:srgbClr val="0072C6"/>
              </a:buClr>
              <a:buFont typeface="Arial" panose="020B0604020202020204" pitchFamily="34" charset="0"/>
              <a:buChar char="•"/>
              <a:defRPr sz="2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47675" indent="-269875">
              <a:spcBef>
                <a:spcPts val="400"/>
              </a:spcBef>
              <a:buFont typeface="Arial" panose="020B0604020202020204" pitchFamily="34" charset="0"/>
              <a:buChar char="–"/>
              <a:defRPr sz="2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625475" indent="-177800">
              <a:spcBef>
                <a:spcPts val="400"/>
              </a:spcBef>
              <a:buFont typeface="Lucida Grande"/>
              <a:buChar char="–"/>
              <a:defRPr sz="2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895350" indent="-269875">
              <a:spcBef>
                <a:spcPts val="400"/>
              </a:spcBef>
              <a:buFont typeface="Lucida Grande"/>
              <a:buChar char="–"/>
              <a:defRPr sz="2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165225" indent="-269875">
              <a:spcBef>
                <a:spcPts val="400"/>
              </a:spcBef>
              <a:buFont typeface="Lucida Grande"/>
              <a:buChar char="–"/>
              <a:defRPr sz="2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1622425" indent="-269875" defTabSz="457200" fontAlgn="base">
              <a:spcBef>
                <a:spcPts val="400"/>
              </a:spcBef>
              <a:spcAft>
                <a:spcPct val="0"/>
              </a:spcAft>
              <a:buFont typeface="Lucida Grande"/>
              <a:buChar char="–"/>
              <a:defRPr sz="2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079625" indent="-269875" defTabSz="457200" fontAlgn="base">
              <a:spcBef>
                <a:spcPts val="400"/>
              </a:spcBef>
              <a:spcAft>
                <a:spcPct val="0"/>
              </a:spcAft>
              <a:buFont typeface="Lucida Grande"/>
              <a:buChar char="–"/>
              <a:defRPr sz="2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2536825" indent="-269875" defTabSz="457200" fontAlgn="base">
              <a:spcBef>
                <a:spcPts val="400"/>
              </a:spcBef>
              <a:spcAft>
                <a:spcPct val="0"/>
              </a:spcAft>
              <a:buFont typeface="Lucida Grande"/>
              <a:buChar char="–"/>
              <a:defRPr sz="2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2994025" indent="-269875" defTabSz="457200" fontAlgn="base">
              <a:spcBef>
                <a:spcPts val="400"/>
              </a:spcBef>
              <a:spcAft>
                <a:spcPct val="0"/>
              </a:spcAft>
              <a:buFont typeface="Lucida Grande"/>
              <a:buChar char="–"/>
              <a:defRPr sz="2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en-US" b="1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When a laser light source is used, the amount of light </a:t>
            </a:r>
            <a:r>
              <a:rPr lang="en-US" altLang="en-US" b="1" dirty="0">
                <a:solidFill>
                  <a:srgbClr val="00FF00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scattered</a:t>
            </a:r>
            <a:r>
              <a:rPr lang="en-US" altLang="en-US" b="1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in the </a:t>
            </a:r>
            <a:r>
              <a:rPr lang="en-US" altLang="en-US" b="1" dirty="0">
                <a:solidFill>
                  <a:srgbClr val="00FF00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forward</a:t>
            </a:r>
            <a:r>
              <a:rPr lang="en-US" altLang="en-US" b="1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direction (along the same axis that the laser light is travelling) is detected in the </a:t>
            </a:r>
            <a:r>
              <a:rPr lang="en-US" altLang="en-US" b="1" dirty="0">
                <a:solidFill>
                  <a:srgbClr val="FF0000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forward scatter channel</a:t>
            </a:r>
            <a:r>
              <a:rPr lang="en-US" altLang="en-US" b="1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.</a:t>
            </a:r>
          </a:p>
          <a:p>
            <a:endParaRPr lang="en-US" altLang="en-US" b="1" dirty="0"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r>
              <a:rPr lang="en-US" altLang="en-US" b="1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The intensity of </a:t>
            </a:r>
            <a:r>
              <a:rPr lang="en-US" altLang="en-US" b="1" dirty="0">
                <a:solidFill>
                  <a:srgbClr val="00FF00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forward</a:t>
            </a:r>
            <a:r>
              <a:rPr lang="en-US" altLang="en-US" b="1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scatter is proportional to the </a:t>
            </a:r>
            <a:r>
              <a:rPr lang="en-US" altLang="en-US" b="1" dirty="0">
                <a:solidFill>
                  <a:srgbClr val="00FF00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size</a:t>
            </a:r>
            <a:r>
              <a:rPr lang="en-US" altLang="en-US" b="1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, </a:t>
            </a:r>
            <a:r>
              <a:rPr lang="en-US" altLang="en-US" b="1" dirty="0">
                <a:solidFill>
                  <a:srgbClr val="00FF00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shape</a:t>
            </a:r>
            <a:r>
              <a:rPr lang="en-US" altLang="en-US" b="1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and </a:t>
            </a:r>
            <a:r>
              <a:rPr lang="en-US" altLang="en-US" b="1" dirty="0">
                <a:solidFill>
                  <a:srgbClr val="00FF00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optical homogeneity</a:t>
            </a:r>
            <a:r>
              <a:rPr lang="en-US" altLang="en-US" b="1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of cells (or other particles).</a:t>
            </a:r>
          </a:p>
        </p:txBody>
      </p:sp>
      <p:grpSp>
        <p:nvGrpSpPr>
          <p:cNvPr id="4" name="Group 3"/>
          <p:cNvGrpSpPr/>
          <p:nvPr/>
        </p:nvGrpSpPr>
        <p:grpSpPr>
          <a:xfrm>
            <a:off x="0" y="5607698"/>
            <a:ext cx="12192000" cy="1250302"/>
            <a:chOff x="0" y="5607698"/>
            <a:chExt cx="12192000" cy="1250302"/>
          </a:xfrm>
        </p:grpSpPr>
        <p:sp>
          <p:nvSpPr>
            <p:cNvPr id="5" name="Rectangle 4"/>
            <p:cNvSpPr/>
            <p:nvPr/>
          </p:nvSpPr>
          <p:spPr>
            <a:xfrm>
              <a:off x="0" y="5607698"/>
              <a:ext cx="12192000" cy="1250302"/>
            </a:xfrm>
            <a:prstGeom prst="rect">
              <a:avLst/>
            </a:prstGeom>
            <a:solidFill>
              <a:srgbClr val="FFF6D9"/>
            </a:solidFill>
            <a:ln>
              <a:gradFill>
                <a:gsLst>
                  <a:gs pos="0">
                    <a:schemeClr val="accent1">
                      <a:lumMod val="5000"/>
                      <a:lumOff val="95000"/>
                    </a:schemeClr>
                  </a:gs>
                  <a:gs pos="74000">
                    <a:schemeClr val="accent1">
                      <a:lumMod val="45000"/>
                      <a:lumOff val="55000"/>
                    </a:schemeClr>
                  </a:gs>
                  <a:gs pos="40000">
                    <a:schemeClr val="accent1">
                      <a:lumMod val="45000"/>
                      <a:lumOff val="55000"/>
                    </a:schemeClr>
                  </a:gs>
                  <a:gs pos="100000">
                    <a:schemeClr val="accent1">
                      <a:lumMod val="30000"/>
                      <a:lumOff val="70000"/>
                    </a:schemeClr>
                  </a:gs>
                </a:gsLst>
                <a:lin ang="5400000" scaled="1"/>
              </a:gradFill>
            </a:ln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GB" sz="2400" b="1" dirty="0">
                  <a:solidFill>
                    <a:srgbClr val="FF0000"/>
                  </a:solidFill>
                </a:rPr>
                <a:t>				Malcolm Needs CSci FIBMS FBBTS</a:t>
              </a:r>
            </a:p>
          </p:txBody>
        </p:sp>
        <p:sp>
          <p:nvSpPr>
            <p:cNvPr id="6" name="Oval 5"/>
            <p:cNvSpPr>
              <a:spLocks noChangeAspect="1"/>
            </p:cNvSpPr>
            <p:nvPr/>
          </p:nvSpPr>
          <p:spPr bwMode="auto">
            <a:xfrm rot="5400000">
              <a:off x="281710" y="5734174"/>
              <a:ext cx="972015" cy="971652"/>
            </a:xfrm>
            <a:prstGeom prst="ellipse">
              <a:avLst/>
            </a:prstGeom>
            <a:solidFill>
              <a:srgbClr val="FF1111">
                <a:alpha val="93333"/>
              </a:srgbClr>
            </a:solidFill>
            <a:ln w="38100" cap="flat" cmpd="sng" algn="ctr">
              <a:solidFill>
                <a:srgbClr val="C00000"/>
              </a:solidFill>
              <a:prstDash val="solid"/>
              <a:round/>
              <a:headEnd type="none" w="med" len="med"/>
              <a:tailEnd type="none" w="med" len="med"/>
            </a:ln>
            <a:effectLst>
              <a:outerShdw sx="1000" sy="1000" algn="ctr" rotWithShape="0">
                <a:srgbClr val="000000"/>
              </a:outerShdw>
              <a:reflection endPos="0" dir="5400000" sy="-100000" algn="bl" rotWithShape="0"/>
            </a:effectLst>
            <a:scene3d>
              <a:camera prst="obliqueBottomRight"/>
              <a:lightRig rig="threePt" dir="t"/>
            </a:scene3d>
            <a:sp3d>
              <a:bevelT w="254000" prst="slope"/>
              <a:bevelB w="114300" prst="artDeco"/>
            </a:sp3d>
          </p:spPr>
          <p:txBody>
            <a:bodyPr/>
            <a:lstStyle/>
            <a:p>
              <a:pPr defTabSz="914400" eaLnBrk="0" hangingPunct="0">
                <a:defRPr/>
              </a:pPr>
              <a:endParaRPr lang="en-GB" sz="2400">
                <a:latin typeface="Times New Roman" charset="0"/>
                <a:cs typeface="+mn-cs"/>
              </a:endParaRPr>
            </a:p>
          </p:txBody>
        </p:sp>
        <p:grpSp>
          <p:nvGrpSpPr>
            <p:cNvPr id="7" name="Group 7"/>
            <p:cNvGrpSpPr>
              <a:grpSpLocks noChangeAspect="1"/>
            </p:cNvGrpSpPr>
            <p:nvPr/>
          </p:nvGrpSpPr>
          <p:grpSpPr bwMode="auto">
            <a:xfrm>
              <a:off x="1446003" y="6071153"/>
              <a:ext cx="463617" cy="516607"/>
              <a:chOff x="2839" y="1944"/>
              <a:chExt cx="596" cy="664"/>
            </a:xfrm>
          </p:grpSpPr>
          <p:sp>
            <p:nvSpPr>
              <p:cNvPr id="279" name="Line 8"/>
              <p:cNvSpPr>
                <a:spLocks noChangeAspect="1" noChangeShapeType="1"/>
              </p:cNvSpPr>
              <p:nvPr/>
            </p:nvSpPr>
            <p:spPr bwMode="auto">
              <a:xfrm rot="2543020">
                <a:off x="3080" y="2403"/>
                <a:ext cx="90" cy="6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0" name="Line 9"/>
              <p:cNvSpPr>
                <a:spLocks noChangeAspect="1" noChangeShapeType="1"/>
              </p:cNvSpPr>
              <p:nvPr/>
            </p:nvSpPr>
            <p:spPr bwMode="auto">
              <a:xfrm rot="2543020" flipH="1">
                <a:off x="2927" y="2250"/>
                <a:ext cx="60" cy="6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1" name="Line 10"/>
              <p:cNvSpPr>
                <a:spLocks noChangeAspect="1" noChangeShapeType="1"/>
              </p:cNvSpPr>
              <p:nvPr/>
            </p:nvSpPr>
            <p:spPr bwMode="auto">
              <a:xfrm rot="2543020">
                <a:off x="2969" y="2374"/>
                <a:ext cx="9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2" name="Line 11"/>
              <p:cNvSpPr>
                <a:spLocks noChangeAspect="1" noChangeShapeType="1"/>
              </p:cNvSpPr>
              <p:nvPr/>
            </p:nvSpPr>
            <p:spPr bwMode="auto">
              <a:xfrm rot="2543020">
                <a:off x="2989" y="2352"/>
                <a:ext cx="9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3" name="Rectangle 12"/>
              <p:cNvSpPr>
                <a:spLocks noChangeAspect="1" noChangeArrowheads="1"/>
              </p:cNvSpPr>
              <p:nvPr/>
            </p:nvSpPr>
            <p:spPr bwMode="auto">
              <a:xfrm rot="4906894">
                <a:off x="3231" y="2177"/>
                <a:ext cx="50" cy="30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4" name="Rectangle 13"/>
              <p:cNvSpPr>
                <a:spLocks noChangeAspect="1" noChangeArrowheads="1"/>
              </p:cNvSpPr>
              <p:nvPr/>
            </p:nvSpPr>
            <p:spPr bwMode="auto">
              <a:xfrm rot="4862429">
                <a:off x="3258" y="2301"/>
                <a:ext cx="49" cy="30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5" name="Rectangle 14"/>
              <p:cNvSpPr>
                <a:spLocks noChangeAspect="1" noChangeArrowheads="1"/>
              </p:cNvSpPr>
              <p:nvPr/>
            </p:nvSpPr>
            <p:spPr bwMode="auto">
              <a:xfrm rot="2543020">
                <a:off x="3017" y="2344"/>
                <a:ext cx="50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6" name="Rectangle 15"/>
              <p:cNvSpPr>
                <a:spLocks noChangeAspect="1" noChangeArrowheads="1"/>
              </p:cNvSpPr>
              <p:nvPr/>
            </p:nvSpPr>
            <p:spPr bwMode="auto">
              <a:xfrm rot="2543020">
                <a:off x="2915" y="2456"/>
                <a:ext cx="50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7" name="Rectangle 16"/>
              <p:cNvSpPr>
                <a:spLocks noChangeAspect="1" noChangeArrowheads="1"/>
              </p:cNvSpPr>
              <p:nvPr/>
            </p:nvSpPr>
            <p:spPr bwMode="auto">
              <a:xfrm rot="2543020">
                <a:off x="2942" y="2275"/>
                <a:ext cx="49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8" name="Rectangle 17"/>
              <p:cNvSpPr>
                <a:spLocks noChangeAspect="1" noChangeArrowheads="1"/>
              </p:cNvSpPr>
              <p:nvPr/>
            </p:nvSpPr>
            <p:spPr bwMode="auto">
              <a:xfrm rot="10736418">
                <a:off x="2996" y="1944"/>
                <a:ext cx="49" cy="3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9" name="Rectangle 18"/>
              <p:cNvSpPr>
                <a:spLocks noChangeAspect="1" noChangeArrowheads="1"/>
              </p:cNvSpPr>
              <p:nvPr/>
            </p:nvSpPr>
            <p:spPr bwMode="auto">
              <a:xfrm rot="2543020">
                <a:off x="2839" y="2388"/>
                <a:ext cx="49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90" name="Rectangle 19"/>
              <p:cNvSpPr>
                <a:spLocks noChangeAspect="1" noChangeArrowheads="1"/>
              </p:cNvSpPr>
              <p:nvPr/>
            </p:nvSpPr>
            <p:spPr bwMode="auto">
              <a:xfrm rot="10736418">
                <a:off x="2867" y="1950"/>
                <a:ext cx="49" cy="3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291" name="AutoShape 20"/>
              <p:cNvCxnSpPr>
                <a:cxnSpLocks noChangeAspect="1" noChangeShapeType="1"/>
                <a:stCxn id="290" idx="3"/>
                <a:endCxn id="290" idx="1"/>
              </p:cNvCxnSpPr>
              <p:nvPr/>
            </p:nvCxnSpPr>
            <p:spPr bwMode="auto">
              <a:xfrm>
                <a:off x="2868" y="2118"/>
                <a:ext cx="49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2" name="AutoShape 21"/>
              <p:cNvCxnSpPr>
                <a:cxnSpLocks noChangeAspect="1" noChangeShapeType="1"/>
                <a:stCxn id="290" idx="1"/>
                <a:endCxn id="290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3" name="AutoShape 22"/>
              <p:cNvCxnSpPr>
                <a:cxnSpLocks noChangeAspect="1" noChangeShapeType="1"/>
                <a:stCxn id="290" idx="1"/>
                <a:endCxn id="290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4" name="AutoShape 23"/>
              <p:cNvCxnSpPr>
                <a:cxnSpLocks noChangeAspect="1" noChangeShapeType="1"/>
                <a:stCxn id="290" idx="1"/>
                <a:endCxn id="290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5" name="AutoShape 24"/>
              <p:cNvCxnSpPr>
                <a:cxnSpLocks noChangeAspect="1" noChangeShapeType="1"/>
                <a:stCxn id="290" idx="1"/>
                <a:endCxn id="290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6" name="AutoShape 25"/>
              <p:cNvCxnSpPr>
                <a:cxnSpLocks noChangeAspect="1" noChangeShapeType="1"/>
                <a:stCxn id="284" idx="3"/>
                <a:endCxn id="284" idx="1"/>
              </p:cNvCxnSpPr>
              <p:nvPr/>
            </p:nvCxnSpPr>
            <p:spPr bwMode="auto">
              <a:xfrm flipH="1" flipV="1">
                <a:off x="3280" y="2430"/>
                <a:ext cx="8" cy="4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7" name="AutoShape 26"/>
              <p:cNvCxnSpPr>
                <a:cxnSpLocks noChangeAspect="1" noChangeShapeType="1"/>
                <a:stCxn id="290" idx="1"/>
                <a:endCxn id="290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8" name="AutoShape 27"/>
              <p:cNvCxnSpPr>
                <a:cxnSpLocks noChangeAspect="1" noChangeShapeType="1"/>
                <a:stCxn id="290" idx="1"/>
                <a:endCxn id="290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9" name="AutoShape 28"/>
              <p:cNvCxnSpPr>
                <a:cxnSpLocks noChangeAspect="1" noChangeShapeType="1"/>
                <a:stCxn id="290" idx="1"/>
                <a:endCxn id="290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00" name="AutoShape 29"/>
              <p:cNvCxnSpPr>
                <a:cxnSpLocks noChangeAspect="1" noChangeShapeType="1"/>
              </p:cNvCxnSpPr>
              <p:nvPr/>
            </p:nvCxnSpPr>
            <p:spPr bwMode="auto">
              <a:xfrm rot="2543020" flipV="1">
                <a:off x="2997" y="2091"/>
                <a:ext cx="36" cy="34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01" name="AutoShape 30"/>
              <p:cNvCxnSpPr>
                <a:cxnSpLocks noChangeAspect="1" noChangeShapeType="1"/>
              </p:cNvCxnSpPr>
              <p:nvPr/>
            </p:nvCxnSpPr>
            <p:spPr bwMode="auto">
              <a:xfrm rot="2543020" flipH="1" flipV="1">
                <a:off x="3243" y="2317"/>
                <a:ext cx="38" cy="31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02" name="AutoShape 31"/>
              <p:cNvCxnSpPr>
                <a:cxnSpLocks noChangeAspect="1" noChangeShapeType="1"/>
                <a:stCxn id="284" idx="1"/>
                <a:endCxn id="284" idx="1"/>
              </p:cNvCxnSpPr>
              <p:nvPr/>
            </p:nvCxnSpPr>
            <p:spPr bwMode="auto">
              <a:xfrm>
                <a:off x="3280" y="2430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303" name="Line 32"/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868" y="2421"/>
                <a:ext cx="0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4" name="Line 33"/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970" y="2309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5" name="Line 34"/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935" y="2482"/>
                <a:ext cx="0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6" name="Line 35"/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3038" y="2370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7" name="Line 36"/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339" y="2399"/>
                <a:ext cx="1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8" name="Line 37"/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191" y="2427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9" name="Line 38"/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335" y="2270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0" name="Line 39"/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185" y="2299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1" name="Line 40"/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2893" y="1991"/>
                <a:ext cx="1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2" name="Line 41"/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3021" y="1984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3" name="Line 42"/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2900" y="2163"/>
                <a:ext cx="1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4" name="Line 43"/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3029" y="2156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5" name="Oval 44"/>
              <p:cNvSpPr>
                <a:spLocks noChangeAspect="1" noChangeArrowheads="1"/>
              </p:cNvSpPr>
              <p:nvPr/>
            </p:nvSpPr>
            <p:spPr bwMode="auto">
              <a:xfrm rot="2543020">
                <a:off x="2991" y="2406"/>
                <a:ext cx="20" cy="2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16" name="Oval 45"/>
              <p:cNvSpPr>
                <a:spLocks noChangeAspect="1" noChangeArrowheads="1"/>
              </p:cNvSpPr>
              <p:nvPr/>
            </p:nvSpPr>
            <p:spPr bwMode="auto">
              <a:xfrm rot="2543020">
                <a:off x="2964" y="2382"/>
                <a:ext cx="20" cy="2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</p:grpSp>
        <p:grpSp>
          <p:nvGrpSpPr>
            <p:cNvPr id="8" name="Group 397"/>
            <p:cNvGrpSpPr>
              <a:grpSpLocks noChangeAspect="1"/>
            </p:cNvGrpSpPr>
            <p:nvPr/>
          </p:nvGrpSpPr>
          <p:grpSpPr bwMode="auto">
            <a:xfrm>
              <a:off x="1982621" y="5735053"/>
              <a:ext cx="1024036" cy="1019723"/>
              <a:chOff x="3600" y="1632"/>
              <a:chExt cx="1594" cy="1587"/>
            </a:xfrm>
          </p:grpSpPr>
          <p:sp>
            <p:nvSpPr>
              <p:cNvPr id="9" name="Line 141"/>
              <p:cNvSpPr>
                <a:spLocks noChangeAspect="1" noChangeShapeType="1"/>
              </p:cNvSpPr>
              <p:nvPr/>
            </p:nvSpPr>
            <p:spPr bwMode="auto">
              <a:xfrm>
                <a:off x="4215" y="171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0" name="Line 142"/>
              <p:cNvSpPr>
                <a:spLocks noChangeAspect="1" noChangeShapeType="1"/>
              </p:cNvSpPr>
              <p:nvPr/>
            </p:nvSpPr>
            <p:spPr bwMode="auto">
              <a:xfrm flipH="1">
                <a:off x="4593" y="171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1" name="Rectangle 126"/>
              <p:cNvSpPr>
                <a:spLocks noChangeAspect="1" noChangeArrowheads="1"/>
              </p:cNvSpPr>
              <p:nvPr/>
            </p:nvSpPr>
            <p:spPr bwMode="auto">
              <a:xfrm rot="8193398">
                <a:off x="4242" y="1632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" name="Rectangle 127"/>
              <p:cNvSpPr>
                <a:spLocks noChangeAspect="1" noChangeArrowheads="1"/>
              </p:cNvSpPr>
              <p:nvPr/>
            </p:nvSpPr>
            <p:spPr bwMode="auto">
              <a:xfrm rot="2363874">
                <a:off x="4528" y="1647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" name="Rectangle 128"/>
              <p:cNvSpPr>
                <a:spLocks noChangeAspect="1" noChangeArrowheads="1"/>
              </p:cNvSpPr>
              <p:nvPr/>
            </p:nvSpPr>
            <p:spPr bwMode="auto">
              <a:xfrm>
                <a:off x="4217" y="1672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4" name="Line 129"/>
              <p:cNvSpPr>
                <a:spLocks noChangeAspect="1" noChangeShapeType="1"/>
              </p:cNvSpPr>
              <p:nvPr/>
            </p:nvSpPr>
            <p:spPr bwMode="auto">
              <a:xfrm flipH="1" flipV="1">
                <a:off x="4107" y="2362"/>
                <a:ext cx="27" cy="29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5" name="Line 130"/>
              <p:cNvSpPr>
                <a:spLocks noChangeAspect="1" noChangeShapeType="1"/>
              </p:cNvSpPr>
              <p:nvPr/>
            </p:nvSpPr>
            <p:spPr bwMode="auto">
              <a:xfrm flipH="1">
                <a:off x="4215" y="2741"/>
                <a:ext cx="378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6" name="Line 131"/>
              <p:cNvSpPr>
                <a:spLocks noChangeAspect="1" noChangeShapeType="1"/>
              </p:cNvSpPr>
              <p:nvPr/>
            </p:nvSpPr>
            <p:spPr bwMode="auto">
              <a:xfrm flipH="1">
                <a:off x="4674" y="2389"/>
                <a:ext cx="28" cy="29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7" name="Line 132"/>
              <p:cNvSpPr>
                <a:spLocks noChangeAspect="1" noChangeShapeType="1"/>
              </p:cNvSpPr>
              <p:nvPr/>
            </p:nvSpPr>
            <p:spPr bwMode="auto">
              <a:xfrm>
                <a:off x="4485" y="2146"/>
                <a:ext cx="162" cy="162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8" name="Line 133"/>
              <p:cNvSpPr>
                <a:spLocks noChangeAspect="1" noChangeShapeType="1"/>
              </p:cNvSpPr>
              <p:nvPr/>
            </p:nvSpPr>
            <p:spPr bwMode="auto">
              <a:xfrm flipH="1">
                <a:off x="4161" y="2146"/>
                <a:ext cx="189" cy="135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9" name="Line 134"/>
              <p:cNvSpPr>
                <a:spLocks noChangeAspect="1" noChangeShapeType="1"/>
              </p:cNvSpPr>
              <p:nvPr/>
            </p:nvSpPr>
            <p:spPr bwMode="auto">
              <a:xfrm flipH="1">
                <a:off x="4458" y="2660"/>
                <a:ext cx="27" cy="0"/>
              </a:xfrm>
              <a:prstGeom prst="line">
                <a:avLst/>
              </a:prstGeom>
              <a:noFill/>
              <a:ln w="28575">
                <a:solidFill>
                  <a:schemeClr val="hlink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" name="Line 135"/>
              <p:cNvSpPr>
                <a:spLocks noChangeAspect="1" noChangeShapeType="1"/>
              </p:cNvSpPr>
              <p:nvPr/>
            </p:nvSpPr>
            <p:spPr bwMode="auto">
              <a:xfrm>
                <a:off x="4323" y="2633"/>
                <a:ext cx="27" cy="0"/>
              </a:xfrm>
              <a:prstGeom prst="line">
                <a:avLst/>
              </a:prstGeom>
              <a:noFill/>
              <a:ln w="28575">
                <a:solidFill>
                  <a:schemeClr val="hlink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1" name="Line 136"/>
              <p:cNvSpPr>
                <a:spLocks noChangeAspect="1" noChangeShapeType="1"/>
              </p:cNvSpPr>
              <p:nvPr/>
            </p:nvSpPr>
            <p:spPr bwMode="auto">
              <a:xfrm flipH="1">
                <a:off x="4566" y="2470"/>
                <a:ext cx="27" cy="10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2" name="Line 137"/>
              <p:cNvSpPr>
                <a:spLocks noChangeAspect="1" noChangeShapeType="1"/>
              </p:cNvSpPr>
              <p:nvPr/>
            </p:nvSpPr>
            <p:spPr bwMode="auto">
              <a:xfrm>
                <a:off x="4485" y="2281"/>
                <a:ext cx="27" cy="10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3" name="Line 138"/>
              <p:cNvSpPr>
                <a:spLocks noChangeAspect="1" noChangeShapeType="1"/>
              </p:cNvSpPr>
              <p:nvPr/>
            </p:nvSpPr>
            <p:spPr bwMode="auto">
              <a:xfrm>
                <a:off x="4215" y="2470"/>
                <a:ext cx="27" cy="8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4" name="Line 139"/>
              <p:cNvSpPr>
                <a:spLocks noChangeAspect="1" noChangeShapeType="1"/>
              </p:cNvSpPr>
              <p:nvPr/>
            </p:nvSpPr>
            <p:spPr bwMode="auto">
              <a:xfrm flipH="1">
                <a:off x="4296" y="2281"/>
                <a:ext cx="54" cy="8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5" name="Line 140"/>
              <p:cNvSpPr>
                <a:spLocks noChangeAspect="1" noChangeShapeType="1"/>
              </p:cNvSpPr>
              <p:nvPr/>
            </p:nvSpPr>
            <p:spPr bwMode="auto">
              <a:xfrm>
                <a:off x="4377" y="1902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26" name="AutoShape 143"/>
              <p:cNvCxnSpPr>
                <a:cxnSpLocks noChangeAspect="1" noChangeShapeType="1"/>
                <a:stCxn id="33" idx="0"/>
                <a:endCxn id="30" idx="0"/>
              </p:cNvCxnSpPr>
              <p:nvPr/>
            </p:nvCxnSpPr>
            <p:spPr bwMode="auto">
              <a:xfrm>
                <a:off x="4372" y="2038"/>
                <a:ext cx="91" cy="0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7" name="Rectangle 144"/>
              <p:cNvSpPr>
                <a:spLocks noChangeAspect="1" noChangeArrowheads="1"/>
              </p:cNvSpPr>
              <p:nvPr/>
            </p:nvSpPr>
            <p:spPr bwMode="auto">
              <a:xfrm>
                <a:off x="4441" y="217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" name="Rectangle 145"/>
              <p:cNvSpPr>
                <a:spLocks noChangeAspect="1" noChangeArrowheads="1"/>
              </p:cNvSpPr>
              <p:nvPr/>
            </p:nvSpPr>
            <p:spPr bwMode="auto">
              <a:xfrm rot="2319409">
                <a:off x="4620" y="1713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9" name="Rectangle 146"/>
              <p:cNvSpPr>
                <a:spLocks noChangeAspect="1" noChangeArrowheads="1"/>
              </p:cNvSpPr>
              <p:nvPr/>
            </p:nvSpPr>
            <p:spPr bwMode="auto">
              <a:xfrm>
                <a:off x="4441" y="1902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0" name="Rectangle 147"/>
              <p:cNvSpPr>
                <a:spLocks noChangeAspect="1" noChangeArrowheads="1"/>
              </p:cNvSpPr>
              <p:nvPr/>
            </p:nvSpPr>
            <p:spPr bwMode="auto">
              <a:xfrm>
                <a:off x="4441" y="203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1" name="Rectangle 148"/>
              <p:cNvSpPr>
                <a:spLocks noChangeAspect="1" noChangeArrowheads="1"/>
              </p:cNvSpPr>
              <p:nvPr/>
            </p:nvSpPr>
            <p:spPr bwMode="auto">
              <a:xfrm>
                <a:off x="4350" y="1902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2" name="Rectangle 149"/>
              <p:cNvSpPr>
                <a:spLocks noChangeAspect="1" noChangeArrowheads="1"/>
              </p:cNvSpPr>
              <p:nvPr/>
            </p:nvSpPr>
            <p:spPr bwMode="auto">
              <a:xfrm>
                <a:off x="4350" y="217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3" name="Rectangle 150"/>
              <p:cNvSpPr>
                <a:spLocks noChangeAspect="1" noChangeArrowheads="1"/>
              </p:cNvSpPr>
              <p:nvPr/>
            </p:nvSpPr>
            <p:spPr bwMode="auto">
              <a:xfrm>
                <a:off x="4350" y="203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4" name="Rectangle 151"/>
              <p:cNvSpPr>
                <a:spLocks noChangeAspect="1" noChangeArrowheads="1"/>
              </p:cNvSpPr>
              <p:nvPr/>
            </p:nvSpPr>
            <p:spPr bwMode="auto">
              <a:xfrm rot="8193398">
                <a:off x="4161" y="1713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35" name="AutoShape 152"/>
              <p:cNvCxnSpPr>
                <a:cxnSpLocks noChangeAspect="1" noChangeShapeType="1"/>
                <a:stCxn id="34" idx="3"/>
                <a:endCxn id="34" idx="1"/>
              </p:cNvCxnSpPr>
              <p:nvPr/>
            </p:nvCxnSpPr>
            <p:spPr bwMode="auto">
              <a:xfrm flipV="1">
                <a:off x="4166" y="184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6" name="AutoShape 153"/>
              <p:cNvCxnSpPr>
                <a:cxnSpLocks noChangeAspect="1" noChangeShapeType="1"/>
                <a:stCxn id="34" idx="1"/>
                <a:endCxn id="34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7" name="AutoShape 154"/>
              <p:cNvCxnSpPr>
                <a:cxnSpLocks noChangeAspect="1" noChangeShapeType="1"/>
                <a:stCxn id="34" idx="1"/>
                <a:endCxn id="34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8" name="AutoShape 155"/>
              <p:cNvCxnSpPr>
                <a:cxnSpLocks noChangeAspect="1" noChangeShapeType="1"/>
                <a:stCxn id="34" idx="1"/>
                <a:endCxn id="34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9" name="AutoShape 156"/>
              <p:cNvCxnSpPr>
                <a:cxnSpLocks noChangeAspect="1" noChangeShapeType="1"/>
                <a:stCxn id="34" idx="1"/>
                <a:endCxn id="34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0" name="AutoShape 157"/>
              <p:cNvCxnSpPr>
                <a:cxnSpLocks noChangeAspect="1" noChangeShapeType="1"/>
                <a:stCxn id="28" idx="3"/>
                <a:endCxn id="28" idx="1"/>
              </p:cNvCxnSpPr>
              <p:nvPr/>
            </p:nvCxnSpPr>
            <p:spPr bwMode="auto">
              <a:xfrm flipH="1" flipV="1">
                <a:off x="4625" y="1834"/>
                <a:ext cx="34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1" name="AutoShape 158"/>
              <p:cNvCxnSpPr>
                <a:cxnSpLocks noChangeAspect="1" noChangeShapeType="1"/>
                <a:stCxn id="34" idx="1"/>
                <a:endCxn id="34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2" name="AutoShape 159"/>
              <p:cNvCxnSpPr>
                <a:cxnSpLocks noChangeAspect="1" noChangeShapeType="1"/>
                <a:stCxn id="34" idx="1"/>
                <a:endCxn id="34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3" name="AutoShape 160"/>
              <p:cNvCxnSpPr>
                <a:cxnSpLocks noChangeAspect="1" noChangeShapeType="1"/>
                <a:stCxn id="34" idx="1"/>
                <a:endCxn id="34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4" name="AutoShape 161"/>
              <p:cNvCxnSpPr>
                <a:cxnSpLocks noChangeAspect="1" noChangeShapeType="1"/>
              </p:cNvCxnSpPr>
              <p:nvPr/>
            </p:nvCxnSpPr>
            <p:spPr bwMode="auto">
              <a:xfrm flipV="1">
                <a:off x="4242" y="176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5" name="AutoShape 162"/>
              <p:cNvCxnSpPr>
                <a:cxnSpLocks noChangeAspect="1" noChangeShapeType="1"/>
              </p:cNvCxnSpPr>
              <p:nvPr/>
            </p:nvCxnSpPr>
            <p:spPr bwMode="auto">
              <a:xfrm flipH="1" flipV="1">
                <a:off x="4539" y="1767"/>
                <a:ext cx="35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6" name="AutoShape 163"/>
              <p:cNvCxnSpPr>
                <a:cxnSpLocks noChangeAspect="1" noChangeShapeType="1"/>
                <a:stCxn id="28" idx="1"/>
                <a:endCxn id="28" idx="1"/>
              </p:cNvCxnSpPr>
              <p:nvPr/>
            </p:nvCxnSpPr>
            <p:spPr bwMode="auto">
              <a:xfrm>
                <a:off x="4625" y="183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47" name="Line 164"/>
              <p:cNvSpPr>
                <a:spLocks noChangeAspect="1" noChangeShapeType="1"/>
              </p:cNvSpPr>
              <p:nvPr/>
            </p:nvSpPr>
            <p:spPr bwMode="auto">
              <a:xfrm flipV="1">
                <a:off x="4377" y="220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8" name="Line 165"/>
              <p:cNvSpPr>
                <a:spLocks noChangeAspect="1" noChangeShapeType="1"/>
              </p:cNvSpPr>
              <p:nvPr/>
            </p:nvSpPr>
            <p:spPr bwMode="auto">
              <a:xfrm flipV="1">
                <a:off x="4377" y="206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9" name="Line 166"/>
              <p:cNvSpPr>
                <a:spLocks noChangeAspect="1" noChangeShapeType="1"/>
              </p:cNvSpPr>
              <p:nvPr/>
            </p:nvSpPr>
            <p:spPr bwMode="auto">
              <a:xfrm flipV="1">
                <a:off x="4377" y="192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0" name="Line 167"/>
              <p:cNvSpPr>
                <a:spLocks noChangeAspect="1" noChangeShapeType="1"/>
              </p:cNvSpPr>
              <p:nvPr/>
            </p:nvSpPr>
            <p:spPr bwMode="auto">
              <a:xfrm flipV="1">
                <a:off x="4458" y="220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1" name="Line 168"/>
              <p:cNvSpPr>
                <a:spLocks noChangeAspect="1" noChangeShapeType="1"/>
              </p:cNvSpPr>
              <p:nvPr/>
            </p:nvSpPr>
            <p:spPr bwMode="auto">
              <a:xfrm flipV="1">
                <a:off x="4458" y="206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2" name="Line 169"/>
              <p:cNvSpPr>
                <a:spLocks noChangeAspect="1" noChangeShapeType="1"/>
              </p:cNvSpPr>
              <p:nvPr/>
            </p:nvSpPr>
            <p:spPr bwMode="auto">
              <a:xfrm flipV="1">
                <a:off x="4458" y="192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3" name="Line 170"/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674" y="1767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4" name="Line 171"/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93" y="187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5" name="Line 172"/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93" y="1686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6" name="Line 173"/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12" y="179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7" name="Line 174"/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134" y="176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8" name="Line 175"/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215" y="168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9" name="Line 176"/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242" y="187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0" name="Line 177"/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323" y="179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1" name="Oval 178"/>
              <p:cNvSpPr>
                <a:spLocks noChangeAspect="1" noChangeArrowheads="1"/>
              </p:cNvSpPr>
              <p:nvPr/>
            </p:nvSpPr>
            <p:spPr bwMode="auto">
              <a:xfrm>
                <a:off x="4470" y="179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" name="Oval 179"/>
              <p:cNvSpPr>
                <a:spLocks noChangeAspect="1" noChangeArrowheads="1"/>
              </p:cNvSpPr>
              <p:nvPr/>
            </p:nvSpPr>
            <p:spPr bwMode="auto">
              <a:xfrm>
                <a:off x="4485" y="198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" name="Oval 180"/>
              <p:cNvSpPr>
                <a:spLocks noChangeAspect="1" noChangeArrowheads="1"/>
              </p:cNvSpPr>
              <p:nvPr/>
            </p:nvSpPr>
            <p:spPr bwMode="auto">
              <a:xfrm>
                <a:off x="4323" y="198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" name="Oval 181"/>
              <p:cNvSpPr>
                <a:spLocks noChangeAspect="1" noChangeArrowheads="1"/>
              </p:cNvSpPr>
              <p:nvPr/>
            </p:nvSpPr>
            <p:spPr bwMode="auto">
              <a:xfrm>
                <a:off x="4323" y="179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" name="Oval 182"/>
              <p:cNvSpPr>
                <a:spLocks noChangeAspect="1" noChangeArrowheads="1"/>
              </p:cNvSpPr>
              <p:nvPr/>
            </p:nvSpPr>
            <p:spPr bwMode="auto">
              <a:xfrm>
                <a:off x="4485" y="211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" name="Oval 183"/>
              <p:cNvSpPr>
                <a:spLocks noChangeAspect="1" noChangeArrowheads="1"/>
              </p:cNvSpPr>
              <p:nvPr/>
            </p:nvSpPr>
            <p:spPr bwMode="auto">
              <a:xfrm>
                <a:off x="4485" y="206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" name="Oval 184"/>
              <p:cNvSpPr>
                <a:spLocks noChangeAspect="1" noChangeArrowheads="1"/>
              </p:cNvSpPr>
              <p:nvPr/>
            </p:nvSpPr>
            <p:spPr bwMode="auto">
              <a:xfrm>
                <a:off x="4323" y="211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8" name="Oval 185"/>
              <p:cNvSpPr>
                <a:spLocks noChangeAspect="1" noChangeArrowheads="1"/>
              </p:cNvSpPr>
              <p:nvPr/>
            </p:nvSpPr>
            <p:spPr bwMode="auto">
              <a:xfrm>
                <a:off x="4323" y="206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9" name="Oval 186"/>
              <p:cNvSpPr>
                <a:spLocks noChangeAspect="1" noChangeArrowheads="1"/>
              </p:cNvSpPr>
              <p:nvPr/>
            </p:nvSpPr>
            <p:spPr bwMode="auto">
              <a:xfrm>
                <a:off x="4485" y="225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0" name="Oval 187"/>
              <p:cNvSpPr>
                <a:spLocks noChangeAspect="1" noChangeArrowheads="1"/>
              </p:cNvSpPr>
              <p:nvPr/>
            </p:nvSpPr>
            <p:spPr bwMode="auto">
              <a:xfrm>
                <a:off x="4323" y="225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1" name="Line 188"/>
              <p:cNvSpPr>
                <a:spLocks noChangeAspect="1" noChangeShapeType="1"/>
              </p:cNvSpPr>
              <p:nvPr/>
            </p:nvSpPr>
            <p:spPr bwMode="auto">
              <a:xfrm rot="7964060">
                <a:off x="4769" y="2878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72" name="Line 189"/>
              <p:cNvSpPr>
                <a:spLocks noChangeAspect="1" noChangeShapeType="1"/>
              </p:cNvSpPr>
              <p:nvPr/>
            </p:nvSpPr>
            <p:spPr bwMode="auto">
              <a:xfrm rot="7964060">
                <a:off x="5017" y="2698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73" name="Line 190"/>
              <p:cNvSpPr>
                <a:spLocks noChangeAspect="1" noChangeShapeType="1"/>
              </p:cNvSpPr>
              <p:nvPr/>
            </p:nvSpPr>
            <p:spPr bwMode="auto">
              <a:xfrm rot="7964060" flipH="1">
                <a:off x="4760" y="2976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cxnSp>
            <p:nvCxnSpPr>
              <p:cNvPr id="74" name="AutoShape 191"/>
              <p:cNvCxnSpPr>
                <a:cxnSpLocks noChangeAspect="1" noChangeShapeType="1"/>
                <a:stCxn id="83" idx="0"/>
                <a:endCxn id="79" idx="0"/>
              </p:cNvCxnSpPr>
              <p:nvPr/>
            </p:nvCxnSpPr>
            <p:spPr bwMode="auto">
              <a:xfrm flipH="1">
                <a:off x="4680" y="2752"/>
                <a:ext cx="62" cy="67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75" name="Rectangle 192"/>
              <p:cNvSpPr>
                <a:spLocks noChangeAspect="1" noChangeArrowheads="1"/>
              </p:cNvSpPr>
              <p:nvPr/>
            </p:nvSpPr>
            <p:spPr bwMode="auto">
              <a:xfrm rot="7964060">
                <a:off x="4509" y="2614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6" name="Rectangle 193"/>
              <p:cNvSpPr>
                <a:spLocks noChangeAspect="1" noChangeArrowheads="1"/>
              </p:cNvSpPr>
              <p:nvPr/>
            </p:nvSpPr>
            <p:spPr bwMode="auto">
              <a:xfrm rot="10327934">
                <a:off x="4786" y="2921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" name="Rectangle 194"/>
              <p:cNvSpPr>
                <a:spLocks noChangeAspect="1" noChangeArrowheads="1"/>
              </p:cNvSpPr>
              <p:nvPr/>
            </p:nvSpPr>
            <p:spPr bwMode="auto">
              <a:xfrm rot="10283469">
                <a:off x="4675" y="2944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8" name="Rectangle 195"/>
              <p:cNvSpPr>
                <a:spLocks noChangeAspect="1" noChangeArrowheads="1"/>
              </p:cNvSpPr>
              <p:nvPr/>
            </p:nvSpPr>
            <p:spPr bwMode="auto">
              <a:xfrm rot="7964060">
                <a:off x="4708" y="279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9" name="Rectangle 196"/>
              <p:cNvSpPr>
                <a:spLocks noChangeAspect="1" noChangeArrowheads="1"/>
              </p:cNvSpPr>
              <p:nvPr/>
            </p:nvSpPr>
            <p:spPr bwMode="auto">
              <a:xfrm rot="7964060">
                <a:off x="4608" y="2705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0" name="Rectangle 197"/>
              <p:cNvSpPr>
                <a:spLocks noChangeAspect="1" noChangeArrowheads="1"/>
              </p:cNvSpPr>
              <p:nvPr/>
            </p:nvSpPr>
            <p:spPr bwMode="auto">
              <a:xfrm rot="7964060">
                <a:off x="4770" y="2730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1" name="Rectangle 198"/>
              <p:cNvSpPr>
                <a:spLocks noChangeAspect="1" noChangeArrowheads="1"/>
              </p:cNvSpPr>
              <p:nvPr/>
            </p:nvSpPr>
            <p:spPr bwMode="auto">
              <a:xfrm rot="-5442543">
                <a:off x="4982" y="269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2" name="Rectangle 199"/>
              <p:cNvSpPr>
                <a:spLocks noChangeAspect="1" noChangeArrowheads="1"/>
              </p:cNvSpPr>
              <p:nvPr/>
            </p:nvSpPr>
            <p:spPr bwMode="auto">
              <a:xfrm rot="7964060">
                <a:off x="4571" y="2547"/>
                <a:ext cx="43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3" name="Rectangle 200"/>
              <p:cNvSpPr>
                <a:spLocks noChangeAspect="1" noChangeArrowheads="1"/>
              </p:cNvSpPr>
              <p:nvPr/>
            </p:nvSpPr>
            <p:spPr bwMode="auto">
              <a:xfrm rot="7964060">
                <a:off x="4670" y="2638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4" name="Rectangle 201"/>
              <p:cNvSpPr>
                <a:spLocks noChangeAspect="1" noChangeArrowheads="1"/>
              </p:cNvSpPr>
              <p:nvPr/>
            </p:nvSpPr>
            <p:spPr bwMode="auto">
              <a:xfrm rot="-5442543">
                <a:off x="4977" y="2583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85" name="AutoShape 202"/>
              <p:cNvCxnSpPr>
                <a:cxnSpLocks noChangeAspect="1" noChangeShapeType="1"/>
                <a:stCxn id="84" idx="3"/>
                <a:endCxn id="84" idx="1"/>
              </p:cNvCxnSpPr>
              <p:nvPr/>
            </p:nvCxnSpPr>
            <p:spPr bwMode="auto">
              <a:xfrm>
                <a:off x="4998" y="2710"/>
                <a:ext cx="1" cy="44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6" name="AutoShape 203"/>
              <p:cNvCxnSpPr>
                <a:cxnSpLocks noChangeAspect="1" noChangeShapeType="1"/>
                <a:stCxn id="84" idx="1"/>
                <a:endCxn id="84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7" name="AutoShape 204"/>
              <p:cNvCxnSpPr>
                <a:cxnSpLocks noChangeAspect="1" noChangeShapeType="1"/>
                <a:stCxn id="84" idx="1"/>
                <a:endCxn id="84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8" name="AutoShape 205"/>
              <p:cNvCxnSpPr>
                <a:cxnSpLocks noChangeAspect="1" noChangeShapeType="1"/>
                <a:stCxn id="84" idx="1"/>
                <a:endCxn id="84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9" name="AutoShape 206"/>
              <p:cNvCxnSpPr>
                <a:cxnSpLocks noChangeAspect="1" noChangeShapeType="1"/>
                <a:stCxn id="84" idx="1"/>
                <a:endCxn id="84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0" name="AutoShape 207"/>
              <p:cNvCxnSpPr>
                <a:cxnSpLocks noChangeAspect="1" noChangeShapeType="1"/>
                <a:stCxn id="77" idx="3"/>
                <a:endCxn id="77" idx="1"/>
              </p:cNvCxnSpPr>
              <p:nvPr/>
            </p:nvCxnSpPr>
            <p:spPr bwMode="auto">
              <a:xfrm flipV="1">
                <a:off x="4675" y="3076"/>
                <a:ext cx="43" cy="6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1" name="AutoShape 208"/>
              <p:cNvCxnSpPr>
                <a:cxnSpLocks noChangeAspect="1" noChangeShapeType="1"/>
                <a:stCxn id="84" idx="1"/>
                <a:endCxn id="84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2" name="AutoShape 209"/>
              <p:cNvCxnSpPr>
                <a:cxnSpLocks noChangeAspect="1" noChangeShapeType="1"/>
                <a:stCxn id="84" idx="1"/>
                <a:endCxn id="84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3" name="AutoShape 210"/>
              <p:cNvCxnSpPr>
                <a:cxnSpLocks noChangeAspect="1" noChangeShapeType="1"/>
                <a:stCxn id="84" idx="1"/>
                <a:endCxn id="84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4" name="AutoShape 211"/>
              <p:cNvCxnSpPr>
                <a:cxnSpLocks noChangeAspect="1" noChangeShapeType="1"/>
              </p:cNvCxnSpPr>
              <p:nvPr/>
            </p:nvCxnSpPr>
            <p:spPr bwMode="auto">
              <a:xfrm rot="7964060" flipV="1">
                <a:off x="4990" y="282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5" name="AutoShape 212"/>
              <p:cNvCxnSpPr>
                <a:cxnSpLocks noChangeAspect="1" noChangeShapeType="1"/>
              </p:cNvCxnSpPr>
              <p:nvPr/>
            </p:nvCxnSpPr>
            <p:spPr bwMode="auto">
              <a:xfrm rot="7964060" flipH="1" flipV="1">
                <a:off x="4786" y="3048"/>
                <a:ext cx="35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6" name="AutoShape 213"/>
              <p:cNvCxnSpPr>
                <a:cxnSpLocks noChangeAspect="1" noChangeShapeType="1"/>
                <a:stCxn id="77" idx="1"/>
                <a:endCxn id="77" idx="1"/>
              </p:cNvCxnSpPr>
              <p:nvPr/>
            </p:nvCxnSpPr>
            <p:spPr bwMode="auto">
              <a:xfrm>
                <a:off x="4718" y="3076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97" name="Line 214"/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589" y="257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8" name="Line 215"/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688" y="266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9" name="Line 216"/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788" y="276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0" name="Line 217"/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534" y="263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1" name="Line 218"/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634" y="2728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2" name="Line 219"/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733" y="282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3" name="Line 220"/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704" y="309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4" name="Line 221"/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680" y="295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5" name="Line 222"/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819" y="3085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6" name="Line 223"/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794" y="2953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7" name="Line 224"/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5072" y="269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8" name="Line 225"/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5077" y="280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9" name="Line 226"/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4918" y="2699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10" name="Line 227"/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4923" y="281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11" name="Oval 228"/>
              <p:cNvSpPr>
                <a:spLocks noChangeAspect="1" noChangeArrowheads="1"/>
              </p:cNvSpPr>
              <p:nvPr/>
            </p:nvSpPr>
            <p:spPr bwMode="auto">
              <a:xfrm rot="7964060">
                <a:off x="4817" y="297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2" name="Oval 229"/>
              <p:cNvSpPr>
                <a:spLocks noChangeAspect="1" noChangeArrowheads="1"/>
              </p:cNvSpPr>
              <p:nvPr/>
            </p:nvSpPr>
            <p:spPr bwMode="auto">
              <a:xfrm rot="7964060">
                <a:off x="4668" y="2858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3" name="Oval 230"/>
              <p:cNvSpPr>
                <a:spLocks noChangeAspect="1" noChangeArrowheads="1"/>
              </p:cNvSpPr>
              <p:nvPr/>
            </p:nvSpPr>
            <p:spPr bwMode="auto">
              <a:xfrm rot="7964060">
                <a:off x="4777" y="273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4" name="Oval 231"/>
              <p:cNvSpPr>
                <a:spLocks noChangeAspect="1" noChangeArrowheads="1"/>
              </p:cNvSpPr>
              <p:nvPr/>
            </p:nvSpPr>
            <p:spPr bwMode="auto">
              <a:xfrm rot="7964060">
                <a:off x="4917" y="2867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5" name="Oval 232"/>
              <p:cNvSpPr>
                <a:spLocks noChangeAspect="1" noChangeArrowheads="1"/>
              </p:cNvSpPr>
              <p:nvPr/>
            </p:nvSpPr>
            <p:spPr bwMode="auto">
              <a:xfrm rot="7964060">
                <a:off x="4568" y="2766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6" name="Oval 233"/>
              <p:cNvSpPr>
                <a:spLocks noChangeAspect="1" noChangeArrowheads="1"/>
              </p:cNvSpPr>
              <p:nvPr/>
            </p:nvSpPr>
            <p:spPr bwMode="auto">
              <a:xfrm rot="7964060">
                <a:off x="4608" y="2803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7" name="Oval 234"/>
              <p:cNvSpPr>
                <a:spLocks noChangeAspect="1" noChangeArrowheads="1"/>
              </p:cNvSpPr>
              <p:nvPr/>
            </p:nvSpPr>
            <p:spPr bwMode="auto">
              <a:xfrm rot="7964060">
                <a:off x="4679" y="2646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8" name="Oval 235"/>
              <p:cNvSpPr>
                <a:spLocks noChangeAspect="1" noChangeArrowheads="1"/>
              </p:cNvSpPr>
              <p:nvPr/>
            </p:nvSpPr>
            <p:spPr bwMode="auto">
              <a:xfrm rot="7964060">
                <a:off x="4718" y="268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9" name="Oval 236"/>
              <p:cNvSpPr>
                <a:spLocks noChangeAspect="1" noChangeArrowheads="1"/>
              </p:cNvSpPr>
              <p:nvPr/>
            </p:nvSpPr>
            <p:spPr bwMode="auto">
              <a:xfrm rot="7964060">
                <a:off x="4468" y="267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0" name="Oval 237"/>
              <p:cNvSpPr>
                <a:spLocks noChangeAspect="1" noChangeArrowheads="1"/>
              </p:cNvSpPr>
              <p:nvPr/>
            </p:nvSpPr>
            <p:spPr bwMode="auto">
              <a:xfrm rot="7964060">
                <a:off x="4580" y="255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1" name="Line 238"/>
              <p:cNvSpPr>
                <a:spLocks noChangeAspect="1" noChangeShapeType="1"/>
              </p:cNvSpPr>
              <p:nvPr/>
            </p:nvSpPr>
            <p:spPr bwMode="auto">
              <a:xfrm rot="-3140304">
                <a:off x="3898" y="2176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22" name="Line 239"/>
              <p:cNvSpPr>
                <a:spLocks noChangeAspect="1" noChangeShapeType="1"/>
              </p:cNvSpPr>
              <p:nvPr/>
            </p:nvSpPr>
            <p:spPr bwMode="auto">
              <a:xfrm rot="-3140304">
                <a:off x="3741" y="218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23" name="Line 240"/>
              <p:cNvSpPr>
                <a:spLocks noChangeAspect="1" noChangeShapeType="1"/>
              </p:cNvSpPr>
              <p:nvPr/>
            </p:nvSpPr>
            <p:spPr bwMode="auto">
              <a:xfrm rot="18459696" flipH="1">
                <a:off x="3972" y="188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124" name="AutoShape 241"/>
              <p:cNvCxnSpPr>
                <a:cxnSpLocks noChangeAspect="1" noChangeShapeType="1"/>
                <a:stCxn id="133" idx="0"/>
                <a:endCxn id="129" idx="0"/>
              </p:cNvCxnSpPr>
              <p:nvPr/>
            </p:nvCxnSpPr>
            <p:spPr bwMode="auto">
              <a:xfrm flipV="1">
                <a:off x="4018" y="2222"/>
                <a:ext cx="56" cy="72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25" name="Rectangle 242"/>
              <p:cNvSpPr>
                <a:spLocks noChangeAspect="1" noChangeArrowheads="1"/>
              </p:cNvSpPr>
              <p:nvPr/>
            </p:nvSpPr>
            <p:spPr bwMode="auto">
              <a:xfrm rot="-3140304">
                <a:off x="4213" y="227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6" name="Rectangle 243"/>
              <p:cNvSpPr>
                <a:spLocks noChangeAspect="1" noChangeArrowheads="1"/>
              </p:cNvSpPr>
              <p:nvPr/>
            </p:nvSpPr>
            <p:spPr bwMode="auto">
              <a:xfrm rot="-776429">
                <a:off x="3903" y="1862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7" name="Rectangle 244"/>
              <p:cNvSpPr>
                <a:spLocks noChangeAspect="1" noChangeArrowheads="1"/>
              </p:cNvSpPr>
              <p:nvPr/>
            </p:nvSpPr>
            <p:spPr bwMode="auto">
              <a:xfrm rot="-820895">
                <a:off x="4011" y="1829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8" name="Rectangle 245"/>
              <p:cNvSpPr>
                <a:spLocks noChangeAspect="1" noChangeArrowheads="1"/>
              </p:cNvSpPr>
              <p:nvPr/>
            </p:nvSpPr>
            <p:spPr bwMode="auto">
              <a:xfrm rot="-3140304">
                <a:off x="3999" y="211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9" name="Rectangle 246"/>
              <p:cNvSpPr>
                <a:spLocks noChangeAspect="1" noChangeArrowheads="1"/>
              </p:cNvSpPr>
              <p:nvPr/>
            </p:nvSpPr>
            <p:spPr bwMode="auto">
              <a:xfrm rot="-3140304">
                <a:off x="4106" y="219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0" name="Rectangle 247"/>
              <p:cNvSpPr>
                <a:spLocks noChangeAspect="1" noChangeArrowheads="1"/>
              </p:cNvSpPr>
              <p:nvPr/>
            </p:nvSpPr>
            <p:spPr bwMode="auto">
              <a:xfrm rot="-3140304">
                <a:off x="3943" y="2185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1" name="Rectangle 248"/>
              <p:cNvSpPr>
                <a:spLocks noChangeAspect="1" noChangeArrowheads="1"/>
              </p:cNvSpPr>
              <p:nvPr/>
            </p:nvSpPr>
            <p:spPr bwMode="auto">
              <a:xfrm rot="5053094">
                <a:off x="3727" y="2074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2" name="Rectangle 249"/>
              <p:cNvSpPr>
                <a:spLocks noChangeAspect="1" noChangeArrowheads="1"/>
              </p:cNvSpPr>
              <p:nvPr/>
            </p:nvSpPr>
            <p:spPr bwMode="auto">
              <a:xfrm rot="-3140304">
                <a:off x="4157" y="2350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3" name="Rectangle 250"/>
              <p:cNvSpPr>
                <a:spLocks noChangeAspect="1" noChangeArrowheads="1"/>
              </p:cNvSpPr>
              <p:nvPr/>
            </p:nvSpPr>
            <p:spPr bwMode="auto">
              <a:xfrm rot="-3140304">
                <a:off x="4050" y="226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4" name="Rectangle 251"/>
              <p:cNvSpPr>
                <a:spLocks noChangeAspect="1" noChangeArrowheads="1"/>
              </p:cNvSpPr>
              <p:nvPr/>
            </p:nvSpPr>
            <p:spPr bwMode="auto">
              <a:xfrm rot="5053094">
                <a:off x="3742" y="218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135" name="AutoShape 252"/>
              <p:cNvCxnSpPr>
                <a:cxnSpLocks noChangeAspect="1" noChangeShapeType="1"/>
                <a:stCxn id="134" idx="3"/>
                <a:endCxn id="134" idx="1"/>
              </p:cNvCxnSpPr>
              <p:nvPr/>
            </p:nvCxnSpPr>
            <p:spPr bwMode="auto">
              <a:xfrm flipH="1" flipV="1">
                <a:off x="3761" y="2315"/>
                <a:ext cx="4" cy="43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6" name="AutoShape 253"/>
              <p:cNvCxnSpPr>
                <a:cxnSpLocks noChangeAspect="1" noChangeShapeType="1"/>
                <a:stCxn id="134" idx="1"/>
                <a:endCxn id="134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7" name="AutoShape 254"/>
              <p:cNvCxnSpPr>
                <a:cxnSpLocks noChangeAspect="1" noChangeShapeType="1"/>
                <a:stCxn id="134" idx="1"/>
                <a:endCxn id="134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8" name="AutoShape 255"/>
              <p:cNvCxnSpPr>
                <a:cxnSpLocks noChangeAspect="1" noChangeShapeType="1"/>
                <a:stCxn id="134" idx="1"/>
                <a:endCxn id="134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9" name="AutoShape 256"/>
              <p:cNvCxnSpPr>
                <a:cxnSpLocks noChangeAspect="1" noChangeShapeType="1"/>
                <a:stCxn id="134" idx="1"/>
                <a:endCxn id="134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0" name="AutoShape 257"/>
              <p:cNvCxnSpPr>
                <a:cxnSpLocks noChangeAspect="1" noChangeShapeType="1"/>
                <a:stCxn id="127" idx="3"/>
                <a:endCxn id="127" idx="1"/>
              </p:cNvCxnSpPr>
              <p:nvPr/>
            </p:nvCxnSpPr>
            <p:spPr bwMode="auto">
              <a:xfrm flipH="1">
                <a:off x="4012" y="1959"/>
                <a:ext cx="42" cy="10"/>
              </a:xfrm>
              <a:prstGeom prst="straightConnector1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1" name="AutoShape 258"/>
              <p:cNvCxnSpPr>
                <a:cxnSpLocks noChangeAspect="1" noChangeShapeType="1"/>
                <a:stCxn id="134" idx="1"/>
                <a:endCxn id="134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2" name="AutoShape 259"/>
              <p:cNvCxnSpPr>
                <a:cxnSpLocks noChangeAspect="1" noChangeShapeType="1"/>
                <a:stCxn id="134" idx="1"/>
                <a:endCxn id="134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3" name="AutoShape 260"/>
              <p:cNvCxnSpPr>
                <a:cxnSpLocks noChangeAspect="1" noChangeShapeType="1"/>
                <a:stCxn id="134" idx="1"/>
                <a:endCxn id="134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4" name="AutoShape 261"/>
              <p:cNvCxnSpPr>
                <a:cxnSpLocks noChangeAspect="1" noChangeShapeType="1"/>
              </p:cNvCxnSpPr>
              <p:nvPr/>
            </p:nvCxnSpPr>
            <p:spPr bwMode="auto">
              <a:xfrm rot="18459696" flipV="1">
                <a:off x="3730" y="2213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5" name="AutoShape 262"/>
              <p:cNvCxnSpPr>
                <a:cxnSpLocks noChangeAspect="1" noChangeShapeType="1"/>
              </p:cNvCxnSpPr>
              <p:nvPr/>
            </p:nvCxnSpPr>
            <p:spPr bwMode="auto">
              <a:xfrm rot="-3140304" flipH="1" flipV="1">
                <a:off x="3911" y="1977"/>
                <a:ext cx="34" cy="27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6" name="AutoShape 263"/>
              <p:cNvCxnSpPr>
                <a:cxnSpLocks noChangeAspect="1" noChangeShapeType="1"/>
                <a:stCxn id="127" idx="1"/>
                <a:endCxn id="127" idx="1"/>
              </p:cNvCxnSpPr>
              <p:nvPr/>
            </p:nvCxnSpPr>
            <p:spPr bwMode="auto">
              <a:xfrm>
                <a:off x="4012" y="1969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47" name="Line 264"/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182" y="2374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48" name="Line 265"/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075" y="2291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49" name="Line 266"/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3968" y="2208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0" name="Line 267"/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232" y="230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1" name="Line 268"/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125" y="222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2" name="Line 269"/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018" y="214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3" name="Line 270"/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4021" y="187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4" name="Line 271"/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4057" y="200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5" name="Line 272"/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3907" y="188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6" name="Line 273"/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3943" y="2018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7" name="Line 274"/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691" y="230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8" name="Line 275"/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675" y="2188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9" name="Line 276"/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842" y="2282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60" name="Line 277"/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828" y="216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61" name="Oval 278"/>
              <p:cNvSpPr>
                <a:spLocks noChangeAspect="1" noChangeArrowheads="1"/>
              </p:cNvSpPr>
              <p:nvPr/>
            </p:nvSpPr>
            <p:spPr bwMode="auto">
              <a:xfrm rot="-3140304">
                <a:off x="3892" y="2049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2" name="Oval 279"/>
              <p:cNvSpPr>
                <a:spLocks noChangeAspect="1" noChangeArrowheads="1"/>
              </p:cNvSpPr>
              <p:nvPr/>
            </p:nvSpPr>
            <p:spPr bwMode="auto">
              <a:xfrm rot="-3140304">
                <a:off x="4051" y="215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3" name="Oval 280"/>
              <p:cNvSpPr>
                <a:spLocks noChangeAspect="1" noChangeArrowheads="1"/>
              </p:cNvSpPr>
              <p:nvPr/>
            </p:nvSpPr>
            <p:spPr bwMode="auto">
              <a:xfrm rot="-3140304">
                <a:off x="3951" y="2283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4" name="Oval 281"/>
              <p:cNvSpPr>
                <a:spLocks noChangeAspect="1" noChangeArrowheads="1"/>
              </p:cNvSpPr>
              <p:nvPr/>
            </p:nvSpPr>
            <p:spPr bwMode="auto">
              <a:xfrm rot="-3140304">
                <a:off x="3802" y="2167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5" name="Oval 282"/>
              <p:cNvSpPr>
                <a:spLocks noChangeAspect="1" noChangeArrowheads="1"/>
              </p:cNvSpPr>
              <p:nvPr/>
            </p:nvSpPr>
            <p:spPr bwMode="auto">
              <a:xfrm rot="-3140304">
                <a:off x="4157" y="2237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6" name="Oval 283"/>
              <p:cNvSpPr>
                <a:spLocks noChangeAspect="1" noChangeArrowheads="1"/>
              </p:cNvSpPr>
              <p:nvPr/>
            </p:nvSpPr>
            <p:spPr bwMode="auto">
              <a:xfrm rot="-3140304">
                <a:off x="4114" y="220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7" name="Oval 284"/>
              <p:cNvSpPr>
                <a:spLocks noChangeAspect="1" noChangeArrowheads="1"/>
              </p:cNvSpPr>
              <p:nvPr/>
            </p:nvSpPr>
            <p:spPr bwMode="auto">
              <a:xfrm rot="-3140304">
                <a:off x="4059" y="236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8" name="Oval 285"/>
              <p:cNvSpPr>
                <a:spLocks noChangeAspect="1" noChangeArrowheads="1"/>
              </p:cNvSpPr>
              <p:nvPr/>
            </p:nvSpPr>
            <p:spPr bwMode="auto">
              <a:xfrm rot="-3140304">
                <a:off x="4016" y="2332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9" name="Oval 286"/>
              <p:cNvSpPr>
                <a:spLocks noChangeAspect="1" noChangeArrowheads="1"/>
              </p:cNvSpPr>
              <p:nvPr/>
            </p:nvSpPr>
            <p:spPr bwMode="auto">
              <a:xfrm rot="-3140304">
                <a:off x="4265" y="231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0" name="Oval 287"/>
              <p:cNvSpPr>
                <a:spLocks noChangeAspect="1" noChangeArrowheads="1"/>
              </p:cNvSpPr>
              <p:nvPr/>
            </p:nvSpPr>
            <p:spPr bwMode="auto">
              <a:xfrm rot="-3140304">
                <a:off x="4165" y="2448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1" name="Line 288"/>
              <p:cNvSpPr>
                <a:spLocks noChangeAspect="1" noChangeShapeType="1"/>
              </p:cNvSpPr>
              <p:nvPr/>
            </p:nvSpPr>
            <p:spPr bwMode="auto">
              <a:xfrm rot="-8328319">
                <a:off x="3985" y="2878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72" name="Line 289"/>
              <p:cNvSpPr>
                <a:spLocks noChangeAspect="1" noChangeShapeType="1"/>
              </p:cNvSpPr>
              <p:nvPr/>
            </p:nvSpPr>
            <p:spPr bwMode="auto">
              <a:xfrm rot="-8328319">
                <a:off x="4116" y="2987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73" name="Line 290"/>
              <p:cNvSpPr>
                <a:spLocks noChangeAspect="1" noChangeShapeType="1"/>
              </p:cNvSpPr>
              <p:nvPr/>
            </p:nvSpPr>
            <p:spPr bwMode="auto">
              <a:xfrm rot="13271681" flipH="1">
                <a:off x="3831" y="2738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cxnSp>
            <p:nvCxnSpPr>
              <p:cNvPr id="174" name="AutoShape 291"/>
              <p:cNvCxnSpPr>
                <a:cxnSpLocks noChangeAspect="1" noChangeShapeType="1"/>
                <a:stCxn id="183" idx="0"/>
                <a:endCxn id="179" idx="0"/>
              </p:cNvCxnSpPr>
              <p:nvPr/>
            </p:nvCxnSpPr>
            <p:spPr bwMode="auto">
              <a:xfrm flipH="1" flipV="1">
                <a:off x="4079" y="2745"/>
                <a:ext cx="69" cy="60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75" name="Rectangle 292"/>
              <p:cNvSpPr>
                <a:spLocks noChangeAspect="1" noChangeArrowheads="1"/>
              </p:cNvSpPr>
              <p:nvPr/>
            </p:nvSpPr>
            <p:spPr bwMode="auto">
              <a:xfrm rot="-8328319">
                <a:off x="4192" y="2525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6" name="Rectangle 293"/>
              <p:cNvSpPr>
                <a:spLocks noChangeAspect="1" noChangeArrowheads="1"/>
              </p:cNvSpPr>
              <p:nvPr/>
            </p:nvSpPr>
            <p:spPr bwMode="auto">
              <a:xfrm rot="-5964445">
                <a:off x="3825" y="2745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7" name="Rectangle 294"/>
              <p:cNvSpPr>
                <a:spLocks noChangeAspect="1" noChangeArrowheads="1"/>
              </p:cNvSpPr>
              <p:nvPr/>
            </p:nvSpPr>
            <p:spPr bwMode="auto">
              <a:xfrm rot="-6008910">
                <a:off x="3799" y="2635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8" name="Rectangle 295"/>
              <p:cNvSpPr>
                <a:spLocks noChangeAspect="1" noChangeArrowheads="1"/>
              </p:cNvSpPr>
              <p:nvPr/>
            </p:nvSpPr>
            <p:spPr bwMode="auto">
              <a:xfrm rot="-8328319">
                <a:off x="4014" y="2729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9" name="Rectangle 296"/>
              <p:cNvSpPr>
                <a:spLocks noChangeAspect="1" noChangeArrowheads="1"/>
              </p:cNvSpPr>
              <p:nvPr/>
            </p:nvSpPr>
            <p:spPr bwMode="auto">
              <a:xfrm rot="-8328319">
                <a:off x="4103" y="262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0" name="Rectangle 297"/>
              <p:cNvSpPr>
                <a:spLocks noChangeAspect="1" noChangeArrowheads="1"/>
              </p:cNvSpPr>
              <p:nvPr/>
            </p:nvSpPr>
            <p:spPr bwMode="auto">
              <a:xfrm rot="-8328319">
                <a:off x="4082" y="2789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1" name="Rectangle 298"/>
              <p:cNvSpPr>
                <a:spLocks noChangeAspect="1" noChangeArrowheads="1"/>
              </p:cNvSpPr>
              <p:nvPr/>
            </p:nvSpPr>
            <p:spPr bwMode="auto">
              <a:xfrm rot="-134921">
                <a:off x="4039" y="2922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2" name="Rectangle 299"/>
              <p:cNvSpPr>
                <a:spLocks noChangeAspect="1" noChangeArrowheads="1"/>
              </p:cNvSpPr>
              <p:nvPr/>
            </p:nvSpPr>
            <p:spPr bwMode="auto">
              <a:xfrm rot="-8328319">
                <a:off x="4260" y="258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3" name="Rectangle 300"/>
              <p:cNvSpPr>
                <a:spLocks noChangeAspect="1" noChangeArrowheads="1"/>
              </p:cNvSpPr>
              <p:nvPr/>
            </p:nvSpPr>
            <p:spPr bwMode="auto">
              <a:xfrm rot="-8328319">
                <a:off x="4171" y="268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4" name="Rectangle 301"/>
              <p:cNvSpPr>
                <a:spLocks noChangeAspect="1" noChangeArrowheads="1"/>
              </p:cNvSpPr>
              <p:nvPr/>
            </p:nvSpPr>
            <p:spPr bwMode="auto">
              <a:xfrm rot="-134921">
                <a:off x="4154" y="2914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185" name="AutoShape 302"/>
              <p:cNvCxnSpPr>
                <a:cxnSpLocks noChangeAspect="1" noChangeShapeType="1"/>
                <a:stCxn id="184" idx="3"/>
                <a:endCxn id="184" idx="1"/>
              </p:cNvCxnSpPr>
              <p:nvPr/>
            </p:nvCxnSpPr>
            <p:spPr bwMode="auto">
              <a:xfrm flipH="1">
                <a:off x="4154" y="3061"/>
                <a:ext cx="43" cy="2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6" name="AutoShape 303"/>
              <p:cNvCxnSpPr>
                <a:cxnSpLocks noChangeAspect="1" noChangeShapeType="1"/>
                <a:stCxn id="184" idx="1"/>
                <a:endCxn id="184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7" name="AutoShape 304"/>
              <p:cNvCxnSpPr>
                <a:cxnSpLocks noChangeAspect="1" noChangeShapeType="1"/>
                <a:stCxn id="184" idx="1"/>
                <a:endCxn id="184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8" name="AutoShape 305"/>
              <p:cNvCxnSpPr>
                <a:cxnSpLocks noChangeAspect="1" noChangeShapeType="1"/>
                <a:stCxn id="184" idx="1"/>
                <a:endCxn id="184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9" name="AutoShape 306"/>
              <p:cNvCxnSpPr>
                <a:cxnSpLocks noChangeAspect="1" noChangeShapeType="1"/>
                <a:stCxn id="184" idx="1"/>
                <a:endCxn id="184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0" name="AutoShape 307"/>
              <p:cNvCxnSpPr>
                <a:cxnSpLocks noChangeAspect="1" noChangeShapeType="1"/>
                <a:stCxn id="177" idx="3"/>
                <a:endCxn id="177" idx="1"/>
              </p:cNvCxnSpPr>
              <p:nvPr/>
            </p:nvCxnSpPr>
            <p:spPr bwMode="auto">
              <a:xfrm>
                <a:off x="3817" y="2748"/>
                <a:ext cx="7" cy="43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1" name="AutoShape 308"/>
              <p:cNvCxnSpPr>
                <a:cxnSpLocks noChangeAspect="1" noChangeShapeType="1"/>
                <a:stCxn id="184" idx="1"/>
                <a:endCxn id="184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2" name="AutoShape 309"/>
              <p:cNvCxnSpPr>
                <a:cxnSpLocks noChangeAspect="1" noChangeShapeType="1"/>
                <a:stCxn id="184" idx="1"/>
                <a:endCxn id="184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3" name="AutoShape 310"/>
              <p:cNvCxnSpPr>
                <a:cxnSpLocks noChangeAspect="1" noChangeShapeType="1"/>
                <a:stCxn id="184" idx="1"/>
                <a:endCxn id="184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4" name="AutoShape 311"/>
              <p:cNvCxnSpPr>
                <a:cxnSpLocks noChangeAspect="1" noChangeShapeType="1"/>
              </p:cNvCxnSpPr>
              <p:nvPr/>
            </p:nvCxnSpPr>
            <p:spPr bwMode="auto">
              <a:xfrm rot="13271681" flipV="1">
                <a:off x="4050" y="305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5" name="AutoShape 312"/>
              <p:cNvCxnSpPr>
                <a:cxnSpLocks noChangeAspect="1" noChangeShapeType="1"/>
              </p:cNvCxnSpPr>
              <p:nvPr/>
            </p:nvCxnSpPr>
            <p:spPr bwMode="auto">
              <a:xfrm rot="-8328319" flipH="1" flipV="1">
                <a:off x="3824" y="2863"/>
                <a:ext cx="34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6" name="AutoShape 313"/>
              <p:cNvCxnSpPr>
                <a:cxnSpLocks noChangeAspect="1" noChangeShapeType="1"/>
                <a:stCxn id="177" idx="1"/>
                <a:endCxn id="177" idx="1"/>
              </p:cNvCxnSpPr>
              <p:nvPr/>
            </p:nvCxnSpPr>
            <p:spPr bwMode="auto">
              <a:xfrm>
                <a:off x="3824" y="2791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97" name="Line 314"/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279" y="260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8" name="Line 315"/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89" y="271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9" name="Line 316"/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00" y="2813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0" name="Line 317"/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218" y="255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1" name="Line 318"/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29" y="265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2" name="Line 319"/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039" y="275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3" name="Line 320"/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769" y="273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4" name="Line 321"/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901" y="271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5" name="Line 322"/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777" y="285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6" name="Line 323"/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909" y="282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7" name="Line 324"/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176" y="3094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8" name="Line 325"/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061" y="3102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9" name="Line 326"/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166" y="294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10" name="Line 327"/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051" y="295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11" name="Oval 328"/>
              <p:cNvSpPr>
                <a:spLocks noChangeAspect="1" noChangeArrowheads="1"/>
              </p:cNvSpPr>
              <p:nvPr/>
            </p:nvSpPr>
            <p:spPr bwMode="auto">
              <a:xfrm rot="-8328319">
                <a:off x="3898" y="2888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2" name="Oval 329"/>
              <p:cNvSpPr>
                <a:spLocks noChangeAspect="1" noChangeArrowheads="1"/>
              </p:cNvSpPr>
              <p:nvPr/>
            </p:nvSpPr>
            <p:spPr bwMode="auto">
              <a:xfrm rot="-8328319">
                <a:off x="4011" y="273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3" name="Oval 330"/>
              <p:cNvSpPr>
                <a:spLocks noChangeAspect="1" noChangeArrowheads="1"/>
              </p:cNvSpPr>
              <p:nvPr/>
            </p:nvSpPr>
            <p:spPr bwMode="auto">
              <a:xfrm rot="-8328319">
                <a:off x="4134" y="2842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4" name="Oval 331"/>
              <p:cNvSpPr>
                <a:spLocks noChangeAspect="1" noChangeArrowheads="1"/>
              </p:cNvSpPr>
              <p:nvPr/>
            </p:nvSpPr>
            <p:spPr bwMode="auto">
              <a:xfrm rot="-8328319">
                <a:off x="4009" y="298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5" name="Oval 332"/>
              <p:cNvSpPr>
                <a:spLocks noChangeAspect="1" noChangeArrowheads="1"/>
              </p:cNvSpPr>
              <p:nvPr/>
            </p:nvSpPr>
            <p:spPr bwMode="auto">
              <a:xfrm rot="-8328319">
                <a:off x="4100" y="263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6" name="Oval 333"/>
              <p:cNvSpPr>
                <a:spLocks noChangeAspect="1" noChangeArrowheads="1"/>
              </p:cNvSpPr>
              <p:nvPr/>
            </p:nvSpPr>
            <p:spPr bwMode="auto">
              <a:xfrm rot="-8328319">
                <a:off x="4065" y="267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7" name="Oval 334"/>
              <p:cNvSpPr>
                <a:spLocks noChangeAspect="1" noChangeArrowheads="1"/>
              </p:cNvSpPr>
              <p:nvPr/>
            </p:nvSpPr>
            <p:spPr bwMode="auto">
              <a:xfrm rot="-8328319">
                <a:off x="4223" y="2740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8" name="Oval 335"/>
              <p:cNvSpPr>
                <a:spLocks noChangeAspect="1" noChangeArrowheads="1"/>
              </p:cNvSpPr>
              <p:nvPr/>
            </p:nvSpPr>
            <p:spPr bwMode="auto">
              <a:xfrm rot="-8328319">
                <a:off x="4187" y="2781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9" name="Oval 336"/>
              <p:cNvSpPr>
                <a:spLocks noChangeAspect="1" noChangeArrowheads="1"/>
              </p:cNvSpPr>
              <p:nvPr/>
            </p:nvSpPr>
            <p:spPr bwMode="auto">
              <a:xfrm rot="-8328319">
                <a:off x="4189" y="2532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0" name="Oval 337"/>
              <p:cNvSpPr>
                <a:spLocks noChangeAspect="1" noChangeArrowheads="1"/>
              </p:cNvSpPr>
              <p:nvPr/>
            </p:nvSpPr>
            <p:spPr bwMode="auto">
              <a:xfrm rot="-8328319">
                <a:off x="4312" y="263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1" name="Line 338"/>
              <p:cNvSpPr>
                <a:spLocks noChangeAspect="1" noChangeShapeType="1"/>
              </p:cNvSpPr>
              <p:nvPr/>
            </p:nvSpPr>
            <p:spPr bwMode="auto">
              <a:xfrm rot="3556658">
                <a:off x="4846" y="2231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22" name="Line 339"/>
              <p:cNvSpPr>
                <a:spLocks noChangeAspect="1" noChangeShapeType="1"/>
              </p:cNvSpPr>
              <p:nvPr/>
            </p:nvSpPr>
            <p:spPr bwMode="auto">
              <a:xfrm rot="3556658">
                <a:off x="4865" y="1914"/>
                <a:ext cx="1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23" name="Line 340"/>
              <p:cNvSpPr>
                <a:spLocks noChangeAspect="1" noChangeShapeType="1"/>
              </p:cNvSpPr>
              <p:nvPr/>
            </p:nvSpPr>
            <p:spPr bwMode="auto">
              <a:xfrm rot="3556658" flipH="1">
                <a:off x="5059" y="2239"/>
                <a:ext cx="1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224" name="AutoShape 341"/>
              <p:cNvCxnSpPr>
                <a:cxnSpLocks noChangeAspect="1" noChangeShapeType="1"/>
                <a:stCxn id="233" idx="0"/>
                <a:endCxn id="229" idx="0"/>
              </p:cNvCxnSpPr>
              <p:nvPr/>
            </p:nvCxnSpPr>
            <p:spPr bwMode="auto">
              <a:xfrm>
                <a:off x="4748" y="2260"/>
                <a:ext cx="47" cy="79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25" name="Rectangle 342"/>
              <p:cNvSpPr>
                <a:spLocks noChangeAspect="1" noChangeArrowheads="1"/>
              </p:cNvSpPr>
              <p:nvPr/>
            </p:nvSpPr>
            <p:spPr bwMode="auto">
              <a:xfrm rot="3556658">
                <a:off x="4599" y="2375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6" name="Rectangle 343"/>
              <p:cNvSpPr>
                <a:spLocks noChangeAspect="1" noChangeArrowheads="1"/>
              </p:cNvSpPr>
              <p:nvPr/>
            </p:nvSpPr>
            <p:spPr bwMode="auto">
              <a:xfrm rot="5920532">
                <a:off x="5037" y="2148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7" name="Rectangle 344"/>
              <p:cNvSpPr>
                <a:spLocks noChangeAspect="1" noChangeArrowheads="1"/>
              </p:cNvSpPr>
              <p:nvPr/>
            </p:nvSpPr>
            <p:spPr bwMode="auto">
              <a:xfrm rot="5876067">
                <a:off x="5027" y="2262"/>
                <a:ext cx="43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8" name="Rectangle 345"/>
              <p:cNvSpPr>
                <a:spLocks noChangeAspect="1" noChangeArrowheads="1"/>
              </p:cNvSpPr>
              <p:nvPr/>
            </p:nvSpPr>
            <p:spPr bwMode="auto">
              <a:xfrm rot="3556658">
                <a:off x="4831" y="2237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9" name="Rectangle 346"/>
              <p:cNvSpPr>
                <a:spLocks noChangeAspect="1" noChangeArrowheads="1"/>
              </p:cNvSpPr>
              <p:nvPr/>
            </p:nvSpPr>
            <p:spPr bwMode="auto">
              <a:xfrm rot="3556658">
                <a:off x="4715" y="230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0" name="Rectangle 347"/>
              <p:cNvSpPr>
                <a:spLocks noChangeAspect="1" noChangeArrowheads="1"/>
              </p:cNvSpPr>
              <p:nvPr/>
            </p:nvSpPr>
            <p:spPr bwMode="auto">
              <a:xfrm rot="3556658">
                <a:off x="4785" y="215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1" name="Rectangle 348"/>
              <p:cNvSpPr>
                <a:spLocks noChangeAspect="1" noChangeArrowheads="1"/>
              </p:cNvSpPr>
              <p:nvPr/>
            </p:nvSpPr>
            <p:spPr bwMode="auto">
              <a:xfrm rot="-9849944">
                <a:off x="4892" y="188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2" name="Rectangle 349"/>
              <p:cNvSpPr>
                <a:spLocks noChangeAspect="1" noChangeArrowheads="1"/>
              </p:cNvSpPr>
              <p:nvPr/>
            </p:nvSpPr>
            <p:spPr bwMode="auto">
              <a:xfrm rot="3556658">
                <a:off x="4552" y="229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3" name="Rectangle 350"/>
              <p:cNvSpPr>
                <a:spLocks noChangeAspect="1" noChangeArrowheads="1"/>
              </p:cNvSpPr>
              <p:nvPr/>
            </p:nvSpPr>
            <p:spPr bwMode="auto">
              <a:xfrm rot="3556658">
                <a:off x="4669" y="222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4" name="Rectangle 351"/>
              <p:cNvSpPr>
                <a:spLocks noChangeAspect="1" noChangeArrowheads="1"/>
              </p:cNvSpPr>
              <p:nvPr/>
            </p:nvSpPr>
            <p:spPr bwMode="auto">
              <a:xfrm rot="-9849944">
                <a:off x="4780" y="1860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235" name="AutoShape 352"/>
              <p:cNvCxnSpPr>
                <a:cxnSpLocks noChangeAspect="1" noChangeShapeType="1"/>
                <a:stCxn id="234" idx="3"/>
                <a:endCxn id="234" idx="1"/>
              </p:cNvCxnSpPr>
              <p:nvPr/>
            </p:nvCxnSpPr>
            <p:spPr bwMode="auto">
              <a:xfrm>
                <a:off x="4781" y="2002"/>
                <a:ext cx="42" cy="12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6" name="AutoShape 353"/>
              <p:cNvCxnSpPr>
                <a:cxnSpLocks noChangeAspect="1" noChangeShapeType="1"/>
                <a:stCxn id="234" idx="1"/>
                <a:endCxn id="234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7" name="AutoShape 354"/>
              <p:cNvCxnSpPr>
                <a:cxnSpLocks noChangeAspect="1" noChangeShapeType="1"/>
                <a:stCxn id="234" idx="1"/>
                <a:endCxn id="234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8" name="AutoShape 355"/>
              <p:cNvCxnSpPr>
                <a:cxnSpLocks noChangeAspect="1" noChangeShapeType="1"/>
                <a:stCxn id="234" idx="1"/>
                <a:endCxn id="234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9" name="AutoShape 356"/>
              <p:cNvCxnSpPr>
                <a:cxnSpLocks noChangeAspect="1" noChangeShapeType="1"/>
                <a:stCxn id="234" idx="1"/>
                <a:endCxn id="234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0" name="AutoShape 357"/>
              <p:cNvCxnSpPr>
                <a:cxnSpLocks noChangeAspect="1" noChangeShapeType="1"/>
                <a:stCxn id="227" idx="3"/>
                <a:endCxn id="227" idx="1"/>
              </p:cNvCxnSpPr>
              <p:nvPr/>
            </p:nvCxnSpPr>
            <p:spPr bwMode="auto">
              <a:xfrm flipV="1">
                <a:off x="5046" y="2375"/>
                <a:ext cx="6" cy="43"/>
              </a:xfrm>
              <a:prstGeom prst="straightConnector1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1" name="AutoShape 358"/>
              <p:cNvCxnSpPr>
                <a:cxnSpLocks noChangeAspect="1" noChangeShapeType="1"/>
                <a:stCxn id="234" idx="1"/>
                <a:endCxn id="234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2" name="AutoShape 359"/>
              <p:cNvCxnSpPr>
                <a:cxnSpLocks noChangeAspect="1" noChangeShapeType="1"/>
                <a:stCxn id="234" idx="1"/>
                <a:endCxn id="234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3" name="AutoShape 360"/>
              <p:cNvCxnSpPr>
                <a:cxnSpLocks noChangeAspect="1" noChangeShapeType="1"/>
                <a:stCxn id="234" idx="1"/>
                <a:endCxn id="234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4" name="AutoShape 361"/>
              <p:cNvCxnSpPr>
                <a:cxnSpLocks noChangeAspect="1" noChangeShapeType="1"/>
              </p:cNvCxnSpPr>
              <p:nvPr/>
            </p:nvCxnSpPr>
            <p:spPr bwMode="auto">
              <a:xfrm rot="3556658" flipV="1">
                <a:off x="4893" y="201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5" name="AutoShape 362"/>
              <p:cNvCxnSpPr>
                <a:cxnSpLocks noChangeAspect="1" noChangeShapeType="1"/>
              </p:cNvCxnSpPr>
              <p:nvPr/>
            </p:nvCxnSpPr>
            <p:spPr bwMode="auto">
              <a:xfrm rot="3556658" flipH="1" flipV="1">
                <a:off x="5046" y="2274"/>
                <a:ext cx="34" cy="27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6" name="AutoShape 363"/>
              <p:cNvCxnSpPr>
                <a:cxnSpLocks noChangeAspect="1" noChangeShapeType="1"/>
                <a:stCxn id="227" idx="1"/>
                <a:endCxn id="227" idx="1"/>
              </p:cNvCxnSpPr>
              <p:nvPr/>
            </p:nvCxnSpPr>
            <p:spPr bwMode="auto">
              <a:xfrm>
                <a:off x="5052" y="237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47" name="Line 364"/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576" y="232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48" name="Line 365"/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694" y="225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49" name="Line 366"/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809" y="219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0" name="Line 367"/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618" y="239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1" name="Line 368"/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734" y="2329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2" name="Line 369"/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850" y="226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3" name="Line 370"/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5100" y="2363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4" name="Line 371"/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4967" y="2348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5" name="Line 372"/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5129" y="2252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6" name="Line 373"/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4995" y="223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7" name="Line 374"/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824" y="1898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8" name="Line 375"/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935" y="192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9" name="Line 376"/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786" y="2047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60" name="Line 377"/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897" y="207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61" name="Oval 378"/>
              <p:cNvSpPr>
                <a:spLocks noChangeAspect="1" noChangeArrowheads="1"/>
              </p:cNvSpPr>
              <p:nvPr/>
            </p:nvSpPr>
            <p:spPr bwMode="auto">
              <a:xfrm rot="3556658">
                <a:off x="4987" y="2226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2" name="Oval 379"/>
              <p:cNvSpPr>
                <a:spLocks noChangeAspect="1" noChangeArrowheads="1"/>
              </p:cNvSpPr>
              <p:nvPr/>
            </p:nvSpPr>
            <p:spPr bwMode="auto">
              <a:xfrm rot="3556658">
                <a:off x="4832" y="2336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3" name="Oval 380"/>
              <p:cNvSpPr>
                <a:spLocks noChangeAspect="1" noChangeArrowheads="1"/>
              </p:cNvSpPr>
              <p:nvPr/>
            </p:nvSpPr>
            <p:spPr bwMode="auto">
              <a:xfrm rot="3556658">
                <a:off x="4748" y="2197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4" name="Oval 381"/>
              <p:cNvSpPr>
                <a:spLocks noChangeAspect="1" noChangeArrowheads="1"/>
              </p:cNvSpPr>
              <p:nvPr/>
            </p:nvSpPr>
            <p:spPr bwMode="auto">
              <a:xfrm rot="3556658">
                <a:off x="4912" y="2100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5" name="Oval 382"/>
              <p:cNvSpPr>
                <a:spLocks noChangeAspect="1" noChangeArrowheads="1"/>
              </p:cNvSpPr>
              <p:nvPr/>
            </p:nvSpPr>
            <p:spPr bwMode="auto">
              <a:xfrm rot="3556658">
                <a:off x="4716" y="240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6" name="Oval 383"/>
              <p:cNvSpPr>
                <a:spLocks noChangeAspect="1" noChangeArrowheads="1"/>
              </p:cNvSpPr>
              <p:nvPr/>
            </p:nvSpPr>
            <p:spPr bwMode="auto">
              <a:xfrm rot="3556658">
                <a:off x="4762" y="2377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7" name="Oval 384"/>
              <p:cNvSpPr>
                <a:spLocks noChangeAspect="1" noChangeArrowheads="1"/>
              </p:cNvSpPr>
              <p:nvPr/>
            </p:nvSpPr>
            <p:spPr bwMode="auto">
              <a:xfrm rot="3556658">
                <a:off x="4633" y="2266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8" name="Oval 385"/>
              <p:cNvSpPr>
                <a:spLocks noChangeAspect="1" noChangeArrowheads="1"/>
              </p:cNvSpPr>
              <p:nvPr/>
            </p:nvSpPr>
            <p:spPr bwMode="auto">
              <a:xfrm rot="3556658">
                <a:off x="4679" y="223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9" name="Oval 386"/>
              <p:cNvSpPr>
                <a:spLocks noChangeAspect="1" noChangeArrowheads="1"/>
              </p:cNvSpPr>
              <p:nvPr/>
            </p:nvSpPr>
            <p:spPr bwMode="auto">
              <a:xfrm rot="3556658">
                <a:off x="4599" y="247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0" name="Oval 387"/>
              <p:cNvSpPr>
                <a:spLocks noChangeAspect="1" noChangeArrowheads="1"/>
              </p:cNvSpPr>
              <p:nvPr/>
            </p:nvSpPr>
            <p:spPr bwMode="auto">
              <a:xfrm rot="3556658">
                <a:off x="4517" y="233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1" name="Line 388"/>
              <p:cNvSpPr>
                <a:spLocks noChangeAspect="1" noChangeShapeType="1"/>
              </p:cNvSpPr>
              <p:nvPr/>
            </p:nvSpPr>
            <p:spPr bwMode="auto">
              <a:xfrm flipV="1">
                <a:off x="4458" y="2529"/>
                <a:ext cx="0" cy="136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72" name="Line 389"/>
              <p:cNvSpPr>
                <a:spLocks noChangeAspect="1" noChangeShapeType="1"/>
              </p:cNvSpPr>
              <p:nvPr/>
            </p:nvSpPr>
            <p:spPr bwMode="auto">
              <a:xfrm flipV="1">
                <a:off x="4350" y="2529"/>
                <a:ext cx="0" cy="10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73" name="Text Box 391"/>
              <p:cNvSpPr txBox="1">
                <a:spLocks noChangeAspect="1" noChangeArrowheads="1"/>
              </p:cNvSpPr>
              <p:nvPr/>
            </p:nvSpPr>
            <p:spPr bwMode="auto">
              <a:xfrm>
                <a:off x="4701" y="1781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4" name="Text Box 392"/>
              <p:cNvSpPr txBox="1">
                <a:spLocks noChangeAspect="1" noChangeArrowheads="1"/>
              </p:cNvSpPr>
              <p:nvPr/>
            </p:nvSpPr>
            <p:spPr bwMode="auto">
              <a:xfrm>
                <a:off x="4620" y="1915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5" name="Text Box 393"/>
              <p:cNvSpPr txBox="1">
                <a:spLocks noChangeAspect="1" noChangeArrowheads="1"/>
              </p:cNvSpPr>
              <p:nvPr/>
            </p:nvSpPr>
            <p:spPr bwMode="auto">
              <a:xfrm>
                <a:off x="4307" y="1713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6" name="Text Box 394"/>
              <p:cNvSpPr txBox="1">
                <a:spLocks noChangeAspect="1" noChangeArrowheads="1"/>
              </p:cNvSpPr>
              <p:nvPr/>
            </p:nvSpPr>
            <p:spPr bwMode="auto">
              <a:xfrm>
                <a:off x="4527" y="1984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7" name="Text Box 395"/>
              <p:cNvSpPr txBox="1">
                <a:spLocks noChangeAspect="1" noChangeArrowheads="1"/>
              </p:cNvSpPr>
              <p:nvPr/>
            </p:nvSpPr>
            <p:spPr bwMode="auto">
              <a:xfrm>
                <a:off x="4527" y="2092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8" name="Arc 396"/>
              <p:cNvSpPr>
                <a:spLocks noChangeAspect="1"/>
              </p:cNvSpPr>
              <p:nvPr/>
            </p:nvSpPr>
            <p:spPr bwMode="auto">
              <a:xfrm>
                <a:off x="4350" y="2477"/>
                <a:ext cx="107" cy="54"/>
              </a:xfrm>
              <a:custGeom>
                <a:avLst/>
                <a:gdLst>
                  <a:gd name="T0" fmla="*/ 0 w 43194"/>
                  <a:gd name="T1" fmla="*/ 0 h 21600"/>
                  <a:gd name="T2" fmla="*/ 0 w 43194"/>
                  <a:gd name="T3" fmla="*/ 0 h 21600"/>
                  <a:gd name="T4" fmla="*/ 0 w 43194"/>
                  <a:gd name="T5" fmla="*/ 0 h 2160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3194" h="21600" fill="none" extrusionOk="0">
                    <a:moveTo>
                      <a:pt x="-1" y="21109"/>
                    </a:moveTo>
                    <a:cubicBezTo>
                      <a:pt x="265" y="9374"/>
                      <a:pt x="9855" y="-1"/>
                      <a:pt x="21594" y="0"/>
                    </a:cubicBezTo>
                    <a:cubicBezTo>
                      <a:pt x="33523" y="0"/>
                      <a:pt x="43194" y="9670"/>
                      <a:pt x="43194" y="21600"/>
                    </a:cubicBezTo>
                  </a:path>
                  <a:path w="43194" h="21600" stroke="0" extrusionOk="0">
                    <a:moveTo>
                      <a:pt x="-1" y="21109"/>
                    </a:moveTo>
                    <a:cubicBezTo>
                      <a:pt x="265" y="9374"/>
                      <a:pt x="9855" y="-1"/>
                      <a:pt x="21594" y="0"/>
                    </a:cubicBezTo>
                    <a:cubicBezTo>
                      <a:pt x="33523" y="0"/>
                      <a:pt x="43194" y="9670"/>
                      <a:pt x="43194" y="21600"/>
                    </a:cubicBezTo>
                    <a:lnTo>
                      <a:pt x="21594" y="21600"/>
                    </a:lnTo>
                    <a:lnTo>
                      <a:pt x="-1" y="21109"/>
                    </a:lnTo>
                    <a:close/>
                  </a:path>
                </a:pathLst>
              </a:cu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899659129"/>
      </p:ext>
    </p:extLst>
  </p:cSld>
  <p:clrMapOvr>
    <a:masterClrMapping/>
  </p:clrMapOvr>
  <p:transition>
    <p:blinds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2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372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372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21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3721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3721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7219" grpId="0" build="p" autoUpdateAnimBg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9266" name="Rectangle 2"/>
          <p:cNvSpPr>
            <a:spLocks noChangeArrowheads="1"/>
          </p:cNvSpPr>
          <p:nvPr/>
        </p:nvSpPr>
        <p:spPr bwMode="auto">
          <a:xfrm>
            <a:off x="1981683" y="467434"/>
            <a:ext cx="8249054" cy="7668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508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0488" tIns="44450" rIns="90488" bIns="44450">
            <a:spAutoFit/>
          </a:bodyPr>
          <a:lstStyle>
            <a:lvl1pPr defTabSz="1316038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658813" defTabSz="1316038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316038" defTabSz="1316038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974850" defTabSz="1316038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633663" defTabSz="1316038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3090863" defTabSz="1316038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3548063" defTabSz="1316038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4005263" defTabSz="1316038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4462463" defTabSz="1316038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0" hangingPunct="0"/>
            <a:r>
              <a:rPr lang="en-US" altLang="en-US" sz="4400" b="1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Forward Scatter Channel.</a:t>
            </a:r>
          </a:p>
        </p:txBody>
      </p:sp>
      <p:grpSp>
        <p:nvGrpSpPr>
          <p:cNvPr id="139267" name="Group 3"/>
          <p:cNvGrpSpPr>
            <a:grpSpLocks/>
          </p:cNvGrpSpPr>
          <p:nvPr/>
        </p:nvGrpSpPr>
        <p:grpSpPr bwMode="auto">
          <a:xfrm>
            <a:off x="1796815" y="1925299"/>
            <a:ext cx="8786811" cy="2897188"/>
            <a:chOff x="218" y="1296"/>
            <a:chExt cx="5535" cy="1825"/>
          </a:xfrm>
        </p:grpSpPr>
        <p:sp>
          <p:nvSpPr>
            <p:cNvPr id="139268" name="Freeform 4" descr="Large confetti"/>
            <p:cNvSpPr>
              <a:spLocks/>
            </p:cNvSpPr>
            <p:nvPr/>
          </p:nvSpPr>
          <p:spPr bwMode="auto">
            <a:xfrm>
              <a:off x="2112" y="1296"/>
              <a:ext cx="973" cy="1825"/>
            </a:xfrm>
            <a:custGeom>
              <a:avLst/>
              <a:gdLst>
                <a:gd name="T0" fmla="*/ 0 w 973"/>
                <a:gd name="T1" fmla="*/ 144 h 1825"/>
                <a:gd name="T2" fmla="*/ 0 w 973"/>
                <a:gd name="T3" fmla="*/ 576 h 1825"/>
                <a:gd name="T4" fmla="*/ 0 w 973"/>
                <a:gd name="T5" fmla="*/ 1392 h 1825"/>
                <a:gd name="T6" fmla="*/ 0 w 973"/>
                <a:gd name="T7" fmla="*/ 1824 h 1825"/>
                <a:gd name="T8" fmla="*/ 324 w 973"/>
                <a:gd name="T9" fmla="*/ 1680 h 1825"/>
                <a:gd name="T10" fmla="*/ 432 w 973"/>
                <a:gd name="T11" fmla="*/ 1824 h 1825"/>
                <a:gd name="T12" fmla="*/ 702 w 973"/>
                <a:gd name="T13" fmla="*/ 1680 h 1825"/>
                <a:gd name="T14" fmla="*/ 972 w 973"/>
                <a:gd name="T15" fmla="*/ 1824 h 1825"/>
                <a:gd name="T16" fmla="*/ 972 w 973"/>
                <a:gd name="T17" fmla="*/ 1392 h 1825"/>
                <a:gd name="T18" fmla="*/ 972 w 973"/>
                <a:gd name="T19" fmla="*/ 576 h 1825"/>
                <a:gd name="T20" fmla="*/ 972 w 973"/>
                <a:gd name="T21" fmla="*/ 48 h 1825"/>
                <a:gd name="T22" fmla="*/ 756 w 973"/>
                <a:gd name="T23" fmla="*/ 288 h 1825"/>
                <a:gd name="T24" fmla="*/ 540 w 973"/>
                <a:gd name="T25" fmla="*/ 144 h 1825"/>
                <a:gd name="T26" fmla="*/ 378 w 973"/>
                <a:gd name="T27" fmla="*/ 288 h 1825"/>
                <a:gd name="T28" fmla="*/ 0 w 973"/>
                <a:gd name="T29" fmla="*/ 0 h 1825"/>
                <a:gd name="T30" fmla="*/ 0 w 973"/>
                <a:gd name="T31" fmla="*/ 144 h 18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73" h="1825">
                  <a:moveTo>
                    <a:pt x="0" y="144"/>
                  </a:moveTo>
                  <a:lnTo>
                    <a:pt x="0" y="576"/>
                  </a:lnTo>
                  <a:lnTo>
                    <a:pt x="0" y="1392"/>
                  </a:lnTo>
                  <a:lnTo>
                    <a:pt x="0" y="1824"/>
                  </a:lnTo>
                  <a:lnTo>
                    <a:pt x="324" y="1680"/>
                  </a:lnTo>
                  <a:lnTo>
                    <a:pt x="432" y="1824"/>
                  </a:lnTo>
                  <a:lnTo>
                    <a:pt x="702" y="1680"/>
                  </a:lnTo>
                  <a:lnTo>
                    <a:pt x="972" y="1824"/>
                  </a:lnTo>
                  <a:lnTo>
                    <a:pt x="972" y="1392"/>
                  </a:lnTo>
                  <a:lnTo>
                    <a:pt x="972" y="576"/>
                  </a:lnTo>
                  <a:lnTo>
                    <a:pt x="972" y="48"/>
                  </a:lnTo>
                  <a:lnTo>
                    <a:pt x="756" y="288"/>
                  </a:lnTo>
                  <a:lnTo>
                    <a:pt x="540" y="144"/>
                  </a:lnTo>
                  <a:lnTo>
                    <a:pt x="378" y="288"/>
                  </a:lnTo>
                  <a:lnTo>
                    <a:pt x="0" y="0"/>
                  </a:lnTo>
                  <a:lnTo>
                    <a:pt x="0" y="144"/>
                  </a:lnTo>
                </a:path>
              </a:pathLst>
            </a:custGeom>
            <a:pattFill prst="lgConfetti">
              <a:fgClr>
                <a:schemeClr val="tx1"/>
              </a:fgClr>
              <a:bgClr>
                <a:schemeClr val="bg1"/>
              </a:bgClr>
            </a:patt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508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39269" name="Line 5"/>
            <p:cNvSpPr>
              <a:spLocks noChangeShapeType="1"/>
            </p:cNvSpPr>
            <p:nvPr/>
          </p:nvSpPr>
          <p:spPr bwMode="auto">
            <a:xfrm>
              <a:off x="573" y="2065"/>
              <a:ext cx="0" cy="93"/>
            </a:xfrm>
            <a:prstGeom prst="line">
              <a:avLst/>
            </a:prstGeom>
            <a:noFill/>
            <a:ln w="50800">
              <a:solidFill>
                <a:srgbClr val="FFFF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39270" name="Line 6"/>
            <p:cNvSpPr>
              <a:spLocks noChangeShapeType="1"/>
            </p:cNvSpPr>
            <p:nvPr/>
          </p:nvSpPr>
          <p:spPr bwMode="auto">
            <a:xfrm>
              <a:off x="594" y="2455"/>
              <a:ext cx="0" cy="93"/>
            </a:xfrm>
            <a:prstGeom prst="line">
              <a:avLst/>
            </a:prstGeom>
            <a:noFill/>
            <a:ln w="50800">
              <a:solidFill>
                <a:srgbClr val="FFFF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39271" name="Line 7"/>
            <p:cNvSpPr>
              <a:spLocks noChangeShapeType="1"/>
            </p:cNvSpPr>
            <p:nvPr/>
          </p:nvSpPr>
          <p:spPr bwMode="auto">
            <a:xfrm flipV="1">
              <a:off x="326" y="2337"/>
              <a:ext cx="89" cy="95"/>
            </a:xfrm>
            <a:prstGeom prst="line">
              <a:avLst/>
            </a:prstGeom>
            <a:noFill/>
            <a:ln w="50800">
              <a:solidFill>
                <a:srgbClr val="FFFF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39272" name="Line 8"/>
            <p:cNvSpPr>
              <a:spLocks noChangeShapeType="1"/>
            </p:cNvSpPr>
            <p:nvPr/>
          </p:nvSpPr>
          <p:spPr bwMode="auto">
            <a:xfrm flipV="1">
              <a:off x="759" y="2127"/>
              <a:ext cx="89" cy="95"/>
            </a:xfrm>
            <a:prstGeom prst="line">
              <a:avLst/>
            </a:prstGeom>
            <a:noFill/>
            <a:ln w="50800">
              <a:solidFill>
                <a:srgbClr val="FFFF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39273" name="Line 9"/>
            <p:cNvSpPr>
              <a:spLocks noChangeShapeType="1"/>
            </p:cNvSpPr>
            <p:nvPr/>
          </p:nvSpPr>
          <p:spPr bwMode="auto">
            <a:xfrm>
              <a:off x="790" y="2283"/>
              <a:ext cx="109" cy="0"/>
            </a:xfrm>
            <a:prstGeom prst="line">
              <a:avLst/>
            </a:prstGeom>
            <a:noFill/>
            <a:ln w="50800">
              <a:solidFill>
                <a:srgbClr val="FFFF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39274" name="Line 10"/>
            <p:cNvSpPr>
              <a:spLocks noChangeShapeType="1"/>
            </p:cNvSpPr>
            <p:nvPr/>
          </p:nvSpPr>
          <p:spPr bwMode="auto">
            <a:xfrm>
              <a:off x="752" y="2377"/>
              <a:ext cx="90" cy="31"/>
            </a:xfrm>
            <a:prstGeom prst="line">
              <a:avLst/>
            </a:prstGeom>
            <a:noFill/>
            <a:ln w="50800">
              <a:solidFill>
                <a:srgbClr val="FFFF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39275" name="Line 11"/>
            <p:cNvSpPr>
              <a:spLocks noChangeShapeType="1"/>
            </p:cNvSpPr>
            <p:nvPr/>
          </p:nvSpPr>
          <p:spPr bwMode="auto">
            <a:xfrm>
              <a:off x="274" y="2291"/>
              <a:ext cx="109" cy="0"/>
            </a:xfrm>
            <a:prstGeom prst="line">
              <a:avLst/>
            </a:prstGeom>
            <a:noFill/>
            <a:ln w="50800">
              <a:solidFill>
                <a:srgbClr val="FFFF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39276" name="Line 12"/>
            <p:cNvSpPr>
              <a:spLocks noChangeShapeType="1"/>
            </p:cNvSpPr>
            <p:nvPr/>
          </p:nvSpPr>
          <p:spPr bwMode="auto">
            <a:xfrm>
              <a:off x="339" y="2190"/>
              <a:ext cx="90" cy="30"/>
            </a:xfrm>
            <a:prstGeom prst="line">
              <a:avLst/>
            </a:prstGeom>
            <a:noFill/>
            <a:ln w="50800">
              <a:solidFill>
                <a:srgbClr val="FFFF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39277" name="Line 13"/>
            <p:cNvSpPr>
              <a:spLocks noChangeShapeType="1"/>
            </p:cNvSpPr>
            <p:nvPr/>
          </p:nvSpPr>
          <p:spPr bwMode="auto">
            <a:xfrm>
              <a:off x="1107" y="2303"/>
              <a:ext cx="986" cy="0"/>
            </a:xfrm>
            <a:prstGeom prst="line">
              <a:avLst/>
            </a:prstGeom>
            <a:noFill/>
            <a:ln w="76200" cmpd="tri">
              <a:solidFill>
                <a:srgbClr val="FFFF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39278" name="Line 14"/>
            <p:cNvSpPr>
              <a:spLocks noChangeShapeType="1"/>
            </p:cNvSpPr>
            <p:nvPr/>
          </p:nvSpPr>
          <p:spPr bwMode="auto">
            <a:xfrm>
              <a:off x="2119" y="1338"/>
              <a:ext cx="0" cy="1317"/>
            </a:xfrm>
            <a:prstGeom prst="line">
              <a:avLst/>
            </a:prstGeom>
            <a:noFill/>
            <a:ln w="127000">
              <a:solidFill>
                <a:srgbClr val="DAC8F3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39279" name="Line 15"/>
            <p:cNvSpPr>
              <a:spLocks noChangeShapeType="1"/>
            </p:cNvSpPr>
            <p:nvPr/>
          </p:nvSpPr>
          <p:spPr bwMode="auto">
            <a:xfrm flipV="1">
              <a:off x="3094" y="2278"/>
              <a:ext cx="1032" cy="11"/>
            </a:xfrm>
            <a:prstGeom prst="line">
              <a:avLst/>
            </a:prstGeom>
            <a:noFill/>
            <a:ln w="12700">
              <a:solidFill>
                <a:srgbClr val="FFFF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39280" name="Line 16"/>
            <p:cNvSpPr>
              <a:spLocks noChangeShapeType="1"/>
            </p:cNvSpPr>
            <p:nvPr/>
          </p:nvSpPr>
          <p:spPr bwMode="auto">
            <a:xfrm flipV="1">
              <a:off x="3108" y="2176"/>
              <a:ext cx="1025" cy="71"/>
            </a:xfrm>
            <a:prstGeom prst="line">
              <a:avLst/>
            </a:prstGeom>
            <a:noFill/>
            <a:ln w="12700">
              <a:solidFill>
                <a:srgbClr val="FFFF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39281" name="Line 17"/>
            <p:cNvSpPr>
              <a:spLocks noChangeShapeType="1"/>
            </p:cNvSpPr>
            <p:nvPr/>
          </p:nvSpPr>
          <p:spPr bwMode="auto">
            <a:xfrm>
              <a:off x="3107" y="2340"/>
              <a:ext cx="1026" cy="39"/>
            </a:xfrm>
            <a:prstGeom prst="line">
              <a:avLst/>
            </a:prstGeom>
            <a:noFill/>
            <a:ln w="12700">
              <a:solidFill>
                <a:srgbClr val="FFFF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39282" name="Line 18"/>
            <p:cNvSpPr>
              <a:spLocks noChangeShapeType="1"/>
            </p:cNvSpPr>
            <p:nvPr/>
          </p:nvSpPr>
          <p:spPr bwMode="auto">
            <a:xfrm flipV="1">
              <a:off x="3117" y="2071"/>
              <a:ext cx="1001" cy="107"/>
            </a:xfrm>
            <a:prstGeom prst="line">
              <a:avLst/>
            </a:prstGeom>
            <a:noFill/>
            <a:ln w="50800">
              <a:solidFill>
                <a:srgbClr val="FFFF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39283" name="Line 19"/>
            <p:cNvSpPr>
              <a:spLocks noChangeShapeType="1"/>
            </p:cNvSpPr>
            <p:nvPr/>
          </p:nvSpPr>
          <p:spPr bwMode="auto">
            <a:xfrm>
              <a:off x="3124" y="2433"/>
              <a:ext cx="996" cy="61"/>
            </a:xfrm>
            <a:prstGeom prst="line">
              <a:avLst/>
            </a:prstGeom>
            <a:noFill/>
            <a:ln w="50800">
              <a:solidFill>
                <a:srgbClr val="FFFF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39284" name="Rectangle 20"/>
            <p:cNvSpPr>
              <a:spLocks noChangeArrowheads="1"/>
            </p:cNvSpPr>
            <p:nvPr/>
          </p:nvSpPr>
          <p:spPr bwMode="auto">
            <a:xfrm>
              <a:off x="4418" y="2171"/>
              <a:ext cx="1335" cy="28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508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0488" tIns="44450" rIns="90488" bIns="44450">
              <a:spAutoFit/>
            </a:bodyPr>
            <a:lstStyle>
              <a:lvl1pPr defTabSz="1316038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658813" defTabSz="1316038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316038" defTabSz="1316038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974850" defTabSz="1316038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633663" defTabSz="1316038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3090863" defTabSz="1316038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3548063" defTabSz="1316038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4005263" defTabSz="1316038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4462463" defTabSz="1316038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0" hangingPunct="0"/>
              <a:r>
                <a:rPr lang="en-US" altLang="en-US" sz="2400" b="1" dirty="0"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FSC Sensor</a:t>
              </a:r>
            </a:p>
          </p:txBody>
        </p:sp>
        <p:sp>
          <p:nvSpPr>
            <p:cNvPr id="139285" name="Freeform 21"/>
            <p:cNvSpPr>
              <a:spLocks/>
            </p:cNvSpPr>
            <p:nvPr/>
          </p:nvSpPr>
          <p:spPr bwMode="auto">
            <a:xfrm>
              <a:off x="2461" y="2203"/>
              <a:ext cx="195" cy="159"/>
            </a:xfrm>
            <a:custGeom>
              <a:avLst/>
              <a:gdLst>
                <a:gd name="T0" fmla="*/ 194 w 195"/>
                <a:gd name="T1" fmla="*/ 53 h 159"/>
                <a:gd name="T2" fmla="*/ 161 w 195"/>
                <a:gd name="T3" fmla="*/ 15 h 159"/>
                <a:gd name="T4" fmla="*/ 80 w 195"/>
                <a:gd name="T5" fmla="*/ 0 h 159"/>
                <a:gd name="T6" fmla="*/ 34 w 195"/>
                <a:gd name="T7" fmla="*/ 31 h 159"/>
                <a:gd name="T8" fmla="*/ 0 w 195"/>
                <a:gd name="T9" fmla="*/ 83 h 159"/>
                <a:gd name="T10" fmla="*/ 34 w 195"/>
                <a:gd name="T11" fmla="*/ 128 h 159"/>
                <a:gd name="T12" fmla="*/ 101 w 195"/>
                <a:gd name="T13" fmla="*/ 158 h 159"/>
                <a:gd name="T14" fmla="*/ 161 w 195"/>
                <a:gd name="T15" fmla="*/ 144 h 159"/>
                <a:gd name="T16" fmla="*/ 194 w 195"/>
                <a:gd name="T17" fmla="*/ 83 h 159"/>
                <a:gd name="T18" fmla="*/ 194 w 195"/>
                <a:gd name="T19" fmla="*/ 68 h 159"/>
                <a:gd name="T20" fmla="*/ 194 w 195"/>
                <a:gd name="T21" fmla="*/ 53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5" h="159">
                  <a:moveTo>
                    <a:pt x="194" y="53"/>
                  </a:moveTo>
                  <a:lnTo>
                    <a:pt x="161" y="15"/>
                  </a:lnTo>
                  <a:lnTo>
                    <a:pt x="80" y="0"/>
                  </a:lnTo>
                  <a:lnTo>
                    <a:pt x="34" y="31"/>
                  </a:lnTo>
                  <a:lnTo>
                    <a:pt x="0" y="83"/>
                  </a:lnTo>
                  <a:lnTo>
                    <a:pt x="34" y="128"/>
                  </a:lnTo>
                  <a:lnTo>
                    <a:pt x="101" y="158"/>
                  </a:lnTo>
                  <a:lnTo>
                    <a:pt x="161" y="144"/>
                  </a:lnTo>
                  <a:lnTo>
                    <a:pt x="194" y="83"/>
                  </a:lnTo>
                  <a:lnTo>
                    <a:pt x="194" y="68"/>
                  </a:lnTo>
                  <a:lnTo>
                    <a:pt x="194" y="53"/>
                  </a:lnTo>
                </a:path>
              </a:pathLst>
            </a:custGeom>
            <a:solidFill>
              <a:srgbClr val="5700D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39286" name="Freeform 22"/>
            <p:cNvSpPr>
              <a:spLocks/>
            </p:cNvSpPr>
            <p:nvPr/>
          </p:nvSpPr>
          <p:spPr bwMode="auto">
            <a:xfrm>
              <a:off x="2463" y="1894"/>
              <a:ext cx="197" cy="159"/>
            </a:xfrm>
            <a:custGeom>
              <a:avLst/>
              <a:gdLst>
                <a:gd name="T0" fmla="*/ 196 w 197"/>
                <a:gd name="T1" fmla="*/ 53 h 159"/>
                <a:gd name="T2" fmla="*/ 162 w 197"/>
                <a:gd name="T3" fmla="*/ 15 h 159"/>
                <a:gd name="T4" fmla="*/ 82 w 197"/>
                <a:gd name="T5" fmla="*/ 0 h 159"/>
                <a:gd name="T6" fmla="*/ 34 w 197"/>
                <a:gd name="T7" fmla="*/ 31 h 159"/>
                <a:gd name="T8" fmla="*/ 0 w 197"/>
                <a:gd name="T9" fmla="*/ 83 h 159"/>
                <a:gd name="T10" fmla="*/ 34 w 197"/>
                <a:gd name="T11" fmla="*/ 128 h 159"/>
                <a:gd name="T12" fmla="*/ 102 w 197"/>
                <a:gd name="T13" fmla="*/ 158 h 159"/>
                <a:gd name="T14" fmla="*/ 162 w 197"/>
                <a:gd name="T15" fmla="*/ 143 h 159"/>
                <a:gd name="T16" fmla="*/ 196 w 197"/>
                <a:gd name="T17" fmla="*/ 83 h 159"/>
                <a:gd name="T18" fmla="*/ 196 w 197"/>
                <a:gd name="T19" fmla="*/ 68 h 159"/>
                <a:gd name="T20" fmla="*/ 196 w 197"/>
                <a:gd name="T21" fmla="*/ 53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7" h="159">
                  <a:moveTo>
                    <a:pt x="196" y="53"/>
                  </a:moveTo>
                  <a:lnTo>
                    <a:pt x="162" y="15"/>
                  </a:lnTo>
                  <a:lnTo>
                    <a:pt x="82" y="0"/>
                  </a:lnTo>
                  <a:lnTo>
                    <a:pt x="34" y="31"/>
                  </a:lnTo>
                  <a:lnTo>
                    <a:pt x="0" y="83"/>
                  </a:lnTo>
                  <a:lnTo>
                    <a:pt x="34" y="128"/>
                  </a:lnTo>
                  <a:lnTo>
                    <a:pt x="102" y="158"/>
                  </a:lnTo>
                  <a:lnTo>
                    <a:pt x="162" y="143"/>
                  </a:lnTo>
                  <a:lnTo>
                    <a:pt x="196" y="83"/>
                  </a:lnTo>
                  <a:lnTo>
                    <a:pt x="196" y="68"/>
                  </a:lnTo>
                  <a:lnTo>
                    <a:pt x="196" y="53"/>
                  </a:lnTo>
                </a:path>
              </a:pathLst>
            </a:custGeom>
            <a:solidFill>
              <a:srgbClr val="5700D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39287" name="Freeform 23" descr="Wide upward diagonal"/>
            <p:cNvSpPr>
              <a:spLocks/>
            </p:cNvSpPr>
            <p:nvPr/>
          </p:nvSpPr>
          <p:spPr bwMode="auto">
            <a:xfrm>
              <a:off x="2470" y="1836"/>
              <a:ext cx="278" cy="271"/>
            </a:xfrm>
            <a:custGeom>
              <a:avLst/>
              <a:gdLst>
                <a:gd name="T0" fmla="*/ 277 w 278"/>
                <a:gd name="T1" fmla="*/ 152 h 271"/>
                <a:gd name="T2" fmla="*/ 263 w 278"/>
                <a:gd name="T3" fmla="*/ 54 h 271"/>
                <a:gd name="T4" fmla="*/ 191 w 278"/>
                <a:gd name="T5" fmla="*/ 0 h 271"/>
                <a:gd name="T6" fmla="*/ 113 w 278"/>
                <a:gd name="T7" fmla="*/ 0 h 271"/>
                <a:gd name="T8" fmla="*/ 42 w 278"/>
                <a:gd name="T9" fmla="*/ 27 h 271"/>
                <a:gd name="T10" fmla="*/ 0 w 278"/>
                <a:gd name="T11" fmla="*/ 90 h 271"/>
                <a:gd name="T12" fmla="*/ 0 w 278"/>
                <a:gd name="T13" fmla="*/ 171 h 271"/>
                <a:gd name="T14" fmla="*/ 35 w 278"/>
                <a:gd name="T15" fmla="*/ 242 h 271"/>
                <a:gd name="T16" fmla="*/ 113 w 278"/>
                <a:gd name="T17" fmla="*/ 270 h 271"/>
                <a:gd name="T18" fmla="*/ 248 w 278"/>
                <a:gd name="T19" fmla="*/ 233 h 271"/>
                <a:gd name="T20" fmla="*/ 277 w 278"/>
                <a:gd name="T21" fmla="*/ 162 h 271"/>
                <a:gd name="T22" fmla="*/ 277 w 278"/>
                <a:gd name="T23" fmla="*/ 152 h 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78" h="271">
                  <a:moveTo>
                    <a:pt x="277" y="152"/>
                  </a:moveTo>
                  <a:lnTo>
                    <a:pt x="263" y="54"/>
                  </a:lnTo>
                  <a:lnTo>
                    <a:pt x="191" y="0"/>
                  </a:lnTo>
                  <a:lnTo>
                    <a:pt x="113" y="0"/>
                  </a:lnTo>
                  <a:lnTo>
                    <a:pt x="42" y="27"/>
                  </a:lnTo>
                  <a:lnTo>
                    <a:pt x="0" y="90"/>
                  </a:lnTo>
                  <a:lnTo>
                    <a:pt x="0" y="171"/>
                  </a:lnTo>
                  <a:lnTo>
                    <a:pt x="35" y="242"/>
                  </a:lnTo>
                  <a:lnTo>
                    <a:pt x="113" y="270"/>
                  </a:lnTo>
                  <a:lnTo>
                    <a:pt x="248" y="233"/>
                  </a:lnTo>
                  <a:lnTo>
                    <a:pt x="277" y="162"/>
                  </a:lnTo>
                  <a:lnTo>
                    <a:pt x="277" y="152"/>
                  </a:lnTo>
                </a:path>
              </a:pathLst>
            </a:custGeom>
            <a:pattFill prst="wdUpDiag">
              <a:fgClr>
                <a:srgbClr val="74FFFF"/>
              </a:fgClr>
              <a:bgClr>
                <a:srgbClr val="C1C1C1"/>
              </a:bgClr>
            </a:pattFill>
            <a:ln w="12700" cap="rnd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39288" name="Freeform 24"/>
            <p:cNvSpPr>
              <a:spLocks/>
            </p:cNvSpPr>
            <p:nvPr/>
          </p:nvSpPr>
          <p:spPr bwMode="auto">
            <a:xfrm>
              <a:off x="2510" y="1932"/>
              <a:ext cx="184" cy="145"/>
            </a:xfrm>
            <a:custGeom>
              <a:avLst/>
              <a:gdLst>
                <a:gd name="T0" fmla="*/ 75 w 184"/>
                <a:gd name="T1" fmla="*/ 144 h 145"/>
                <a:gd name="T2" fmla="*/ 102 w 184"/>
                <a:gd name="T3" fmla="*/ 135 h 145"/>
                <a:gd name="T4" fmla="*/ 129 w 184"/>
                <a:gd name="T5" fmla="*/ 108 h 145"/>
                <a:gd name="T6" fmla="*/ 183 w 184"/>
                <a:gd name="T7" fmla="*/ 108 h 145"/>
                <a:gd name="T8" fmla="*/ 183 w 184"/>
                <a:gd name="T9" fmla="*/ 72 h 145"/>
                <a:gd name="T10" fmla="*/ 183 w 184"/>
                <a:gd name="T11" fmla="*/ 72 h 145"/>
                <a:gd name="T12" fmla="*/ 183 w 184"/>
                <a:gd name="T13" fmla="*/ 36 h 145"/>
                <a:gd name="T14" fmla="*/ 183 w 184"/>
                <a:gd name="T15" fmla="*/ 0 h 145"/>
                <a:gd name="T16" fmla="*/ 129 w 184"/>
                <a:gd name="T17" fmla="*/ 0 h 145"/>
                <a:gd name="T18" fmla="*/ 75 w 184"/>
                <a:gd name="T19" fmla="*/ 36 h 145"/>
                <a:gd name="T20" fmla="*/ 129 w 184"/>
                <a:gd name="T21" fmla="*/ 48 h 145"/>
                <a:gd name="T22" fmla="*/ 183 w 184"/>
                <a:gd name="T23" fmla="*/ 72 h 145"/>
                <a:gd name="T24" fmla="*/ 183 w 184"/>
                <a:gd name="T25" fmla="*/ 72 h 145"/>
                <a:gd name="T26" fmla="*/ 129 w 184"/>
                <a:gd name="T27" fmla="*/ 108 h 145"/>
                <a:gd name="T28" fmla="*/ 75 w 184"/>
                <a:gd name="T29" fmla="*/ 108 h 145"/>
                <a:gd name="T30" fmla="*/ 20 w 184"/>
                <a:gd name="T31" fmla="*/ 108 h 145"/>
                <a:gd name="T32" fmla="*/ 20 w 184"/>
                <a:gd name="T33" fmla="*/ 108 h 145"/>
                <a:gd name="T34" fmla="*/ 0 w 184"/>
                <a:gd name="T35" fmla="*/ 126 h 145"/>
                <a:gd name="T36" fmla="*/ 14 w 184"/>
                <a:gd name="T37" fmla="*/ 140 h 145"/>
                <a:gd name="T38" fmla="*/ 75 w 184"/>
                <a:gd name="T39" fmla="*/ 144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84" h="145">
                  <a:moveTo>
                    <a:pt x="75" y="144"/>
                  </a:moveTo>
                  <a:lnTo>
                    <a:pt x="102" y="135"/>
                  </a:lnTo>
                  <a:lnTo>
                    <a:pt x="129" y="108"/>
                  </a:lnTo>
                  <a:lnTo>
                    <a:pt x="183" y="108"/>
                  </a:lnTo>
                  <a:lnTo>
                    <a:pt x="183" y="72"/>
                  </a:lnTo>
                  <a:lnTo>
                    <a:pt x="183" y="72"/>
                  </a:lnTo>
                  <a:lnTo>
                    <a:pt x="183" y="36"/>
                  </a:lnTo>
                  <a:lnTo>
                    <a:pt x="183" y="0"/>
                  </a:lnTo>
                  <a:lnTo>
                    <a:pt x="129" y="0"/>
                  </a:lnTo>
                  <a:lnTo>
                    <a:pt x="75" y="36"/>
                  </a:lnTo>
                  <a:lnTo>
                    <a:pt x="129" y="48"/>
                  </a:lnTo>
                  <a:lnTo>
                    <a:pt x="183" y="72"/>
                  </a:lnTo>
                  <a:lnTo>
                    <a:pt x="183" y="72"/>
                  </a:lnTo>
                  <a:lnTo>
                    <a:pt x="129" y="108"/>
                  </a:lnTo>
                  <a:lnTo>
                    <a:pt x="75" y="108"/>
                  </a:lnTo>
                  <a:lnTo>
                    <a:pt x="20" y="108"/>
                  </a:lnTo>
                  <a:lnTo>
                    <a:pt x="20" y="108"/>
                  </a:lnTo>
                  <a:lnTo>
                    <a:pt x="0" y="126"/>
                  </a:lnTo>
                  <a:lnTo>
                    <a:pt x="14" y="140"/>
                  </a:lnTo>
                  <a:lnTo>
                    <a:pt x="75" y="144"/>
                  </a:lnTo>
                </a:path>
              </a:pathLst>
            </a:custGeom>
            <a:solidFill>
              <a:srgbClr val="714400"/>
            </a:solidFill>
            <a:ln w="12700" cap="rnd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grpSp>
          <p:nvGrpSpPr>
            <p:cNvPr id="139289" name="Group 25"/>
            <p:cNvGrpSpPr>
              <a:grpSpLocks/>
            </p:cNvGrpSpPr>
            <p:nvPr/>
          </p:nvGrpSpPr>
          <p:grpSpPr bwMode="auto">
            <a:xfrm>
              <a:off x="2480" y="2220"/>
              <a:ext cx="227" cy="193"/>
              <a:chOff x="2480" y="2220"/>
              <a:chExt cx="227" cy="193"/>
            </a:xfrm>
          </p:grpSpPr>
          <p:sp>
            <p:nvSpPr>
              <p:cNvPr id="139290" name="Freeform 26" descr="Wide upward diagonal"/>
              <p:cNvSpPr>
                <a:spLocks/>
              </p:cNvSpPr>
              <p:nvPr/>
            </p:nvSpPr>
            <p:spPr bwMode="auto">
              <a:xfrm>
                <a:off x="2480" y="2220"/>
                <a:ext cx="227" cy="193"/>
              </a:xfrm>
              <a:custGeom>
                <a:avLst/>
                <a:gdLst>
                  <a:gd name="T0" fmla="*/ 226 w 227"/>
                  <a:gd name="T1" fmla="*/ 108 h 193"/>
                  <a:gd name="T2" fmla="*/ 215 w 227"/>
                  <a:gd name="T3" fmla="*/ 39 h 193"/>
                  <a:gd name="T4" fmla="*/ 157 w 227"/>
                  <a:gd name="T5" fmla="*/ 0 h 193"/>
                  <a:gd name="T6" fmla="*/ 92 w 227"/>
                  <a:gd name="T7" fmla="*/ 0 h 193"/>
                  <a:gd name="T8" fmla="*/ 35 w 227"/>
                  <a:gd name="T9" fmla="*/ 19 h 193"/>
                  <a:gd name="T10" fmla="*/ 0 w 227"/>
                  <a:gd name="T11" fmla="*/ 64 h 193"/>
                  <a:gd name="T12" fmla="*/ 0 w 227"/>
                  <a:gd name="T13" fmla="*/ 121 h 193"/>
                  <a:gd name="T14" fmla="*/ 29 w 227"/>
                  <a:gd name="T15" fmla="*/ 173 h 193"/>
                  <a:gd name="T16" fmla="*/ 92 w 227"/>
                  <a:gd name="T17" fmla="*/ 192 h 193"/>
                  <a:gd name="T18" fmla="*/ 204 w 227"/>
                  <a:gd name="T19" fmla="*/ 167 h 193"/>
                  <a:gd name="T20" fmla="*/ 226 w 227"/>
                  <a:gd name="T21" fmla="*/ 115 h 193"/>
                  <a:gd name="T22" fmla="*/ 226 w 227"/>
                  <a:gd name="T23" fmla="*/ 108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27" h="193">
                    <a:moveTo>
                      <a:pt x="226" y="108"/>
                    </a:moveTo>
                    <a:lnTo>
                      <a:pt x="215" y="39"/>
                    </a:lnTo>
                    <a:lnTo>
                      <a:pt x="157" y="0"/>
                    </a:lnTo>
                    <a:lnTo>
                      <a:pt x="92" y="0"/>
                    </a:lnTo>
                    <a:lnTo>
                      <a:pt x="35" y="19"/>
                    </a:lnTo>
                    <a:lnTo>
                      <a:pt x="0" y="64"/>
                    </a:lnTo>
                    <a:lnTo>
                      <a:pt x="0" y="121"/>
                    </a:lnTo>
                    <a:lnTo>
                      <a:pt x="29" y="173"/>
                    </a:lnTo>
                    <a:lnTo>
                      <a:pt x="92" y="192"/>
                    </a:lnTo>
                    <a:lnTo>
                      <a:pt x="204" y="167"/>
                    </a:lnTo>
                    <a:lnTo>
                      <a:pt x="226" y="115"/>
                    </a:lnTo>
                    <a:lnTo>
                      <a:pt x="226" y="108"/>
                    </a:lnTo>
                  </a:path>
                </a:pathLst>
              </a:custGeom>
              <a:pattFill prst="wdUpDiag">
                <a:fgClr>
                  <a:srgbClr val="74FFFF"/>
                </a:fgClr>
                <a:bgClr>
                  <a:srgbClr val="C1C1C1"/>
                </a:bgClr>
              </a:pattFill>
              <a:ln w="12700" cap="rnd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39291" name="Oval 27"/>
              <p:cNvSpPr>
                <a:spLocks noChangeArrowheads="1"/>
              </p:cNvSpPr>
              <p:nvPr/>
            </p:nvSpPr>
            <p:spPr bwMode="auto">
              <a:xfrm>
                <a:off x="2521" y="2260"/>
                <a:ext cx="154" cy="136"/>
              </a:xfrm>
              <a:prstGeom prst="ellipse">
                <a:avLst/>
              </a:prstGeom>
              <a:solidFill>
                <a:srgbClr val="714400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</p:grpSp>
        <p:sp>
          <p:nvSpPr>
            <p:cNvPr id="139292" name="Freeform 28" descr="Wide upward diagonal"/>
            <p:cNvSpPr>
              <a:spLocks/>
            </p:cNvSpPr>
            <p:nvPr/>
          </p:nvSpPr>
          <p:spPr bwMode="auto">
            <a:xfrm>
              <a:off x="2463" y="2592"/>
              <a:ext cx="271" cy="241"/>
            </a:xfrm>
            <a:custGeom>
              <a:avLst/>
              <a:gdLst>
                <a:gd name="T0" fmla="*/ 270 w 271"/>
                <a:gd name="T1" fmla="*/ 136 h 241"/>
                <a:gd name="T2" fmla="*/ 255 w 271"/>
                <a:gd name="T3" fmla="*/ 48 h 241"/>
                <a:gd name="T4" fmla="*/ 186 w 271"/>
                <a:gd name="T5" fmla="*/ 0 h 241"/>
                <a:gd name="T6" fmla="*/ 110 w 271"/>
                <a:gd name="T7" fmla="*/ 0 h 241"/>
                <a:gd name="T8" fmla="*/ 41 w 271"/>
                <a:gd name="T9" fmla="*/ 25 h 241"/>
                <a:gd name="T10" fmla="*/ 0 w 271"/>
                <a:gd name="T11" fmla="*/ 80 h 241"/>
                <a:gd name="T12" fmla="*/ 0 w 271"/>
                <a:gd name="T13" fmla="*/ 152 h 241"/>
                <a:gd name="T14" fmla="*/ 35 w 271"/>
                <a:gd name="T15" fmla="*/ 215 h 241"/>
                <a:gd name="T16" fmla="*/ 110 w 271"/>
                <a:gd name="T17" fmla="*/ 240 h 241"/>
                <a:gd name="T18" fmla="*/ 242 w 271"/>
                <a:gd name="T19" fmla="*/ 207 h 241"/>
                <a:gd name="T20" fmla="*/ 270 w 271"/>
                <a:gd name="T21" fmla="*/ 144 h 241"/>
                <a:gd name="T22" fmla="*/ 270 w 271"/>
                <a:gd name="T23" fmla="*/ 136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71" h="241">
                  <a:moveTo>
                    <a:pt x="270" y="136"/>
                  </a:moveTo>
                  <a:lnTo>
                    <a:pt x="255" y="48"/>
                  </a:lnTo>
                  <a:lnTo>
                    <a:pt x="186" y="0"/>
                  </a:lnTo>
                  <a:lnTo>
                    <a:pt x="110" y="0"/>
                  </a:lnTo>
                  <a:lnTo>
                    <a:pt x="41" y="25"/>
                  </a:lnTo>
                  <a:lnTo>
                    <a:pt x="0" y="80"/>
                  </a:lnTo>
                  <a:lnTo>
                    <a:pt x="0" y="152"/>
                  </a:lnTo>
                  <a:lnTo>
                    <a:pt x="35" y="215"/>
                  </a:lnTo>
                  <a:lnTo>
                    <a:pt x="110" y="240"/>
                  </a:lnTo>
                  <a:lnTo>
                    <a:pt x="242" y="207"/>
                  </a:lnTo>
                  <a:lnTo>
                    <a:pt x="270" y="144"/>
                  </a:lnTo>
                  <a:lnTo>
                    <a:pt x="270" y="136"/>
                  </a:lnTo>
                </a:path>
              </a:pathLst>
            </a:custGeom>
            <a:pattFill prst="wdUpDiag">
              <a:fgClr>
                <a:srgbClr val="74FFFF"/>
              </a:fgClr>
              <a:bgClr>
                <a:srgbClr val="C1C1C1"/>
              </a:bgClr>
            </a:pattFill>
            <a:ln w="12700" cap="rnd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39293" name="Freeform 29"/>
            <p:cNvSpPr>
              <a:spLocks/>
            </p:cNvSpPr>
            <p:nvPr/>
          </p:nvSpPr>
          <p:spPr bwMode="auto">
            <a:xfrm>
              <a:off x="2567" y="2599"/>
              <a:ext cx="112" cy="222"/>
            </a:xfrm>
            <a:custGeom>
              <a:avLst/>
              <a:gdLst>
                <a:gd name="T0" fmla="*/ 56 w 112"/>
                <a:gd name="T1" fmla="*/ 0 h 222"/>
                <a:gd name="T2" fmla="*/ 111 w 112"/>
                <a:gd name="T3" fmla="*/ 55 h 222"/>
                <a:gd name="T4" fmla="*/ 111 w 112"/>
                <a:gd name="T5" fmla="*/ 111 h 222"/>
                <a:gd name="T6" fmla="*/ 111 w 112"/>
                <a:gd name="T7" fmla="*/ 166 h 222"/>
                <a:gd name="T8" fmla="*/ 111 w 112"/>
                <a:gd name="T9" fmla="*/ 166 h 222"/>
                <a:gd name="T10" fmla="*/ 56 w 112"/>
                <a:gd name="T11" fmla="*/ 221 h 222"/>
                <a:gd name="T12" fmla="*/ 0 w 112"/>
                <a:gd name="T13" fmla="*/ 221 h 222"/>
                <a:gd name="T14" fmla="*/ 0 w 112"/>
                <a:gd name="T15" fmla="*/ 166 h 222"/>
                <a:gd name="T16" fmla="*/ 0 w 112"/>
                <a:gd name="T17" fmla="*/ 166 h 222"/>
                <a:gd name="T18" fmla="*/ 56 w 112"/>
                <a:gd name="T19" fmla="*/ 111 h 222"/>
                <a:gd name="T20" fmla="*/ 0 w 112"/>
                <a:gd name="T21" fmla="*/ 111 h 222"/>
                <a:gd name="T22" fmla="*/ 0 w 112"/>
                <a:gd name="T23" fmla="*/ 0 h 222"/>
                <a:gd name="T24" fmla="*/ 0 w 112"/>
                <a:gd name="T25" fmla="*/ 0 h 222"/>
                <a:gd name="T26" fmla="*/ 56 w 112"/>
                <a:gd name="T27" fmla="*/ 0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2" h="222">
                  <a:moveTo>
                    <a:pt x="56" y="0"/>
                  </a:moveTo>
                  <a:lnTo>
                    <a:pt x="111" y="55"/>
                  </a:lnTo>
                  <a:lnTo>
                    <a:pt x="111" y="111"/>
                  </a:lnTo>
                  <a:lnTo>
                    <a:pt x="111" y="166"/>
                  </a:lnTo>
                  <a:lnTo>
                    <a:pt x="111" y="166"/>
                  </a:lnTo>
                  <a:lnTo>
                    <a:pt x="56" y="221"/>
                  </a:lnTo>
                  <a:lnTo>
                    <a:pt x="0" y="221"/>
                  </a:lnTo>
                  <a:lnTo>
                    <a:pt x="0" y="166"/>
                  </a:lnTo>
                  <a:lnTo>
                    <a:pt x="0" y="166"/>
                  </a:lnTo>
                  <a:lnTo>
                    <a:pt x="56" y="111"/>
                  </a:lnTo>
                  <a:lnTo>
                    <a:pt x="0" y="111"/>
                  </a:lnTo>
                  <a:lnTo>
                    <a:pt x="0" y="0"/>
                  </a:lnTo>
                  <a:lnTo>
                    <a:pt x="0" y="0"/>
                  </a:lnTo>
                  <a:lnTo>
                    <a:pt x="56" y="0"/>
                  </a:lnTo>
                </a:path>
              </a:pathLst>
            </a:custGeom>
            <a:solidFill>
              <a:srgbClr val="714400"/>
            </a:solidFill>
            <a:ln w="12700" cap="rnd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39294" name="Oval 30"/>
            <p:cNvSpPr>
              <a:spLocks noChangeArrowheads="1"/>
            </p:cNvSpPr>
            <p:nvPr/>
          </p:nvSpPr>
          <p:spPr bwMode="auto">
            <a:xfrm>
              <a:off x="478" y="2208"/>
              <a:ext cx="198" cy="183"/>
            </a:xfrm>
            <a:prstGeom prst="ellipse">
              <a:avLst/>
            </a:prstGeom>
            <a:gradFill rotWithShape="0">
              <a:gsLst>
                <a:gs pos="0">
                  <a:srgbClr val="FFFF00"/>
                </a:gs>
                <a:gs pos="100000">
                  <a:srgbClr val="FFFF00">
                    <a:gamma/>
                    <a:shade val="20000"/>
                    <a:invGamma/>
                  </a:srgbClr>
                </a:gs>
              </a:gsLst>
              <a:path path="shape">
                <a:fillToRect l="50000" t="50000" r="50000" b="50000"/>
              </a:path>
            </a:gradFill>
            <a:ln w="12700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39295" name="Freeform 31"/>
            <p:cNvSpPr>
              <a:spLocks/>
            </p:cNvSpPr>
            <p:nvPr/>
          </p:nvSpPr>
          <p:spPr bwMode="auto">
            <a:xfrm>
              <a:off x="4175" y="2054"/>
              <a:ext cx="135" cy="505"/>
            </a:xfrm>
            <a:custGeom>
              <a:avLst/>
              <a:gdLst>
                <a:gd name="T0" fmla="*/ 0 w 135"/>
                <a:gd name="T1" fmla="*/ 0 h 505"/>
                <a:gd name="T2" fmla="*/ 134 w 135"/>
                <a:gd name="T3" fmla="*/ 0 h 505"/>
                <a:gd name="T4" fmla="*/ 134 w 135"/>
                <a:gd name="T5" fmla="*/ 504 h 505"/>
                <a:gd name="T6" fmla="*/ 0 w 135"/>
                <a:gd name="T7" fmla="*/ 504 h 505"/>
                <a:gd name="T8" fmla="*/ 0 w 135"/>
                <a:gd name="T9" fmla="*/ 0 h 5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5" h="505">
                  <a:moveTo>
                    <a:pt x="0" y="0"/>
                  </a:moveTo>
                  <a:lnTo>
                    <a:pt x="134" y="0"/>
                  </a:lnTo>
                  <a:lnTo>
                    <a:pt x="134" y="504"/>
                  </a:lnTo>
                  <a:lnTo>
                    <a:pt x="0" y="504"/>
                  </a:lnTo>
                  <a:lnTo>
                    <a:pt x="0" y="0"/>
                  </a:lnTo>
                </a:path>
              </a:pathLst>
            </a:custGeom>
            <a:gradFill rotWithShape="0">
              <a:gsLst>
                <a:gs pos="0">
                  <a:srgbClr val="DADADA"/>
                </a:gs>
                <a:gs pos="100000">
                  <a:srgbClr val="DADADA">
                    <a:gamma/>
                    <a:shade val="20000"/>
                    <a:invGamma/>
                  </a:srgbClr>
                </a:gs>
              </a:gsLst>
              <a:path path="rect">
                <a:fillToRect l="50000" t="50000" r="50000" b="50000"/>
              </a:path>
            </a:gradFill>
            <a:ln w="25400" cap="rnd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39296" name="Rectangle 32"/>
            <p:cNvSpPr>
              <a:spLocks noChangeArrowheads="1"/>
            </p:cNvSpPr>
            <p:nvPr/>
          </p:nvSpPr>
          <p:spPr bwMode="auto">
            <a:xfrm>
              <a:off x="218" y="1706"/>
              <a:ext cx="708" cy="28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508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0488" tIns="44450" rIns="90488" bIns="44450">
              <a:spAutoFit/>
            </a:bodyPr>
            <a:lstStyle>
              <a:lvl1pPr defTabSz="1316038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658813" defTabSz="1316038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316038" defTabSz="1316038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974850" defTabSz="1316038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633663" defTabSz="1316038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3090863" defTabSz="1316038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3548063" defTabSz="1316038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4005263" defTabSz="1316038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4462463" defTabSz="1316038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0" hangingPunct="0"/>
              <a:r>
                <a:rPr lang="en-US" altLang="en-US" sz="2400" b="1" dirty="0"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Laser</a:t>
              </a:r>
            </a:p>
          </p:txBody>
        </p:sp>
        <p:sp>
          <p:nvSpPr>
            <p:cNvPr id="139297" name="Line 33"/>
            <p:cNvSpPr>
              <a:spLocks noChangeShapeType="1"/>
            </p:cNvSpPr>
            <p:nvPr/>
          </p:nvSpPr>
          <p:spPr bwMode="auto">
            <a:xfrm>
              <a:off x="3086" y="1379"/>
              <a:ext cx="0" cy="1257"/>
            </a:xfrm>
            <a:prstGeom prst="line">
              <a:avLst/>
            </a:prstGeom>
            <a:noFill/>
            <a:ln w="127000">
              <a:solidFill>
                <a:srgbClr val="DAC8F3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</p:grpSp>
      <p:grpSp>
        <p:nvGrpSpPr>
          <p:cNvPr id="34" name="Group 33"/>
          <p:cNvGrpSpPr/>
          <p:nvPr/>
        </p:nvGrpSpPr>
        <p:grpSpPr>
          <a:xfrm>
            <a:off x="0" y="5607698"/>
            <a:ext cx="12192000" cy="1250302"/>
            <a:chOff x="0" y="5607698"/>
            <a:chExt cx="12192000" cy="1250302"/>
          </a:xfrm>
        </p:grpSpPr>
        <p:sp>
          <p:nvSpPr>
            <p:cNvPr id="35" name="Rectangle 34"/>
            <p:cNvSpPr/>
            <p:nvPr/>
          </p:nvSpPr>
          <p:spPr>
            <a:xfrm>
              <a:off x="0" y="5607698"/>
              <a:ext cx="12192000" cy="1250302"/>
            </a:xfrm>
            <a:prstGeom prst="rect">
              <a:avLst/>
            </a:prstGeom>
            <a:solidFill>
              <a:srgbClr val="FFF6D9"/>
            </a:solidFill>
            <a:ln>
              <a:gradFill>
                <a:gsLst>
                  <a:gs pos="0">
                    <a:schemeClr val="accent1">
                      <a:lumMod val="5000"/>
                      <a:lumOff val="95000"/>
                    </a:schemeClr>
                  </a:gs>
                  <a:gs pos="74000">
                    <a:schemeClr val="accent1">
                      <a:lumMod val="45000"/>
                      <a:lumOff val="55000"/>
                    </a:schemeClr>
                  </a:gs>
                  <a:gs pos="40000">
                    <a:schemeClr val="accent1">
                      <a:lumMod val="45000"/>
                      <a:lumOff val="55000"/>
                    </a:schemeClr>
                  </a:gs>
                  <a:gs pos="100000">
                    <a:schemeClr val="accent1">
                      <a:lumMod val="30000"/>
                      <a:lumOff val="70000"/>
                    </a:schemeClr>
                  </a:gs>
                </a:gsLst>
                <a:lin ang="5400000" scaled="1"/>
              </a:gradFill>
            </a:ln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GB" sz="2400" b="1" dirty="0">
                  <a:solidFill>
                    <a:srgbClr val="FF0000"/>
                  </a:solidFill>
                </a:rPr>
                <a:t>				Malcolm Needs CSci FIBMS FBBTS</a:t>
              </a:r>
            </a:p>
          </p:txBody>
        </p:sp>
        <p:sp>
          <p:nvSpPr>
            <p:cNvPr id="36" name="Oval 35"/>
            <p:cNvSpPr>
              <a:spLocks noChangeAspect="1"/>
            </p:cNvSpPr>
            <p:nvPr/>
          </p:nvSpPr>
          <p:spPr bwMode="auto">
            <a:xfrm rot="5400000">
              <a:off x="281710" y="5734174"/>
              <a:ext cx="972015" cy="971652"/>
            </a:xfrm>
            <a:prstGeom prst="ellipse">
              <a:avLst/>
            </a:prstGeom>
            <a:solidFill>
              <a:srgbClr val="FF1111">
                <a:alpha val="93333"/>
              </a:srgbClr>
            </a:solidFill>
            <a:ln w="38100" cap="flat" cmpd="sng" algn="ctr">
              <a:solidFill>
                <a:srgbClr val="C00000"/>
              </a:solidFill>
              <a:prstDash val="solid"/>
              <a:round/>
              <a:headEnd type="none" w="med" len="med"/>
              <a:tailEnd type="none" w="med" len="med"/>
            </a:ln>
            <a:effectLst>
              <a:outerShdw sx="1000" sy="1000" algn="ctr" rotWithShape="0">
                <a:srgbClr val="000000"/>
              </a:outerShdw>
              <a:reflection endPos="0" dir="5400000" sy="-100000" algn="bl" rotWithShape="0"/>
            </a:effectLst>
            <a:scene3d>
              <a:camera prst="obliqueBottomRight"/>
              <a:lightRig rig="threePt" dir="t"/>
            </a:scene3d>
            <a:sp3d>
              <a:bevelT w="254000" prst="slope"/>
              <a:bevelB w="114300" prst="artDeco"/>
            </a:sp3d>
          </p:spPr>
          <p:txBody>
            <a:bodyPr/>
            <a:lstStyle/>
            <a:p>
              <a:pPr defTabSz="914400" eaLnBrk="0" hangingPunct="0">
                <a:defRPr/>
              </a:pPr>
              <a:endParaRPr lang="en-GB" sz="2400">
                <a:latin typeface="Times New Roman" charset="0"/>
                <a:cs typeface="+mn-cs"/>
              </a:endParaRPr>
            </a:p>
          </p:txBody>
        </p:sp>
        <p:grpSp>
          <p:nvGrpSpPr>
            <p:cNvPr id="37" name="Group 7"/>
            <p:cNvGrpSpPr>
              <a:grpSpLocks noChangeAspect="1"/>
            </p:cNvGrpSpPr>
            <p:nvPr/>
          </p:nvGrpSpPr>
          <p:grpSpPr bwMode="auto">
            <a:xfrm>
              <a:off x="1446003" y="6071153"/>
              <a:ext cx="463617" cy="516607"/>
              <a:chOff x="2839" y="1944"/>
              <a:chExt cx="596" cy="664"/>
            </a:xfrm>
          </p:grpSpPr>
          <p:sp>
            <p:nvSpPr>
              <p:cNvPr id="309" name="Line 8"/>
              <p:cNvSpPr>
                <a:spLocks noChangeAspect="1" noChangeShapeType="1"/>
              </p:cNvSpPr>
              <p:nvPr/>
            </p:nvSpPr>
            <p:spPr bwMode="auto">
              <a:xfrm rot="2543020">
                <a:off x="3080" y="2403"/>
                <a:ext cx="90" cy="6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0" name="Line 9"/>
              <p:cNvSpPr>
                <a:spLocks noChangeAspect="1" noChangeShapeType="1"/>
              </p:cNvSpPr>
              <p:nvPr/>
            </p:nvSpPr>
            <p:spPr bwMode="auto">
              <a:xfrm rot="2543020" flipH="1">
                <a:off x="2927" y="2250"/>
                <a:ext cx="60" cy="6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1" name="Line 10"/>
              <p:cNvSpPr>
                <a:spLocks noChangeAspect="1" noChangeShapeType="1"/>
              </p:cNvSpPr>
              <p:nvPr/>
            </p:nvSpPr>
            <p:spPr bwMode="auto">
              <a:xfrm rot="2543020">
                <a:off x="2969" y="2374"/>
                <a:ext cx="9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2" name="Line 11"/>
              <p:cNvSpPr>
                <a:spLocks noChangeAspect="1" noChangeShapeType="1"/>
              </p:cNvSpPr>
              <p:nvPr/>
            </p:nvSpPr>
            <p:spPr bwMode="auto">
              <a:xfrm rot="2543020">
                <a:off x="2989" y="2352"/>
                <a:ext cx="9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3" name="Rectangle 12"/>
              <p:cNvSpPr>
                <a:spLocks noChangeAspect="1" noChangeArrowheads="1"/>
              </p:cNvSpPr>
              <p:nvPr/>
            </p:nvSpPr>
            <p:spPr bwMode="auto">
              <a:xfrm rot="4906894">
                <a:off x="3231" y="2177"/>
                <a:ext cx="50" cy="30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14" name="Rectangle 13"/>
              <p:cNvSpPr>
                <a:spLocks noChangeAspect="1" noChangeArrowheads="1"/>
              </p:cNvSpPr>
              <p:nvPr/>
            </p:nvSpPr>
            <p:spPr bwMode="auto">
              <a:xfrm rot="4862429">
                <a:off x="3258" y="2301"/>
                <a:ext cx="49" cy="30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15" name="Rectangle 14"/>
              <p:cNvSpPr>
                <a:spLocks noChangeAspect="1" noChangeArrowheads="1"/>
              </p:cNvSpPr>
              <p:nvPr/>
            </p:nvSpPr>
            <p:spPr bwMode="auto">
              <a:xfrm rot="2543020">
                <a:off x="3017" y="2344"/>
                <a:ext cx="50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16" name="Rectangle 15"/>
              <p:cNvSpPr>
                <a:spLocks noChangeAspect="1" noChangeArrowheads="1"/>
              </p:cNvSpPr>
              <p:nvPr/>
            </p:nvSpPr>
            <p:spPr bwMode="auto">
              <a:xfrm rot="2543020">
                <a:off x="2915" y="2456"/>
                <a:ext cx="50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17" name="Rectangle 16"/>
              <p:cNvSpPr>
                <a:spLocks noChangeAspect="1" noChangeArrowheads="1"/>
              </p:cNvSpPr>
              <p:nvPr/>
            </p:nvSpPr>
            <p:spPr bwMode="auto">
              <a:xfrm rot="2543020">
                <a:off x="2942" y="2275"/>
                <a:ext cx="49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18" name="Rectangle 17"/>
              <p:cNvSpPr>
                <a:spLocks noChangeAspect="1" noChangeArrowheads="1"/>
              </p:cNvSpPr>
              <p:nvPr/>
            </p:nvSpPr>
            <p:spPr bwMode="auto">
              <a:xfrm rot="10736418">
                <a:off x="2996" y="1944"/>
                <a:ext cx="49" cy="3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19" name="Rectangle 18"/>
              <p:cNvSpPr>
                <a:spLocks noChangeAspect="1" noChangeArrowheads="1"/>
              </p:cNvSpPr>
              <p:nvPr/>
            </p:nvSpPr>
            <p:spPr bwMode="auto">
              <a:xfrm rot="2543020">
                <a:off x="2839" y="2388"/>
                <a:ext cx="49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20" name="Rectangle 19"/>
              <p:cNvSpPr>
                <a:spLocks noChangeAspect="1" noChangeArrowheads="1"/>
              </p:cNvSpPr>
              <p:nvPr/>
            </p:nvSpPr>
            <p:spPr bwMode="auto">
              <a:xfrm rot="10736418">
                <a:off x="2867" y="1950"/>
                <a:ext cx="49" cy="3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321" name="AutoShape 20"/>
              <p:cNvCxnSpPr>
                <a:cxnSpLocks noChangeAspect="1" noChangeShapeType="1"/>
                <a:stCxn id="320" idx="3"/>
                <a:endCxn id="320" idx="1"/>
              </p:cNvCxnSpPr>
              <p:nvPr/>
            </p:nvCxnSpPr>
            <p:spPr bwMode="auto">
              <a:xfrm>
                <a:off x="2868" y="2118"/>
                <a:ext cx="49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22" name="AutoShape 21"/>
              <p:cNvCxnSpPr>
                <a:cxnSpLocks noChangeAspect="1" noChangeShapeType="1"/>
                <a:stCxn id="320" idx="1"/>
                <a:endCxn id="320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23" name="AutoShape 22"/>
              <p:cNvCxnSpPr>
                <a:cxnSpLocks noChangeAspect="1" noChangeShapeType="1"/>
                <a:stCxn id="320" idx="1"/>
                <a:endCxn id="320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24" name="AutoShape 23"/>
              <p:cNvCxnSpPr>
                <a:cxnSpLocks noChangeAspect="1" noChangeShapeType="1"/>
                <a:stCxn id="320" idx="1"/>
                <a:endCxn id="320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25" name="AutoShape 24"/>
              <p:cNvCxnSpPr>
                <a:cxnSpLocks noChangeAspect="1" noChangeShapeType="1"/>
                <a:stCxn id="320" idx="1"/>
                <a:endCxn id="320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26" name="AutoShape 25"/>
              <p:cNvCxnSpPr>
                <a:cxnSpLocks noChangeAspect="1" noChangeShapeType="1"/>
                <a:stCxn id="314" idx="3"/>
                <a:endCxn id="314" idx="1"/>
              </p:cNvCxnSpPr>
              <p:nvPr/>
            </p:nvCxnSpPr>
            <p:spPr bwMode="auto">
              <a:xfrm flipH="1" flipV="1">
                <a:off x="3280" y="2430"/>
                <a:ext cx="8" cy="4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27" name="AutoShape 26"/>
              <p:cNvCxnSpPr>
                <a:cxnSpLocks noChangeAspect="1" noChangeShapeType="1"/>
                <a:stCxn id="320" idx="1"/>
                <a:endCxn id="320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28" name="AutoShape 27"/>
              <p:cNvCxnSpPr>
                <a:cxnSpLocks noChangeAspect="1" noChangeShapeType="1"/>
                <a:stCxn id="320" idx="1"/>
                <a:endCxn id="320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29" name="AutoShape 28"/>
              <p:cNvCxnSpPr>
                <a:cxnSpLocks noChangeAspect="1" noChangeShapeType="1"/>
                <a:stCxn id="320" idx="1"/>
                <a:endCxn id="320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30" name="AutoShape 29"/>
              <p:cNvCxnSpPr>
                <a:cxnSpLocks noChangeAspect="1" noChangeShapeType="1"/>
              </p:cNvCxnSpPr>
              <p:nvPr/>
            </p:nvCxnSpPr>
            <p:spPr bwMode="auto">
              <a:xfrm rot="2543020" flipV="1">
                <a:off x="2997" y="2091"/>
                <a:ext cx="36" cy="34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31" name="AutoShape 30"/>
              <p:cNvCxnSpPr>
                <a:cxnSpLocks noChangeAspect="1" noChangeShapeType="1"/>
              </p:cNvCxnSpPr>
              <p:nvPr/>
            </p:nvCxnSpPr>
            <p:spPr bwMode="auto">
              <a:xfrm rot="2543020" flipH="1" flipV="1">
                <a:off x="3243" y="2317"/>
                <a:ext cx="38" cy="31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32" name="AutoShape 31"/>
              <p:cNvCxnSpPr>
                <a:cxnSpLocks noChangeAspect="1" noChangeShapeType="1"/>
                <a:stCxn id="314" idx="1"/>
                <a:endCxn id="314" idx="1"/>
              </p:cNvCxnSpPr>
              <p:nvPr/>
            </p:nvCxnSpPr>
            <p:spPr bwMode="auto">
              <a:xfrm>
                <a:off x="3280" y="2430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333" name="Line 32"/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868" y="2421"/>
                <a:ext cx="0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34" name="Line 33"/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970" y="2309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35" name="Line 34"/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935" y="2482"/>
                <a:ext cx="0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36" name="Line 35"/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3038" y="2370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37" name="Line 36"/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339" y="2399"/>
                <a:ext cx="1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38" name="Line 37"/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191" y="2427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39" name="Line 38"/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335" y="2270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40" name="Line 39"/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185" y="2299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41" name="Line 40"/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2893" y="1991"/>
                <a:ext cx="1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42" name="Line 41"/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3021" y="1984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43" name="Line 42"/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2900" y="2163"/>
                <a:ext cx="1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44" name="Line 43"/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3029" y="2156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45" name="Oval 44"/>
              <p:cNvSpPr>
                <a:spLocks noChangeAspect="1" noChangeArrowheads="1"/>
              </p:cNvSpPr>
              <p:nvPr/>
            </p:nvSpPr>
            <p:spPr bwMode="auto">
              <a:xfrm rot="2543020">
                <a:off x="2991" y="2406"/>
                <a:ext cx="20" cy="2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46" name="Oval 45"/>
              <p:cNvSpPr>
                <a:spLocks noChangeAspect="1" noChangeArrowheads="1"/>
              </p:cNvSpPr>
              <p:nvPr/>
            </p:nvSpPr>
            <p:spPr bwMode="auto">
              <a:xfrm rot="2543020">
                <a:off x="2964" y="2382"/>
                <a:ext cx="20" cy="2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</p:grpSp>
        <p:grpSp>
          <p:nvGrpSpPr>
            <p:cNvPr id="38" name="Group 397"/>
            <p:cNvGrpSpPr>
              <a:grpSpLocks noChangeAspect="1"/>
            </p:cNvGrpSpPr>
            <p:nvPr/>
          </p:nvGrpSpPr>
          <p:grpSpPr bwMode="auto">
            <a:xfrm>
              <a:off x="1982621" y="5735053"/>
              <a:ext cx="1024036" cy="1019723"/>
              <a:chOff x="3600" y="1632"/>
              <a:chExt cx="1594" cy="1587"/>
            </a:xfrm>
          </p:grpSpPr>
          <p:sp>
            <p:nvSpPr>
              <p:cNvPr id="39" name="Line 141"/>
              <p:cNvSpPr>
                <a:spLocks noChangeAspect="1" noChangeShapeType="1"/>
              </p:cNvSpPr>
              <p:nvPr/>
            </p:nvSpPr>
            <p:spPr bwMode="auto">
              <a:xfrm>
                <a:off x="4215" y="171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40" name="Line 142"/>
              <p:cNvSpPr>
                <a:spLocks noChangeAspect="1" noChangeShapeType="1"/>
              </p:cNvSpPr>
              <p:nvPr/>
            </p:nvSpPr>
            <p:spPr bwMode="auto">
              <a:xfrm flipH="1">
                <a:off x="4593" y="171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41" name="Rectangle 126"/>
              <p:cNvSpPr>
                <a:spLocks noChangeAspect="1" noChangeArrowheads="1"/>
              </p:cNvSpPr>
              <p:nvPr/>
            </p:nvSpPr>
            <p:spPr bwMode="auto">
              <a:xfrm rot="8193398">
                <a:off x="4242" y="1632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2" name="Rectangle 127"/>
              <p:cNvSpPr>
                <a:spLocks noChangeAspect="1" noChangeArrowheads="1"/>
              </p:cNvSpPr>
              <p:nvPr/>
            </p:nvSpPr>
            <p:spPr bwMode="auto">
              <a:xfrm rot="2363874">
                <a:off x="4528" y="1647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3" name="Rectangle 128"/>
              <p:cNvSpPr>
                <a:spLocks noChangeAspect="1" noChangeArrowheads="1"/>
              </p:cNvSpPr>
              <p:nvPr/>
            </p:nvSpPr>
            <p:spPr bwMode="auto">
              <a:xfrm>
                <a:off x="4217" y="1672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4" name="Line 129"/>
              <p:cNvSpPr>
                <a:spLocks noChangeAspect="1" noChangeShapeType="1"/>
              </p:cNvSpPr>
              <p:nvPr/>
            </p:nvSpPr>
            <p:spPr bwMode="auto">
              <a:xfrm flipH="1" flipV="1">
                <a:off x="4107" y="2362"/>
                <a:ext cx="27" cy="29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45" name="Line 130"/>
              <p:cNvSpPr>
                <a:spLocks noChangeAspect="1" noChangeShapeType="1"/>
              </p:cNvSpPr>
              <p:nvPr/>
            </p:nvSpPr>
            <p:spPr bwMode="auto">
              <a:xfrm flipH="1">
                <a:off x="4215" y="2741"/>
                <a:ext cx="378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6" name="Line 131"/>
              <p:cNvSpPr>
                <a:spLocks noChangeAspect="1" noChangeShapeType="1"/>
              </p:cNvSpPr>
              <p:nvPr/>
            </p:nvSpPr>
            <p:spPr bwMode="auto">
              <a:xfrm flipH="1">
                <a:off x="4674" y="2389"/>
                <a:ext cx="28" cy="29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47" name="Line 132"/>
              <p:cNvSpPr>
                <a:spLocks noChangeAspect="1" noChangeShapeType="1"/>
              </p:cNvSpPr>
              <p:nvPr/>
            </p:nvSpPr>
            <p:spPr bwMode="auto">
              <a:xfrm>
                <a:off x="4485" y="2146"/>
                <a:ext cx="162" cy="162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48" name="Line 133"/>
              <p:cNvSpPr>
                <a:spLocks noChangeAspect="1" noChangeShapeType="1"/>
              </p:cNvSpPr>
              <p:nvPr/>
            </p:nvSpPr>
            <p:spPr bwMode="auto">
              <a:xfrm flipH="1">
                <a:off x="4161" y="2146"/>
                <a:ext cx="189" cy="135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49" name="Line 134"/>
              <p:cNvSpPr>
                <a:spLocks noChangeAspect="1" noChangeShapeType="1"/>
              </p:cNvSpPr>
              <p:nvPr/>
            </p:nvSpPr>
            <p:spPr bwMode="auto">
              <a:xfrm flipH="1">
                <a:off x="4458" y="2660"/>
                <a:ext cx="27" cy="0"/>
              </a:xfrm>
              <a:prstGeom prst="line">
                <a:avLst/>
              </a:prstGeom>
              <a:noFill/>
              <a:ln w="28575">
                <a:solidFill>
                  <a:schemeClr val="hlink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0" name="Line 135"/>
              <p:cNvSpPr>
                <a:spLocks noChangeAspect="1" noChangeShapeType="1"/>
              </p:cNvSpPr>
              <p:nvPr/>
            </p:nvSpPr>
            <p:spPr bwMode="auto">
              <a:xfrm>
                <a:off x="4323" y="2633"/>
                <a:ext cx="27" cy="0"/>
              </a:xfrm>
              <a:prstGeom prst="line">
                <a:avLst/>
              </a:prstGeom>
              <a:noFill/>
              <a:ln w="28575">
                <a:solidFill>
                  <a:schemeClr val="hlink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1" name="Line 136"/>
              <p:cNvSpPr>
                <a:spLocks noChangeAspect="1" noChangeShapeType="1"/>
              </p:cNvSpPr>
              <p:nvPr/>
            </p:nvSpPr>
            <p:spPr bwMode="auto">
              <a:xfrm flipH="1">
                <a:off x="4566" y="2470"/>
                <a:ext cx="27" cy="10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52" name="Line 137"/>
              <p:cNvSpPr>
                <a:spLocks noChangeAspect="1" noChangeShapeType="1"/>
              </p:cNvSpPr>
              <p:nvPr/>
            </p:nvSpPr>
            <p:spPr bwMode="auto">
              <a:xfrm>
                <a:off x="4485" y="2281"/>
                <a:ext cx="27" cy="10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53" name="Line 138"/>
              <p:cNvSpPr>
                <a:spLocks noChangeAspect="1" noChangeShapeType="1"/>
              </p:cNvSpPr>
              <p:nvPr/>
            </p:nvSpPr>
            <p:spPr bwMode="auto">
              <a:xfrm>
                <a:off x="4215" y="2470"/>
                <a:ext cx="27" cy="8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54" name="Line 139"/>
              <p:cNvSpPr>
                <a:spLocks noChangeAspect="1" noChangeShapeType="1"/>
              </p:cNvSpPr>
              <p:nvPr/>
            </p:nvSpPr>
            <p:spPr bwMode="auto">
              <a:xfrm flipH="1">
                <a:off x="4296" y="2281"/>
                <a:ext cx="54" cy="8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55" name="Line 140"/>
              <p:cNvSpPr>
                <a:spLocks noChangeAspect="1" noChangeShapeType="1"/>
              </p:cNvSpPr>
              <p:nvPr/>
            </p:nvSpPr>
            <p:spPr bwMode="auto">
              <a:xfrm>
                <a:off x="4377" y="1902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56" name="AutoShape 143"/>
              <p:cNvCxnSpPr>
                <a:cxnSpLocks noChangeAspect="1" noChangeShapeType="1"/>
                <a:stCxn id="63" idx="0"/>
                <a:endCxn id="60" idx="0"/>
              </p:cNvCxnSpPr>
              <p:nvPr/>
            </p:nvCxnSpPr>
            <p:spPr bwMode="auto">
              <a:xfrm>
                <a:off x="4372" y="2038"/>
                <a:ext cx="91" cy="0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57" name="Rectangle 144"/>
              <p:cNvSpPr>
                <a:spLocks noChangeAspect="1" noChangeArrowheads="1"/>
              </p:cNvSpPr>
              <p:nvPr/>
            </p:nvSpPr>
            <p:spPr bwMode="auto">
              <a:xfrm>
                <a:off x="4441" y="217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" name="Rectangle 145"/>
              <p:cNvSpPr>
                <a:spLocks noChangeAspect="1" noChangeArrowheads="1"/>
              </p:cNvSpPr>
              <p:nvPr/>
            </p:nvSpPr>
            <p:spPr bwMode="auto">
              <a:xfrm rot="2319409">
                <a:off x="4620" y="1713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9" name="Rectangle 146"/>
              <p:cNvSpPr>
                <a:spLocks noChangeAspect="1" noChangeArrowheads="1"/>
              </p:cNvSpPr>
              <p:nvPr/>
            </p:nvSpPr>
            <p:spPr bwMode="auto">
              <a:xfrm>
                <a:off x="4441" y="1902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" name="Rectangle 147"/>
              <p:cNvSpPr>
                <a:spLocks noChangeAspect="1" noChangeArrowheads="1"/>
              </p:cNvSpPr>
              <p:nvPr/>
            </p:nvSpPr>
            <p:spPr bwMode="auto">
              <a:xfrm>
                <a:off x="4441" y="203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1" name="Rectangle 148"/>
              <p:cNvSpPr>
                <a:spLocks noChangeAspect="1" noChangeArrowheads="1"/>
              </p:cNvSpPr>
              <p:nvPr/>
            </p:nvSpPr>
            <p:spPr bwMode="auto">
              <a:xfrm>
                <a:off x="4350" y="1902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" name="Rectangle 149"/>
              <p:cNvSpPr>
                <a:spLocks noChangeAspect="1" noChangeArrowheads="1"/>
              </p:cNvSpPr>
              <p:nvPr/>
            </p:nvSpPr>
            <p:spPr bwMode="auto">
              <a:xfrm>
                <a:off x="4350" y="217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" name="Rectangle 150"/>
              <p:cNvSpPr>
                <a:spLocks noChangeAspect="1" noChangeArrowheads="1"/>
              </p:cNvSpPr>
              <p:nvPr/>
            </p:nvSpPr>
            <p:spPr bwMode="auto">
              <a:xfrm>
                <a:off x="4350" y="203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" name="Rectangle 151"/>
              <p:cNvSpPr>
                <a:spLocks noChangeAspect="1" noChangeArrowheads="1"/>
              </p:cNvSpPr>
              <p:nvPr/>
            </p:nvSpPr>
            <p:spPr bwMode="auto">
              <a:xfrm rot="8193398">
                <a:off x="4161" y="1713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65" name="AutoShape 152"/>
              <p:cNvCxnSpPr>
                <a:cxnSpLocks noChangeAspect="1" noChangeShapeType="1"/>
                <a:stCxn id="64" idx="3"/>
                <a:endCxn id="64" idx="1"/>
              </p:cNvCxnSpPr>
              <p:nvPr/>
            </p:nvCxnSpPr>
            <p:spPr bwMode="auto">
              <a:xfrm flipV="1">
                <a:off x="4166" y="184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66" name="AutoShape 153"/>
              <p:cNvCxnSpPr>
                <a:cxnSpLocks noChangeAspect="1" noChangeShapeType="1"/>
                <a:stCxn id="64" idx="1"/>
                <a:endCxn id="64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67" name="AutoShape 154"/>
              <p:cNvCxnSpPr>
                <a:cxnSpLocks noChangeAspect="1" noChangeShapeType="1"/>
                <a:stCxn id="64" idx="1"/>
                <a:endCxn id="64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68" name="AutoShape 155"/>
              <p:cNvCxnSpPr>
                <a:cxnSpLocks noChangeAspect="1" noChangeShapeType="1"/>
                <a:stCxn id="64" idx="1"/>
                <a:endCxn id="64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69" name="AutoShape 156"/>
              <p:cNvCxnSpPr>
                <a:cxnSpLocks noChangeAspect="1" noChangeShapeType="1"/>
                <a:stCxn id="64" idx="1"/>
                <a:endCxn id="64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70" name="AutoShape 157"/>
              <p:cNvCxnSpPr>
                <a:cxnSpLocks noChangeAspect="1" noChangeShapeType="1"/>
                <a:stCxn id="58" idx="3"/>
                <a:endCxn id="58" idx="1"/>
              </p:cNvCxnSpPr>
              <p:nvPr/>
            </p:nvCxnSpPr>
            <p:spPr bwMode="auto">
              <a:xfrm flipH="1" flipV="1">
                <a:off x="4625" y="1834"/>
                <a:ext cx="34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71" name="AutoShape 158"/>
              <p:cNvCxnSpPr>
                <a:cxnSpLocks noChangeAspect="1" noChangeShapeType="1"/>
                <a:stCxn id="64" idx="1"/>
                <a:endCxn id="64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72" name="AutoShape 159"/>
              <p:cNvCxnSpPr>
                <a:cxnSpLocks noChangeAspect="1" noChangeShapeType="1"/>
                <a:stCxn id="64" idx="1"/>
                <a:endCxn id="64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73" name="AutoShape 160"/>
              <p:cNvCxnSpPr>
                <a:cxnSpLocks noChangeAspect="1" noChangeShapeType="1"/>
                <a:stCxn id="64" idx="1"/>
                <a:endCxn id="64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74" name="AutoShape 161"/>
              <p:cNvCxnSpPr>
                <a:cxnSpLocks noChangeAspect="1" noChangeShapeType="1"/>
              </p:cNvCxnSpPr>
              <p:nvPr/>
            </p:nvCxnSpPr>
            <p:spPr bwMode="auto">
              <a:xfrm flipV="1">
                <a:off x="4242" y="176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75" name="AutoShape 162"/>
              <p:cNvCxnSpPr>
                <a:cxnSpLocks noChangeAspect="1" noChangeShapeType="1"/>
              </p:cNvCxnSpPr>
              <p:nvPr/>
            </p:nvCxnSpPr>
            <p:spPr bwMode="auto">
              <a:xfrm flipH="1" flipV="1">
                <a:off x="4539" y="1767"/>
                <a:ext cx="35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76" name="AutoShape 163"/>
              <p:cNvCxnSpPr>
                <a:cxnSpLocks noChangeAspect="1" noChangeShapeType="1"/>
                <a:stCxn id="58" idx="1"/>
                <a:endCxn id="58" idx="1"/>
              </p:cNvCxnSpPr>
              <p:nvPr/>
            </p:nvCxnSpPr>
            <p:spPr bwMode="auto">
              <a:xfrm>
                <a:off x="4625" y="183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77" name="Line 164"/>
              <p:cNvSpPr>
                <a:spLocks noChangeAspect="1" noChangeShapeType="1"/>
              </p:cNvSpPr>
              <p:nvPr/>
            </p:nvSpPr>
            <p:spPr bwMode="auto">
              <a:xfrm flipV="1">
                <a:off x="4377" y="220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78" name="Line 165"/>
              <p:cNvSpPr>
                <a:spLocks noChangeAspect="1" noChangeShapeType="1"/>
              </p:cNvSpPr>
              <p:nvPr/>
            </p:nvSpPr>
            <p:spPr bwMode="auto">
              <a:xfrm flipV="1">
                <a:off x="4377" y="206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79" name="Line 166"/>
              <p:cNvSpPr>
                <a:spLocks noChangeAspect="1" noChangeShapeType="1"/>
              </p:cNvSpPr>
              <p:nvPr/>
            </p:nvSpPr>
            <p:spPr bwMode="auto">
              <a:xfrm flipV="1">
                <a:off x="4377" y="192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80" name="Line 167"/>
              <p:cNvSpPr>
                <a:spLocks noChangeAspect="1" noChangeShapeType="1"/>
              </p:cNvSpPr>
              <p:nvPr/>
            </p:nvSpPr>
            <p:spPr bwMode="auto">
              <a:xfrm flipV="1">
                <a:off x="4458" y="220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81" name="Line 168"/>
              <p:cNvSpPr>
                <a:spLocks noChangeAspect="1" noChangeShapeType="1"/>
              </p:cNvSpPr>
              <p:nvPr/>
            </p:nvSpPr>
            <p:spPr bwMode="auto">
              <a:xfrm flipV="1">
                <a:off x="4458" y="206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82" name="Line 169"/>
              <p:cNvSpPr>
                <a:spLocks noChangeAspect="1" noChangeShapeType="1"/>
              </p:cNvSpPr>
              <p:nvPr/>
            </p:nvSpPr>
            <p:spPr bwMode="auto">
              <a:xfrm flipV="1">
                <a:off x="4458" y="192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83" name="Line 170"/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674" y="1767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84" name="Line 171"/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93" y="187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85" name="Line 172"/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93" y="1686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86" name="Line 173"/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12" y="179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87" name="Line 174"/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134" y="176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88" name="Line 175"/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215" y="168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89" name="Line 176"/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242" y="187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0" name="Line 177"/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323" y="179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1" name="Oval 178"/>
              <p:cNvSpPr>
                <a:spLocks noChangeAspect="1" noChangeArrowheads="1"/>
              </p:cNvSpPr>
              <p:nvPr/>
            </p:nvSpPr>
            <p:spPr bwMode="auto">
              <a:xfrm>
                <a:off x="4470" y="179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92" name="Oval 179"/>
              <p:cNvSpPr>
                <a:spLocks noChangeAspect="1" noChangeArrowheads="1"/>
              </p:cNvSpPr>
              <p:nvPr/>
            </p:nvSpPr>
            <p:spPr bwMode="auto">
              <a:xfrm>
                <a:off x="4485" y="198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93" name="Oval 180"/>
              <p:cNvSpPr>
                <a:spLocks noChangeAspect="1" noChangeArrowheads="1"/>
              </p:cNvSpPr>
              <p:nvPr/>
            </p:nvSpPr>
            <p:spPr bwMode="auto">
              <a:xfrm>
                <a:off x="4323" y="198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94" name="Oval 181"/>
              <p:cNvSpPr>
                <a:spLocks noChangeAspect="1" noChangeArrowheads="1"/>
              </p:cNvSpPr>
              <p:nvPr/>
            </p:nvSpPr>
            <p:spPr bwMode="auto">
              <a:xfrm>
                <a:off x="4323" y="179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95" name="Oval 182"/>
              <p:cNvSpPr>
                <a:spLocks noChangeAspect="1" noChangeArrowheads="1"/>
              </p:cNvSpPr>
              <p:nvPr/>
            </p:nvSpPr>
            <p:spPr bwMode="auto">
              <a:xfrm>
                <a:off x="4485" y="211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96" name="Oval 183"/>
              <p:cNvSpPr>
                <a:spLocks noChangeAspect="1" noChangeArrowheads="1"/>
              </p:cNvSpPr>
              <p:nvPr/>
            </p:nvSpPr>
            <p:spPr bwMode="auto">
              <a:xfrm>
                <a:off x="4485" y="206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97" name="Oval 184"/>
              <p:cNvSpPr>
                <a:spLocks noChangeAspect="1" noChangeArrowheads="1"/>
              </p:cNvSpPr>
              <p:nvPr/>
            </p:nvSpPr>
            <p:spPr bwMode="auto">
              <a:xfrm>
                <a:off x="4323" y="211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98" name="Oval 185"/>
              <p:cNvSpPr>
                <a:spLocks noChangeAspect="1" noChangeArrowheads="1"/>
              </p:cNvSpPr>
              <p:nvPr/>
            </p:nvSpPr>
            <p:spPr bwMode="auto">
              <a:xfrm>
                <a:off x="4323" y="206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99" name="Oval 186"/>
              <p:cNvSpPr>
                <a:spLocks noChangeAspect="1" noChangeArrowheads="1"/>
              </p:cNvSpPr>
              <p:nvPr/>
            </p:nvSpPr>
            <p:spPr bwMode="auto">
              <a:xfrm>
                <a:off x="4485" y="225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00" name="Oval 187"/>
              <p:cNvSpPr>
                <a:spLocks noChangeAspect="1" noChangeArrowheads="1"/>
              </p:cNvSpPr>
              <p:nvPr/>
            </p:nvSpPr>
            <p:spPr bwMode="auto">
              <a:xfrm>
                <a:off x="4323" y="225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01" name="Line 188"/>
              <p:cNvSpPr>
                <a:spLocks noChangeAspect="1" noChangeShapeType="1"/>
              </p:cNvSpPr>
              <p:nvPr/>
            </p:nvSpPr>
            <p:spPr bwMode="auto">
              <a:xfrm rot="7964060">
                <a:off x="4769" y="2878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2" name="Line 189"/>
              <p:cNvSpPr>
                <a:spLocks noChangeAspect="1" noChangeShapeType="1"/>
              </p:cNvSpPr>
              <p:nvPr/>
            </p:nvSpPr>
            <p:spPr bwMode="auto">
              <a:xfrm rot="7964060">
                <a:off x="5017" y="2698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3" name="Line 190"/>
              <p:cNvSpPr>
                <a:spLocks noChangeAspect="1" noChangeShapeType="1"/>
              </p:cNvSpPr>
              <p:nvPr/>
            </p:nvSpPr>
            <p:spPr bwMode="auto">
              <a:xfrm rot="7964060" flipH="1">
                <a:off x="4760" y="2976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cxnSp>
            <p:nvCxnSpPr>
              <p:cNvPr id="104" name="AutoShape 191"/>
              <p:cNvCxnSpPr>
                <a:cxnSpLocks noChangeAspect="1" noChangeShapeType="1"/>
                <a:stCxn id="113" idx="0"/>
                <a:endCxn id="109" idx="0"/>
              </p:cNvCxnSpPr>
              <p:nvPr/>
            </p:nvCxnSpPr>
            <p:spPr bwMode="auto">
              <a:xfrm flipH="1">
                <a:off x="4680" y="2752"/>
                <a:ext cx="62" cy="67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05" name="Rectangle 192"/>
              <p:cNvSpPr>
                <a:spLocks noChangeAspect="1" noChangeArrowheads="1"/>
              </p:cNvSpPr>
              <p:nvPr/>
            </p:nvSpPr>
            <p:spPr bwMode="auto">
              <a:xfrm rot="7964060">
                <a:off x="4509" y="2614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06" name="Rectangle 193"/>
              <p:cNvSpPr>
                <a:spLocks noChangeAspect="1" noChangeArrowheads="1"/>
              </p:cNvSpPr>
              <p:nvPr/>
            </p:nvSpPr>
            <p:spPr bwMode="auto">
              <a:xfrm rot="10327934">
                <a:off x="4786" y="2921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07" name="Rectangle 194"/>
              <p:cNvSpPr>
                <a:spLocks noChangeAspect="1" noChangeArrowheads="1"/>
              </p:cNvSpPr>
              <p:nvPr/>
            </p:nvSpPr>
            <p:spPr bwMode="auto">
              <a:xfrm rot="10283469">
                <a:off x="4675" y="2944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08" name="Rectangle 195"/>
              <p:cNvSpPr>
                <a:spLocks noChangeAspect="1" noChangeArrowheads="1"/>
              </p:cNvSpPr>
              <p:nvPr/>
            </p:nvSpPr>
            <p:spPr bwMode="auto">
              <a:xfrm rot="7964060">
                <a:off x="4708" y="279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09" name="Rectangle 196"/>
              <p:cNvSpPr>
                <a:spLocks noChangeAspect="1" noChangeArrowheads="1"/>
              </p:cNvSpPr>
              <p:nvPr/>
            </p:nvSpPr>
            <p:spPr bwMode="auto">
              <a:xfrm rot="7964060">
                <a:off x="4608" y="2705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0" name="Rectangle 197"/>
              <p:cNvSpPr>
                <a:spLocks noChangeAspect="1" noChangeArrowheads="1"/>
              </p:cNvSpPr>
              <p:nvPr/>
            </p:nvSpPr>
            <p:spPr bwMode="auto">
              <a:xfrm rot="7964060">
                <a:off x="4770" y="2730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1" name="Rectangle 198"/>
              <p:cNvSpPr>
                <a:spLocks noChangeAspect="1" noChangeArrowheads="1"/>
              </p:cNvSpPr>
              <p:nvPr/>
            </p:nvSpPr>
            <p:spPr bwMode="auto">
              <a:xfrm rot="-5442543">
                <a:off x="4982" y="269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2" name="Rectangle 199"/>
              <p:cNvSpPr>
                <a:spLocks noChangeAspect="1" noChangeArrowheads="1"/>
              </p:cNvSpPr>
              <p:nvPr/>
            </p:nvSpPr>
            <p:spPr bwMode="auto">
              <a:xfrm rot="7964060">
                <a:off x="4571" y="2547"/>
                <a:ext cx="43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3" name="Rectangle 200"/>
              <p:cNvSpPr>
                <a:spLocks noChangeAspect="1" noChangeArrowheads="1"/>
              </p:cNvSpPr>
              <p:nvPr/>
            </p:nvSpPr>
            <p:spPr bwMode="auto">
              <a:xfrm rot="7964060">
                <a:off x="4670" y="2638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4" name="Rectangle 201"/>
              <p:cNvSpPr>
                <a:spLocks noChangeAspect="1" noChangeArrowheads="1"/>
              </p:cNvSpPr>
              <p:nvPr/>
            </p:nvSpPr>
            <p:spPr bwMode="auto">
              <a:xfrm rot="-5442543">
                <a:off x="4977" y="2583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115" name="AutoShape 202"/>
              <p:cNvCxnSpPr>
                <a:cxnSpLocks noChangeAspect="1" noChangeShapeType="1"/>
                <a:stCxn id="114" idx="3"/>
                <a:endCxn id="114" idx="1"/>
              </p:cNvCxnSpPr>
              <p:nvPr/>
            </p:nvCxnSpPr>
            <p:spPr bwMode="auto">
              <a:xfrm>
                <a:off x="4998" y="2710"/>
                <a:ext cx="1" cy="44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16" name="AutoShape 203"/>
              <p:cNvCxnSpPr>
                <a:cxnSpLocks noChangeAspect="1" noChangeShapeType="1"/>
                <a:stCxn id="114" idx="1"/>
                <a:endCxn id="114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17" name="AutoShape 204"/>
              <p:cNvCxnSpPr>
                <a:cxnSpLocks noChangeAspect="1" noChangeShapeType="1"/>
                <a:stCxn id="114" idx="1"/>
                <a:endCxn id="114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18" name="AutoShape 205"/>
              <p:cNvCxnSpPr>
                <a:cxnSpLocks noChangeAspect="1" noChangeShapeType="1"/>
                <a:stCxn id="114" idx="1"/>
                <a:endCxn id="114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19" name="AutoShape 206"/>
              <p:cNvCxnSpPr>
                <a:cxnSpLocks noChangeAspect="1" noChangeShapeType="1"/>
                <a:stCxn id="114" idx="1"/>
                <a:endCxn id="114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20" name="AutoShape 207"/>
              <p:cNvCxnSpPr>
                <a:cxnSpLocks noChangeAspect="1" noChangeShapeType="1"/>
                <a:stCxn id="107" idx="3"/>
                <a:endCxn id="107" idx="1"/>
              </p:cNvCxnSpPr>
              <p:nvPr/>
            </p:nvCxnSpPr>
            <p:spPr bwMode="auto">
              <a:xfrm flipV="1">
                <a:off x="4675" y="3076"/>
                <a:ext cx="43" cy="6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21" name="AutoShape 208"/>
              <p:cNvCxnSpPr>
                <a:cxnSpLocks noChangeAspect="1" noChangeShapeType="1"/>
                <a:stCxn id="114" idx="1"/>
                <a:endCxn id="114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22" name="AutoShape 209"/>
              <p:cNvCxnSpPr>
                <a:cxnSpLocks noChangeAspect="1" noChangeShapeType="1"/>
                <a:stCxn id="114" idx="1"/>
                <a:endCxn id="114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23" name="AutoShape 210"/>
              <p:cNvCxnSpPr>
                <a:cxnSpLocks noChangeAspect="1" noChangeShapeType="1"/>
                <a:stCxn id="114" idx="1"/>
                <a:endCxn id="114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24" name="AutoShape 211"/>
              <p:cNvCxnSpPr>
                <a:cxnSpLocks noChangeAspect="1" noChangeShapeType="1"/>
              </p:cNvCxnSpPr>
              <p:nvPr/>
            </p:nvCxnSpPr>
            <p:spPr bwMode="auto">
              <a:xfrm rot="7964060" flipV="1">
                <a:off x="4990" y="282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25" name="AutoShape 212"/>
              <p:cNvCxnSpPr>
                <a:cxnSpLocks noChangeAspect="1" noChangeShapeType="1"/>
              </p:cNvCxnSpPr>
              <p:nvPr/>
            </p:nvCxnSpPr>
            <p:spPr bwMode="auto">
              <a:xfrm rot="7964060" flipH="1" flipV="1">
                <a:off x="4786" y="3048"/>
                <a:ext cx="35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26" name="AutoShape 213"/>
              <p:cNvCxnSpPr>
                <a:cxnSpLocks noChangeAspect="1" noChangeShapeType="1"/>
                <a:stCxn id="107" idx="1"/>
                <a:endCxn id="107" idx="1"/>
              </p:cNvCxnSpPr>
              <p:nvPr/>
            </p:nvCxnSpPr>
            <p:spPr bwMode="auto">
              <a:xfrm>
                <a:off x="4718" y="3076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27" name="Line 214"/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589" y="257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28" name="Line 215"/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688" y="266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29" name="Line 216"/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788" y="276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30" name="Line 217"/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534" y="263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31" name="Line 218"/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634" y="2728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32" name="Line 219"/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733" y="282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33" name="Line 220"/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704" y="309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34" name="Line 221"/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680" y="295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35" name="Line 222"/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819" y="3085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36" name="Line 223"/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794" y="2953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37" name="Line 224"/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5072" y="269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38" name="Line 225"/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5077" y="280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39" name="Line 226"/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4918" y="2699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40" name="Line 227"/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4923" y="281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41" name="Oval 228"/>
              <p:cNvSpPr>
                <a:spLocks noChangeAspect="1" noChangeArrowheads="1"/>
              </p:cNvSpPr>
              <p:nvPr/>
            </p:nvSpPr>
            <p:spPr bwMode="auto">
              <a:xfrm rot="7964060">
                <a:off x="4817" y="297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42" name="Oval 229"/>
              <p:cNvSpPr>
                <a:spLocks noChangeAspect="1" noChangeArrowheads="1"/>
              </p:cNvSpPr>
              <p:nvPr/>
            </p:nvSpPr>
            <p:spPr bwMode="auto">
              <a:xfrm rot="7964060">
                <a:off x="4668" y="2858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43" name="Oval 230"/>
              <p:cNvSpPr>
                <a:spLocks noChangeAspect="1" noChangeArrowheads="1"/>
              </p:cNvSpPr>
              <p:nvPr/>
            </p:nvSpPr>
            <p:spPr bwMode="auto">
              <a:xfrm rot="7964060">
                <a:off x="4777" y="273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44" name="Oval 231"/>
              <p:cNvSpPr>
                <a:spLocks noChangeAspect="1" noChangeArrowheads="1"/>
              </p:cNvSpPr>
              <p:nvPr/>
            </p:nvSpPr>
            <p:spPr bwMode="auto">
              <a:xfrm rot="7964060">
                <a:off x="4917" y="2867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45" name="Oval 232"/>
              <p:cNvSpPr>
                <a:spLocks noChangeAspect="1" noChangeArrowheads="1"/>
              </p:cNvSpPr>
              <p:nvPr/>
            </p:nvSpPr>
            <p:spPr bwMode="auto">
              <a:xfrm rot="7964060">
                <a:off x="4568" y="2766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46" name="Oval 233"/>
              <p:cNvSpPr>
                <a:spLocks noChangeAspect="1" noChangeArrowheads="1"/>
              </p:cNvSpPr>
              <p:nvPr/>
            </p:nvSpPr>
            <p:spPr bwMode="auto">
              <a:xfrm rot="7964060">
                <a:off x="4608" y="2803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47" name="Oval 234"/>
              <p:cNvSpPr>
                <a:spLocks noChangeAspect="1" noChangeArrowheads="1"/>
              </p:cNvSpPr>
              <p:nvPr/>
            </p:nvSpPr>
            <p:spPr bwMode="auto">
              <a:xfrm rot="7964060">
                <a:off x="4679" y="2646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48" name="Oval 235"/>
              <p:cNvSpPr>
                <a:spLocks noChangeAspect="1" noChangeArrowheads="1"/>
              </p:cNvSpPr>
              <p:nvPr/>
            </p:nvSpPr>
            <p:spPr bwMode="auto">
              <a:xfrm rot="7964060">
                <a:off x="4718" y="268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49" name="Oval 236"/>
              <p:cNvSpPr>
                <a:spLocks noChangeAspect="1" noChangeArrowheads="1"/>
              </p:cNvSpPr>
              <p:nvPr/>
            </p:nvSpPr>
            <p:spPr bwMode="auto">
              <a:xfrm rot="7964060">
                <a:off x="4468" y="267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50" name="Oval 237"/>
              <p:cNvSpPr>
                <a:spLocks noChangeAspect="1" noChangeArrowheads="1"/>
              </p:cNvSpPr>
              <p:nvPr/>
            </p:nvSpPr>
            <p:spPr bwMode="auto">
              <a:xfrm rot="7964060">
                <a:off x="4580" y="255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51" name="Line 238"/>
              <p:cNvSpPr>
                <a:spLocks noChangeAspect="1" noChangeShapeType="1"/>
              </p:cNvSpPr>
              <p:nvPr/>
            </p:nvSpPr>
            <p:spPr bwMode="auto">
              <a:xfrm rot="-3140304">
                <a:off x="3898" y="2176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52" name="Line 239"/>
              <p:cNvSpPr>
                <a:spLocks noChangeAspect="1" noChangeShapeType="1"/>
              </p:cNvSpPr>
              <p:nvPr/>
            </p:nvSpPr>
            <p:spPr bwMode="auto">
              <a:xfrm rot="-3140304">
                <a:off x="3741" y="218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53" name="Line 240"/>
              <p:cNvSpPr>
                <a:spLocks noChangeAspect="1" noChangeShapeType="1"/>
              </p:cNvSpPr>
              <p:nvPr/>
            </p:nvSpPr>
            <p:spPr bwMode="auto">
              <a:xfrm rot="18459696" flipH="1">
                <a:off x="3972" y="188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154" name="AutoShape 241"/>
              <p:cNvCxnSpPr>
                <a:cxnSpLocks noChangeAspect="1" noChangeShapeType="1"/>
                <a:stCxn id="163" idx="0"/>
                <a:endCxn id="159" idx="0"/>
              </p:cNvCxnSpPr>
              <p:nvPr/>
            </p:nvCxnSpPr>
            <p:spPr bwMode="auto">
              <a:xfrm flipV="1">
                <a:off x="4018" y="2222"/>
                <a:ext cx="56" cy="72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55" name="Rectangle 242"/>
              <p:cNvSpPr>
                <a:spLocks noChangeAspect="1" noChangeArrowheads="1"/>
              </p:cNvSpPr>
              <p:nvPr/>
            </p:nvSpPr>
            <p:spPr bwMode="auto">
              <a:xfrm rot="-3140304">
                <a:off x="4213" y="227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56" name="Rectangle 243"/>
              <p:cNvSpPr>
                <a:spLocks noChangeAspect="1" noChangeArrowheads="1"/>
              </p:cNvSpPr>
              <p:nvPr/>
            </p:nvSpPr>
            <p:spPr bwMode="auto">
              <a:xfrm rot="-776429">
                <a:off x="3903" y="1862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57" name="Rectangle 244"/>
              <p:cNvSpPr>
                <a:spLocks noChangeAspect="1" noChangeArrowheads="1"/>
              </p:cNvSpPr>
              <p:nvPr/>
            </p:nvSpPr>
            <p:spPr bwMode="auto">
              <a:xfrm rot="-820895">
                <a:off x="4011" y="1829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58" name="Rectangle 245"/>
              <p:cNvSpPr>
                <a:spLocks noChangeAspect="1" noChangeArrowheads="1"/>
              </p:cNvSpPr>
              <p:nvPr/>
            </p:nvSpPr>
            <p:spPr bwMode="auto">
              <a:xfrm rot="-3140304">
                <a:off x="3999" y="211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59" name="Rectangle 246"/>
              <p:cNvSpPr>
                <a:spLocks noChangeAspect="1" noChangeArrowheads="1"/>
              </p:cNvSpPr>
              <p:nvPr/>
            </p:nvSpPr>
            <p:spPr bwMode="auto">
              <a:xfrm rot="-3140304">
                <a:off x="4106" y="219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0" name="Rectangle 247"/>
              <p:cNvSpPr>
                <a:spLocks noChangeAspect="1" noChangeArrowheads="1"/>
              </p:cNvSpPr>
              <p:nvPr/>
            </p:nvSpPr>
            <p:spPr bwMode="auto">
              <a:xfrm rot="-3140304">
                <a:off x="3943" y="2185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1" name="Rectangle 248"/>
              <p:cNvSpPr>
                <a:spLocks noChangeAspect="1" noChangeArrowheads="1"/>
              </p:cNvSpPr>
              <p:nvPr/>
            </p:nvSpPr>
            <p:spPr bwMode="auto">
              <a:xfrm rot="5053094">
                <a:off x="3727" y="2074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2" name="Rectangle 249"/>
              <p:cNvSpPr>
                <a:spLocks noChangeAspect="1" noChangeArrowheads="1"/>
              </p:cNvSpPr>
              <p:nvPr/>
            </p:nvSpPr>
            <p:spPr bwMode="auto">
              <a:xfrm rot="-3140304">
                <a:off x="4157" y="2350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3" name="Rectangle 250"/>
              <p:cNvSpPr>
                <a:spLocks noChangeAspect="1" noChangeArrowheads="1"/>
              </p:cNvSpPr>
              <p:nvPr/>
            </p:nvSpPr>
            <p:spPr bwMode="auto">
              <a:xfrm rot="-3140304">
                <a:off x="4050" y="226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4" name="Rectangle 251"/>
              <p:cNvSpPr>
                <a:spLocks noChangeAspect="1" noChangeArrowheads="1"/>
              </p:cNvSpPr>
              <p:nvPr/>
            </p:nvSpPr>
            <p:spPr bwMode="auto">
              <a:xfrm rot="5053094">
                <a:off x="3742" y="218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165" name="AutoShape 252"/>
              <p:cNvCxnSpPr>
                <a:cxnSpLocks noChangeAspect="1" noChangeShapeType="1"/>
                <a:stCxn id="164" idx="3"/>
                <a:endCxn id="164" idx="1"/>
              </p:cNvCxnSpPr>
              <p:nvPr/>
            </p:nvCxnSpPr>
            <p:spPr bwMode="auto">
              <a:xfrm flipH="1" flipV="1">
                <a:off x="3761" y="2315"/>
                <a:ext cx="4" cy="43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66" name="AutoShape 253"/>
              <p:cNvCxnSpPr>
                <a:cxnSpLocks noChangeAspect="1" noChangeShapeType="1"/>
                <a:stCxn id="164" idx="1"/>
                <a:endCxn id="164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67" name="AutoShape 254"/>
              <p:cNvCxnSpPr>
                <a:cxnSpLocks noChangeAspect="1" noChangeShapeType="1"/>
                <a:stCxn id="164" idx="1"/>
                <a:endCxn id="164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68" name="AutoShape 255"/>
              <p:cNvCxnSpPr>
                <a:cxnSpLocks noChangeAspect="1" noChangeShapeType="1"/>
                <a:stCxn id="164" idx="1"/>
                <a:endCxn id="164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69" name="AutoShape 256"/>
              <p:cNvCxnSpPr>
                <a:cxnSpLocks noChangeAspect="1" noChangeShapeType="1"/>
                <a:stCxn id="164" idx="1"/>
                <a:endCxn id="164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70" name="AutoShape 257"/>
              <p:cNvCxnSpPr>
                <a:cxnSpLocks noChangeAspect="1" noChangeShapeType="1"/>
                <a:stCxn id="157" idx="3"/>
                <a:endCxn id="157" idx="1"/>
              </p:cNvCxnSpPr>
              <p:nvPr/>
            </p:nvCxnSpPr>
            <p:spPr bwMode="auto">
              <a:xfrm flipH="1">
                <a:off x="4012" y="1959"/>
                <a:ext cx="42" cy="10"/>
              </a:xfrm>
              <a:prstGeom prst="straightConnector1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71" name="AutoShape 258"/>
              <p:cNvCxnSpPr>
                <a:cxnSpLocks noChangeAspect="1" noChangeShapeType="1"/>
                <a:stCxn id="164" idx="1"/>
                <a:endCxn id="164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72" name="AutoShape 259"/>
              <p:cNvCxnSpPr>
                <a:cxnSpLocks noChangeAspect="1" noChangeShapeType="1"/>
                <a:stCxn id="164" idx="1"/>
                <a:endCxn id="164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73" name="AutoShape 260"/>
              <p:cNvCxnSpPr>
                <a:cxnSpLocks noChangeAspect="1" noChangeShapeType="1"/>
                <a:stCxn id="164" idx="1"/>
                <a:endCxn id="164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74" name="AutoShape 261"/>
              <p:cNvCxnSpPr>
                <a:cxnSpLocks noChangeAspect="1" noChangeShapeType="1"/>
              </p:cNvCxnSpPr>
              <p:nvPr/>
            </p:nvCxnSpPr>
            <p:spPr bwMode="auto">
              <a:xfrm rot="18459696" flipV="1">
                <a:off x="3730" y="2213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75" name="AutoShape 262"/>
              <p:cNvCxnSpPr>
                <a:cxnSpLocks noChangeAspect="1" noChangeShapeType="1"/>
              </p:cNvCxnSpPr>
              <p:nvPr/>
            </p:nvCxnSpPr>
            <p:spPr bwMode="auto">
              <a:xfrm rot="-3140304" flipH="1" flipV="1">
                <a:off x="3911" y="1977"/>
                <a:ext cx="34" cy="27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76" name="AutoShape 263"/>
              <p:cNvCxnSpPr>
                <a:cxnSpLocks noChangeAspect="1" noChangeShapeType="1"/>
                <a:stCxn id="157" idx="1"/>
                <a:endCxn id="157" idx="1"/>
              </p:cNvCxnSpPr>
              <p:nvPr/>
            </p:nvCxnSpPr>
            <p:spPr bwMode="auto">
              <a:xfrm>
                <a:off x="4012" y="1969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77" name="Line 264"/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182" y="2374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78" name="Line 265"/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075" y="2291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79" name="Line 266"/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3968" y="2208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80" name="Line 267"/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232" y="230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81" name="Line 268"/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125" y="222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82" name="Line 269"/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018" y="214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83" name="Line 270"/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4021" y="187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84" name="Line 271"/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4057" y="200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85" name="Line 272"/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3907" y="188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86" name="Line 273"/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3943" y="2018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87" name="Line 274"/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691" y="230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88" name="Line 275"/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675" y="2188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89" name="Line 276"/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842" y="2282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0" name="Line 277"/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828" y="216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1" name="Oval 278"/>
              <p:cNvSpPr>
                <a:spLocks noChangeAspect="1" noChangeArrowheads="1"/>
              </p:cNvSpPr>
              <p:nvPr/>
            </p:nvSpPr>
            <p:spPr bwMode="auto">
              <a:xfrm rot="-3140304">
                <a:off x="3892" y="2049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92" name="Oval 279"/>
              <p:cNvSpPr>
                <a:spLocks noChangeAspect="1" noChangeArrowheads="1"/>
              </p:cNvSpPr>
              <p:nvPr/>
            </p:nvSpPr>
            <p:spPr bwMode="auto">
              <a:xfrm rot="-3140304">
                <a:off x="4051" y="215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93" name="Oval 280"/>
              <p:cNvSpPr>
                <a:spLocks noChangeAspect="1" noChangeArrowheads="1"/>
              </p:cNvSpPr>
              <p:nvPr/>
            </p:nvSpPr>
            <p:spPr bwMode="auto">
              <a:xfrm rot="-3140304">
                <a:off x="3951" y="2283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94" name="Oval 281"/>
              <p:cNvSpPr>
                <a:spLocks noChangeAspect="1" noChangeArrowheads="1"/>
              </p:cNvSpPr>
              <p:nvPr/>
            </p:nvSpPr>
            <p:spPr bwMode="auto">
              <a:xfrm rot="-3140304">
                <a:off x="3802" y="2167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95" name="Oval 282"/>
              <p:cNvSpPr>
                <a:spLocks noChangeAspect="1" noChangeArrowheads="1"/>
              </p:cNvSpPr>
              <p:nvPr/>
            </p:nvSpPr>
            <p:spPr bwMode="auto">
              <a:xfrm rot="-3140304">
                <a:off x="4157" y="2237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96" name="Oval 283"/>
              <p:cNvSpPr>
                <a:spLocks noChangeAspect="1" noChangeArrowheads="1"/>
              </p:cNvSpPr>
              <p:nvPr/>
            </p:nvSpPr>
            <p:spPr bwMode="auto">
              <a:xfrm rot="-3140304">
                <a:off x="4114" y="220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97" name="Oval 284"/>
              <p:cNvSpPr>
                <a:spLocks noChangeAspect="1" noChangeArrowheads="1"/>
              </p:cNvSpPr>
              <p:nvPr/>
            </p:nvSpPr>
            <p:spPr bwMode="auto">
              <a:xfrm rot="-3140304">
                <a:off x="4059" y="236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98" name="Oval 285"/>
              <p:cNvSpPr>
                <a:spLocks noChangeAspect="1" noChangeArrowheads="1"/>
              </p:cNvSpPr>
              <p:nvPr/>
            </p:nvSpPr>
            <p:spPr bwMode="auto">
              <a:xfrm rot="-3140304">
                <a:off x="4016" y="2332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99" name="Oval 286"/>
              <p:cNvSpPr>
                <a:spLocks noChangeAspect="1" noChangeArrowheads="1"/>
              </p:cNvSpPr>
              <p:nvPr/>
            </p:nvSpPr>
            <p:spPr bwMode="auto">
              <a:xfrm rot="-3140304">
                <a:off x="4265" y="231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00" name="Oval 287"/>
              <p:cNvSpPr>
                <a:spLocks noChangeAspect="1" noChangeArrowheads="1"/>
              </p:cNvSpPr>
              <p:nvPr/>
            </p:nvSpPr>
            <p:spPr bwMode="auto">
              <a:xfrm rot="-3140304">
                <a:off x="4165" y="2448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01" name="Line 288"/>
              <p:cNvSpPr>
                <a:spLocks noChangeAspect="1" noChangeShapeType="1"/>
              </p:cNvSpPr>
              <p:nvPr/>
            </p:nvSpPr>
            <p:spPr bwMode="auto">
              <a:xfrm rot="-8328319">
                <a:off x="3985" y="2878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2" name="Line 289"/>
              <p:cNvSpPr>
                <a:spLocks noChangeAspect="1" noChangeShapeType="1"/>
              </p:cNvSpPr>
              <p:nvPr/>
            </p:nvSpPr>
            <p:spPr bwMode="auto">
              <a:xfrm rot="-8328319">
                <a:off x="4116" y="2987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3" name="Line 290"/>
              <p:cNvSpPr>
                <a:spLocks noChangeAspect="1" noChangeShapeType="1"/>
              </p:cNvSpPr>
              <p:nvPr/>
            </p:nvSpPr>
            <p:spPr bwMode="auto">
              <a:xfrm rot="13271681" flipH="1">
                <a:off x="3831" y="2738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cxnSp>
            <p:nvCxnSpPr>
              <p:cNvPr id="204" name="AutoShape 291"/>
              <p:cNvCxnSpPr>
                <a:cxnSpLocks noChangeAspect="1" noChangeShapeType="1"/>
                <a:stCxn id="213" idx="0"/>
                <a:endCxn id="209" idx="0"/>
              </p:cNvCxnSpPr>
              <p:nvPr/>
            </p:nvCxnSpPr>
            <p:spPr bwMode="auto">
              <a:xfrm flipH="1" flipV="1">
                <a:off x="4079" y="2745"/>
                <a:ext cx="69" cy="60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05" name="Rectangle 292"/>
              <p:cNvSpPr>
                <a:spLocks noChangeAspect="1" noChangeArrowheads="1"/>
              </p:cNvSpPr>
              <p:nvPr/>
            </p:nvSpPr>
            <p:spPr bwMode="auto">
              <a:xfrm rot="-8328319">
                <a:off x="4192" y="2525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06" name="Rectangle 293"/>
              <p:cNvSpPr>
                <a:spLocks noChangeAspect="1" noChangeArrowheads="1"/>
              </p:cNvSpPr>
              <p:nvPr/>
            </p:nvSpPr>
            <p:spPr bwMode="auto">
              <a:xfrm rot="-5964445">
                <a:off x="3825" y="2745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07" name="Rectangle 294"/>
              <p:cNvSpPr>
                <a:spLocks noChangeAspect="1" noChangeArrowheads="1"/>
              </p:cNvSpPr>
              <p:nvPr/>
            </p:nvSpPr>
            <p:spPr bwMode="auto">
              <a:xfrm rot="-6008910">
                <a:off x="3799" y="2635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08" name="Rectangle 295"/>
              <p:cNvSpPr>
                <a:spLocks noChangeAspect="1" noChangeArrowheads="1"/>
              </p:cNvSpPr>
              <p:nvPr/>
            </p:nvSpPr>
            <p:spPr bwMode="auto">
              <a:xfrm rot="-8328319">
                <a:off x="4014" y="2729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09" name="Rectangle 296"/>
              <p:cNvSpPr>
                <a:spLocks noChangeAspect="1" noChangeArrowheads="1"/>
              </p:cNvSpPr>
              <p:nvPr/>
            </p:nvSpPr>
            <p:spPr bwMode="auto">
              <a:xfrm rot="-8328319">
                <a:off x="4103" y="262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0" name="Rectangle 297"/>
              <p:cNvSpPr>
                <a:spLocks noChangeAspect="1" noChangeArrowheads="1"/>
              </p:cNvSpPr>
              <p:nvPr/>
            </p:nvSpPr>
            <p:spPr bwMode="auto">
              <a:xfrm rot="-8328319">
                <a:off x="4082" y="2789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1" name="Rectangle 298"/>
              <p:cNvSpPr>
                <a:spLocks noChangeAspect="1" noChangeArrowheads="1"/>
              </p:cNvSpPr>
              <p:nvPr/>
            </p:nvSpPr>
            <p:spPr bwMode="auto">
              <a:xfrm rot="-134921">
                <a:off x="4039" y="2922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2" name="Rectangle 299"/>
              <p:cNvSpPr>
                <a:spLocks noChangeAspect="1" noChangeArrowheads="1"/>
              </p:cNvSpPr>
              <p:nvPr/>
            </p:nvSpPr>
            <p:spPr bwMode="auto">
              <a:xfrm rot="-8328319">
                <a:off x="4260" y="258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3" name="Rectangle 300"/>
              <p:cNvSpPr>
                <a:spLocks noChangeAspect="1" noChangeArrowheads="1"/>
              </p:cNvSpPr>
              <p:nvPr/>
            </p:nvSpPr>
            <p:spPr bwMode="auto">
              <a:xfrm rot="-8328319">
                <a:off x="4171" y="268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4" name="Rectangle 301"/>
              <p:cNvSpPr>
                <a:spLocks noChangeAspect="1" noChangeArrowheads="1"/>
              </p:cNvSpPr>
              <p:nvPr/>
            </p:nvSpPr>
            <p:spPr bwMode="auto">
              <a:xfrm rot="-134921">
                <a:off x="4154" y="2914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215" name="AutoShape 302"/>
              <p:cNvCxnSpPr>
                <a:cxnSpLocks noChangeAspect="1" noChangeShapeType="1"/>
                <a:stCxn id="214" idx="3"/>
                <a:endCxn id="214" idx="1"/>
              </p:cNvCxnSpPr>
              <p:nvPr/>
            </p:nvCxnSpPr>
            <p:spPr bwMode="auto">
              <a:xfrm flipH="1">
                <a:off x="4154" y="3061"/>
                <a:ext cx="43" cy="2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16" name="AutoShape 303"/>
              <p:cNvCxnSpPr>
                <a:cxnSpLocks noChangeAspect="1" noChangeShapeType="1"/>
                <a:stCxn id="214" idx="1"/>
                <a:endCxn id="214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17" name="AutoShape 304"/>
              <p:cNvCxnSpPr>
                <a:cxnSpLocks noChangeAspect="1" noChangeShapeType="1"/>
                <a:stCxn id="214" idx="1"/>
                <a:endCxn id="214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18" name="AutoShape 305"/>
              <p:cNvCxnSpPr>
                <a:cxnSpLocks noChangeAspect="1" noChangeShapeType="1"/>
                <a:stCxn id="214" idx="1"/>
                <a:endCxn id="214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19" name="AutoShape 306"/>
              <p:cNvCxnSpPr>
                <a:cxnSpLocks noChangeAspect="1" noChangeShapeType="1"/>
                <a:stCxn id="214" idx="1"/>
                <a:endCxn id="214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20" name="AutoShape 307"/>
              <p:cNvCxnSpPr>
                <a:cxnSpLocks noChangeAspect="1" noChangeShapeType="1"/>
                <a:stCxn id="207" idx="3"/>
                <a:endCxn id="207" idx="1"/>
              </p:cNvCxnSpPr>
              <p:nvPr/>
            </p:nvCxnSpPr>
            <p:spPr bwMode="auto">
              <a:xfrm>
                <a:off x="3817" y="2748"/>
                <a:ext cx="7" cy="43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21" name="AutoShape 308"/>
              <p:cNvCxnSpPr>
                <a:cxnSpLocks noChangeAspect="1" noChangeShapeType="1"/>
                <a:stCxn id="214" idx="1"/>
                <a:endCxn id="214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22" name="AutoShape 309"/>
              <p:cNvCxnSpPr>
                <a:cxnSpLocks noChangeAspect="1" noChangeShapeType="1"/>
                <a:stCxn id="214" idx="1"/>
                <a:endCxn id="214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23" name="AutoShape 310"/>
              <p:cNvCxnSpPr>
                <a:cxnSpLocks noChangeAspect="1" noChangeShapeType="1"/>
                <a:stCxn id="214" idx="1"/>
                <a:endCxn id="214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24" name="AutoShape 311"/>
              <p:cNvCxnSpPr>
                <a:cxnSpLocks noChangeAspect="1" noChangeShapeType="1"/>
              </p:cNvCxnSpPr>
              <p:nvPr/>
            </p:nvCxnSpPr>
            <p:spPr bwMode="auto">
              <a:xfrm rot="13271681" flipV="1">
                <a:off x="4050" y="305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25" name="AutoShape 312"/>
              <p:cNvCxnSpPr>
                <a:cxnSpLocks noChangeAspect="1" noChangeShapeType="1"/>
              </p:cNvCxnSpPr>
              <p:nvPr/>
            </p:nvCxnSpPr>
            <p:spPr bwMode="auto">
              <a:xfrm rot="-8328319" flipH="1" flipV="1">
                <a:off x="3824" y="2863"/>
                <a:ext cx="34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26" name="AutoShape 313"/>
              <p:cNvCxnSpPr>
                <a:cxnSpLocks noChangeAspect="1" noChangeShapeType="1"/>
                <a:stCxn id="207" idx="1"/>
                <a:endCxn id="207" idx="1"/>
              </p:cNvCxnSpPr>
              <p:nvPr/>
            </p:nvCxnSpPr>
            <p:spPr bwMode="auto">
              <a:xfrm>
                <a:off x="3824" y="2791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27" name="Line 314"/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279" y="260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28" name="Line 315"/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89" y="271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29" name="Line 316"/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00" y="2813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30" name="Line 317"/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218" y="255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31" name="Line 318"/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29" y="265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32" name="Line 319"/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039" y="275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33" name="Line 320"/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769" y="273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34" name="Line 321"/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901" y="271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35" name="Line 322"/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777" y="285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36" name="Line 323"/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909" y="282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37" name="Line 324"/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176" y="3094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38" name="Line 325"/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061" y="3102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39" name="Line 326"/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166" y="294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40" name="Line 327"/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051" y="295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41" name="Oval 328"/>
              <p:cNvSpPr>
                <a:spLocks noChangeAspect="1" noChangeArrowheads="1"/>
              </p:cNvSpPr>
              <p:nvPr/>
            </p:nvSpPr>
            <p:spPr bwMode="auto">
              <a:xfrm rot="-8328319">
                <a:off x="3898" y="2888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42" name="Oval 329"/>
              <p:cNvSpPr>
                <a:spLocks noChangeAspect="1" noChangeArrowheads="1"/>
              </p:cNvSpPr>
              <p:nvPr/>
            </p:nvSpPr>
            <p:spPr bwMode="auto">
              <a:xfrm rot="-8328319">
                <a:off x="4011" y="273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43" name="Oval 330"/>
              <p:cNvSpPr>
                <a:spLocks noChangeAspect="1" noChangeArrowheads="1"/>
              </p:cNvSpPr>
              <p:nvPr/>
            </p:nvSpPr>
            <p:spPr bwMode="auto">
              <a:xfrm rot="-8328319">
                <a:off x="4134" y="2842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44" name="Oval 331"/>
              <p:cNvSpPr>
                <a:spLocks noChangeAspect="1" noChangeArrowheads="1"/>
              </p:cNvSpPr>
              <p:nvPr/>
            </p:nvSpPr>
            <p:spPr bwMode="auto">
              <a:xfrm rot="-8328319">
                <a:off x="4009" y="298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45" name="Oval 332"/>
              <p:cNvSpPr>
                <a:spLocks noChangeAspect="1" noChangeArrowheads="1"/>
              </p:cNvSpPr>
              <p:nvPr/>
            </p:nvSpPr>
            <p:spPr bwMode="auto">
              <a:xfrm rot="-8328319">
                <a:off x="4100" y="263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46" name="Oval 333"/>
              <p:cNvSpPr>
                <a:spLocks noChangeAspect="1" noChangeArrowheads="1"/>
              </p:cNvSpPr>
              <p:nvPr/>
            </p:nvSpPr>
            <p:spPr bwMode="auto">
              <a:xfrm rot="-8328319">
                <a:off x="4065" y="267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47" name="Oval 334"/>
              <p:cNvSpPr>
                <a:spLocks noChangeAspect="1" noChangeArrowheads="1"/>
              </p:cNvSpPr>
              <p:nvPr/>
            </p:nvSpPr>
            <p:spPr bwMode="auto">
              <a:xfrm rot="-8328319">
                <a:off x="4223" y="2740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48" name="Oval 335"/>
              <p:cNvSpPr>
                <a:spLocks noChangeAspect="1" noChangeArrowheads="1"/>
              </p:cNvSpPr>
              <p:nvPr/>
            </p:nvSpPr>
            <p:spPr bwMode="auto">
              <a:xfrm rot="-8328319">
                <a:off x="4187" y="2781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49" name="Oval 336"/>
              <p:cNvSpPr>
                <a:spLocks noChangeAspect="1" noChangeArrowheads="1"/>
              </p:cNvSpPr>
              <p:nvPr/>
            </p:nvSpPr>
            <p:spPr bwMode="auto">
              <a:xfrm rot="-8328319">
                <a:off x="4189" y="2532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50" name="Oval 337"/>
              <p:cNvSpPr>
                <a:spLocks noChangeAspect="1" noChangeArrowheads="1"/>
              </p:cNvSpPr>
              <p:nvPr/>
            </p:nvSpPr>
            <p:spPr bwMode="auto">
              <a:xfrm rot="-8328319">
                <a:off x="4312" y="263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51" name="Line 338"/>
              <p:cNvSpPr>
                <a:spLocks noChangeAspect="1" noChangeShapeType="1"/>
              </p:cNvSpPr>
              <p:nvPr/>
            </p:nvSpPr>
            <p:spPr bwMode="auto">
              <a:xfrm rot="3556658">
                <a:off x="4846" y="2231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52" name="Line 339"/>
              <p:cNvSpPr>
                <a:spLocks noChangeAspect="1" noChangeShapeType="1"/>
              </p:cNvSpPr>
              <p:nvPr/>
            </p:nvSpPr>
            <p:spPr bwMode="auto">
              <a:xfrm rot="3556658">
                <a:off x="4865" y="1914"/>
                <a:ext cx="1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53" name="Line 340"/>
              <p:cNvSpPr>
                <a:spLocks noChangeAspect="1" noChangeShapeType="1"/>
              </p:cNvSpPr>
              <p:nvPr/>
            </p:nvSpPr>
            <p:spPr bwMode="auto">
              <a:xfrm rot="3556658" flipH="1">
                <a:off x="5059" y="2239"/>
                <a:ext cx="1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254" name="AutoShape 341"/>
              <p:cNvCxnSpPr>
                <a:cxnSpLocks noChangeAspect="1" noChangeShapeType="1"/>
                <a:stCxn id="263" idx="0"/>
                <a:endCxn id="259" idx="0"/>
              </p:cNvCxnSpPr>
              <p:nvPr/>
            </p:nvCxnSpPr>
            <p:spPr bwMode="auto">
              <a:xfrm>
                <a:off x="4748" y="2260"/>
                <a:ext cx="47" cy="79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55" name="Rectangle 342"/>
              <p:cNvSpPr>
                <a:spLocks noChangeAspect="1" noChangeArrowheads="1"/>
              </p:cNvSpPr>
              <p:nvPr/>
            </p:nvSpPr>
            <p:spPr bwMode="auto">
              <a:xfrm rot="3556658">
                <a:off x="4599" y="2375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56" name="Rectangle 343"/>
              <p:cNvSpPr>
                <a:spLocks noChangeAspect="1" noChangeArrowheads="1"/>
              </p:cNvSpPr>
              <p:nvPr/>
            </p:nvSpPr>
            <p:spPr bwMode="auto">
              <a:xfrm rot="5920532">
                <a:off x="5037" y="2148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57" name="Rectangle 344"/>
              <p:cNvSpPr>
                <a:spLocks noChangeAspect="1" noChangeArrowheads="1"/>
              </p:cNvSpPr>
              <p:nvPr/>
            </p:nvSpPr>
            <p:spPr bwMode="auto">
              <a:xfrm rot="5876067">
                <a:off x="5027" y="2262"/>
                <a:ext cx="43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58" name="Rectangle 345"/>
              <p:cNvSpPr>
                <a:spLocks noChangeAspect="1" noChangeArrowheads="1"/>
              </p:cNvSpPr>
              <p:nvPr/>
            </p:nvSpPr>
            <p:spPr bwMode="auto">
              <a:xfrm rot="3556658">
                <a:off x="4831" y="2237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59" name="Rectangle 346"/>
              <p:cNvSpPr>
                <a:spLocks noChangeAspect="1" noChangeArrowheads="1"/>
              </p:cNvSpPr>
              <p:nvPr/>
            </p:nvSpPr>
            <p:spPr bwMode="auto">
              <a:xfrm rot="3556658">
                <a:off x="4715" y="230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0" name="Rectangle 347"/>
              <p:cNvSpPr>
                <a:spLocks noChangeAspect="1" noChangeArrowheads="1"/>
              </p:cNvSpPr>
              <p:nvPr/>
            </p:nvSpPr>
            <p:spPr bwMode="auto">
              <a:xfrm rot="3556658">
                <a:off x="4785" y="215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1" name="Rectangle 348"/>
              <p:cNvSpPr>
                <a:spLocks noChangeAspect="1" noChangeArrowheads="1"/>
              </p:cNvSpPr>
              <p:nvPr/>
            </p:nvSpPr>
            <p:spPr bwMode="auto">
              <a:xfrm rot="-9849944">
                <a:off x="4892" y="188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2" name="Rectangle 349"/>
              <p:cNvSpPr>
                <a:spLocks noChangeAspect="1" noChangeArrowheads="1"/>
              </p:cNvSpPr>
              <p:nvPr/>
            </p:nvSpPr>
            <p:spPr bwMode="auto">
              <a:xfrm rot="3556658">
                <a:off x="4552" y="229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3" name="Rectangle 350"/>
              <p:cNvSpPr>
                <a:spLocks noChangeAspect="1" noChangeArrowheads="1"/>
              </p:cNvSpPr>
              <p:nvPr/>
            </p:nvSpPr>
            <p:spPr bwMode="auto">
              <a:xfrm rot="3556658">
                <a:off x="4669" y="222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4" name="Rectangle 351"/>
              <p:cNvSpPr>
                <a:spLocks noChangeAspect="1" noChangeArrowheads="1"/>
              </p:cNvSpPr>
              <p:nvPr/>
            </p:nvSpPr>
            <p:spPr bwMode="auto">
              <a:xfrm rot="-9849944">
                <a:off x="4780" y="1860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265" name="AutoShape 352"/>
              <p:cNvCxnSpPr>
                <a:cxnSpLocks noChangeAspect="1" noChangeShapeType="1"/>
                <a:stCxn id="264" idx="3"/>
                <a:endCxn id="264" idx="1"/>
              </p:cNvCxnSpPr>
              <p:nvPr/>
            </p:nvCxnSpPr>
            <p:spPr bwMode="auto">
              <a:xfrm>
                <a:off x="4781" y="2002"/>
                <a:ext cx="42" cy="12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66" name="AutoShape 353"/>
              <p:cNvCxnSpPr>
                <a:cxnSpLocks noChangeAspect="1" noChangeShapeType="1"/>
                <a:stCxn id="264" idx="1"/>
                <a:endCxn id="264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67" name="AutoShape 354"/>
              <p:cNvCxnSpPr>
                <a:cxnSpLocks noChangeAspect="1" noChangeShapeType="1"/>
                <a:stCxn id="264" idx="1"/>
                <a:endCxn id="264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68" name="AutoShape 355"/>
              <p:cNvCxnSpPr>
                <a:cxnSpLocks noChangeAspect="1" noChangeShapeType="1"/>
                <a:stCxn id="264" idx="1"/>
                <a:endCxn id="264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69" name="AutoShape 356"/>
              <p:cNvCxnSpPr>
                <a:cxnSpLocks noChangeAspect="1" noChangeShapeType="1"/>
                <a:stCxn id="264" idx="1"/>
                <a:endCxn id="264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70" name="AutoShape 357"/>
              <p:cNvCxnSpPr>
                <a:cxnSpLocks noChangeAspect="1" noChangeShapeType="1"/>
                <a:stCxn id="257" idx="3"/>
                <a:endCxn id="257" idx="1"/>
              </p:cNvCxnSpPr>
              <p:nvPr/>
            </p:nvCxnSpPr>
            <p:spPr bwMode="auto">
              <a:xfrm flipV="1">
                <a:off x="5046" y="2375"/>
                <a:ext cx="6" cy="43"/>
              </a:xfrm>
              <a:prstGeom prst="straightConnector1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71" name="AutoShape 358"/>
              <p:cNvCxnSpPr>
                <a:cxnSpLocks noChangeAspect="1" noChangeShapeType="1"/>
                <a:stCxn id="264" idx="1"/>
                <a:endCxn id="264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72" name="AutoShape 359"/>
              <p:cNvCxnSpPr>
                <a:cxnSpLocks noChangeAspect="1" noChangeShapeType="1"/>
                <a:stCxn id="264" idx="1"/>
                <a:endCxn id="264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73" name="AutoShape 360"/>
              <p:cNvCxnSpPr>
                <a:cxnSpLocks noChangeAspect="1" noChangeShapeType="1"/>
                <a:stCxn id="264" idx="1"/>
                <a:endCxn id="264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74" name="AutoShape 361"/>
              <p:cNvCxnSpPr>
                <a:cxnSpLocks noChangeAspect="1" noChangeShapeType="1"/>
              </p:cNvCxnSpPr>
              <p:nvPr/>
            </p:nvCxnSpPr>
            <p:spPr bwMode="auto">
              <a:xfrm rot="3556658" flipV="1">
                <a:off x="4893" y="201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75" name="AutoShape 362"/>
              <p:cNvCxnSpPr>
                <a:cxnSpLocks noChangeAspect="1" noChangeShapeType="1"/>
              </p:cNvCxnSpPr>
              <p:nvPr/>
            </p:nvCxnSpPr>
            <p:spPr bwMode="auto">
              <a:xfrm rot="3556658" flipH="1" flipV="1">
                <a:off x="5046" y="2274"/>
                <a:ext cx="34" cy="27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76" name="AutoShape 363"/>
              <p:cNvCxnSpPr>
                <a:cxnSpLocks noChangeAspect="1" noChangeShapeType="1"/>
                <a:stCxn id="257" idx="1"/>
                <a:endCxn id="257" idx="1"/>
              </p:cNvCxnSpPr>
              <p:nvPr/>
            </p:nvCxnSpPr>
            <p:spPr bwMode="auto">
              <a:xfrm>
                <a:off x="5052" y="237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77" name="Line 364"/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576" y="232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78" name="Line 365"/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694" y="225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79" name="Line 366"/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809" y="219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0" name="Line 367"/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618" y="239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1" name="Line 368"/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734" y="2329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2" name="Line 369"/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850" y="226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3" name="Line 370"/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5100" y="2363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4" name="Line 371"/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4967" y="2348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5" name="Line 372"/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5129" y="2252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6" name="Line 373"/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4995" y="223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7" name="Line 374"/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824" y="1898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8" name="Line 375"/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935" y="192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9" name="Line 376"/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786" y="2047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90" name="Line 377"/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897" y="207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91" name="Oval 378"/>
              <p:cNvSpPr>
                <a:spLocks noChangeAspect="1" noChangeArrowheads="1"/>
              </p:cNvSpPr>
              <p:nvPr/>
            </p:nvSpPr>
            <p:spPr bwMode="auto">
              <a:xfrm rot="3556658">
                <a:off x="4987" y="2226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92" name="Oval 379"/>
              <p:cNvSpPr>
                <a:spLocks noChangeAspect="1" noChangeArrowheads="1"/>
              </p:cNvSpPr>
              <p:nvPr/>
            </p:nvSpPr>
            <p:spPr bwMode="auto">
              <a:xfrm rot="3556658">
                <a:off x="4832" y="2336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93" name="Oval 380"/>
              <p:cNvSpPr>
                <a:spLocks noChangeAspect="1" noChangeArrowheads="1"/>
              </p:cNvSpPr>
              <p:nvPr/>
            </p:nvSpPr>
            <p:spPr bwMode="auto">
              <a:xfrm rot="3556658">
                <a:off x="4748" y="2197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94" name="Oval 381"/>
              <p:cNvSpPr>
                <a:spLocks noChangeAspect="1" noChangeArrowheads="1"/>
              </p:cNvSpPr>
              <p:nvPr/>
            </p:nvSpPr>
            <p:spPr bwMode="auto">
              <a:xfrm rot="3556658">
                <a:off x="4912" y="2100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95" name="Oval 382"/>
              <p:cNvSpPr>
                <a:spLocks noChangeAspect="1" noChangeArrowheads="1"/>
              </p:cNvSpPr>
              <p:nvPr/>
            </p:nvSpPr>
            <p:spPr bwMode="auto">
              <a:xfrm rot="3556658">
                <a:off x="4716" y="240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96" name="Oval 383"/>
              <p:cNvSpPr>
                <a:spLocks noChangeAspect="1" noChangeArrowheads="1"/>
              </p:cNvSpPr>
              <p:nvPr/>
            </p:nvSpPr>
            <p:spPr bwMode="auto">
              <a:xfrm rot="3556658">
                <a:off x="4762" y="2377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97" name="Oval 384"/>
              <p:cNvSpPr>
                <a:spLocks noChangeAspect="1" noChangeArrowheads="1"/>
              </p:cNvSpPr>
              <p:nvPr/>
            </p:nvSpPr>
            <p:spPr bwMode="auto">
              <a:xfrm rot="3556658">
                <a:off x="4633" y="2266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98" name="Oval 385"/>
              <p:cNvSpPr>
                <a:spLocks noChangeAspect="1" noChangeArrowheads="1"/>
              </p:cNvSpPr>
              <p:nvPr/>
            </p:nvSpPr>
            <p:spPr bwMode="auto">
              <a:xfrm rot="3556658">
                <a:off x="4679" y="223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99" name="Oval 386"/>
              <p:cNvSpPr>
                <a:spLocks noChangeAspect="1" noChangeArrowheads="1"/>
              </p:cNvSpPr>
              <p:nvPr/>
            </p:nvSpPr>
            <p:spPr bwMode="auto">
              <a:xfrm rot="3556658">
                <a:off x="4599" y="247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00" name="Oval 387"/>
              <p:cNvSpPr>
                <a:spLocks noChangeAspect="1" noChangeArrowheads="1"/>
              </p:cNvSpPr>
              <p:nvPr/>
            </p:nvSpPr>
            <p:spPr bwMode="auto">
              <a:xfrm rot="3556658">
                <a:off x="4517" y="233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01" name="Line 388"/>
              <p:cNvSpPr>
                <a:spLocks noChangeAspect="1" noChangeShapeType="1"/>
              </p:cNvSpPr>
              <p:nvPr/>
            </p:nvSpPr>
            <p:spPr bwMode="auto">
              <a:xfrm flipV="1">
                <a:off x="4458" y="2529"/>
                <a:ext cx="0" cy="136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2" name="Line 389"/>
              <p:cNvSpPr>
                <a:spLocks noChangeAspect="1" noChangeShapeType="1"/>
              </p:cNvSpPr>
              <p:nvPr/>
            </p:nvSpPr>
            <p:spPr bwMode="auto">
              <a:xfrm flipV="1">
                <a:off x="4350" y="2529"/>
                <a:ext cx="0" cy="10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3" name="Text Box 391"/>
              <p:cNvSpPr txBox="1">
                <a:spLocks noChangeAspect="1" noChangeArrowheads="1"/>
              </p:cNvSpPr>
              <p:nvPr/>
            </p:nvSpPr>
            <p:spPr bwMode="auto">
              <a:xfrm>
                <a:off x="4701" y="1781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04" name="Text Box 392"/>
              <p:cNvSpPr txBox="1">
                <a:spLocks noChangeAspect="1" noChangeArrowheads="1"/>
              </p:cNvSpPr>
              <p:nvPr/>
            </p:nvSpPr>
            <p:spPr bwMode="auto">
              <a:xfrm>
                <a:off x="4620" y="1915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05" name="Text Box 393"/>
              <p:cNvSpPr txBox="1">
                <a:spLocks noChangeAspect="1" noChangeArrowheads="1"/>
              </p:cNvSpPr>
              <p:nvPr/>
            </p:nvSpPr>
            <p:spPr bwMode="auto">
              <a:xfrm>
                <a:off x="4307" y="1713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06" name="Text Box 394"/>
              <p:cNvSpPr txBox="1">
                <a:spLocks noChangeAspect="1" noChangeArrowheads="1"/>
              </p:cNvSpPr>
              <p:nvPr/>
            </p:nvSpPr>
            <p:spPr bwMode="auto">
              <a:xfrm>
                <a:off x="4527" y="1984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07" name="Text Box 395"/>
              <p:cNvSpPr txBox="1">
                <a:spLocks noChangeAspect="1" noChangeArrowheads="1"/>
              </p:cNvSpPr>
              <p:nvPr/>
            </p:nvSpPr>
            <p:spPr bwMode="auto">
              <a:xfrm>
                <a:off x="4527" y="2092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08" name="Arc 396"/>
              <p:cNvSpPr>
                <a:spLocks noChangeAspect="1"/>
              </p:cNvSpPr>
              <p:nvPr/>
            </p:nvSpPr>
            <p:spPr bwMode="auto">
              <a:xfrm>
                <a:off x="4350" y="2477"/>
                <a:ext cx="107" cy="54"/>
              </a:xfrm>
              <a:custGeom>
                <a:avLst/>
                <a:gdLst>
                  <a:gd name="T0" fmla="*/ 0 w 43194"/>
                  <a:gd name="T1" fmla="*/ 0 h 21600"/>
                  <a:gd name="T2" fmla="*/ 0 w 43194"/>
                  <a:gd name="T3" fmla="*/ 0 h 21600"/>
                  <a:gd name="T4" fmla="*/ 0 w 43194"/>
                  <a:gd name="T5" fmla="*/ 0 h 2160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3194" h="21600" fill="none" extrusionOk="0">
                    <a:moveTo>
                      <a:pt x="-1" y="21109"/>
                    </a:moveTo>
                    <a:cubicBezTo>
                      <a:pt x="265" y="9374"/>
                      <a:pt x="9855" y="-1"/>
                      <a:pt x="21594" y="0"/>
                    </a:cubicBezTo>
                    <a:cubicBezTo>
                      <a:pt x="33523" y="0"/>
                      <a:pt x="43194" y="9670"/>
                      <a:pt x="43194" y="21600"/>
                    </a:cubicBezTo>
                  </a:path>
                  <a:path w="43194" h="21600" stroke="0" extrusionOk="0">
                    <a:moveTo>
                      <a:pt x="-1" y="21109"/>
                    </a:moveTo>
                    <a:cubicBezTo>
                      <a:pt x="265" y="9374"/>
                      <a:pt x="9855" y="-1"/>
                      <a:pt x="21594" y="0"/>
                    </a:cubicBezTo>
                    <a:cubicBezTo>
                      <a:pt x="33523" y="0"/>
                      <a:pt x="43194" y="9670"/>
                      <a:pt x="43194" y="21600"/>
                    </a:cubicBezTo>
                    <a:lnTo>
                      <a:pt x="21594" y="21600"/>
                    </a:lnTo>
                    <a:lnTo>
                      <a:pt x="-1" y="21109"/>
                    </a:lnTo>
                    <a:close/>
                  </a:path>
                </a:pathLst>
              </a:cu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138481264"/>
      </p:ext>
    </p:extLst>
  </p:cSld>
  <p:clrMapOvr>
    <a:masterClrMapping/>
  </p:clrMapOvr>
  <p:transition>
    <p:blinds dir="vert"/>
  </p:transition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0290" name="Rectangle 2"/>
          <p:cNvSpPr>
            <a:spLocks noChangeArrowheads="1"/>
          </p:cNvSpPr>
          <p:nvPr/>
        </p:nvSpPr>
        <p:spPr bwMode="auto">
          <a:xfrm>
            <a:off x="2238375" y="268031"/>
            <a:ext cx="771525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000000"/>
                  </a:outerShdw>
                </a:effectLst>
              </a14:hiddenEffects>
            </a:ext>
          </a:extLst>
        </p:spPr>
        <p:txBody>
          <a:bodyPr lIns="90488" tIns="44450" rIns="90488" bIns="44450" anchor="ctr"/>
          <a:lstStyle>
            <a:lvl1pPr>
              <a:defRPr sz="3800" b="1">
                <a:solidFill>
                  <a:srgbClr val="0072C6"/>
                </a:solidFill>
                <a:latin typeface="Arial" panose="020B0604020202020204" pitchFamily="34" charset="0"/>
              </a:defRPr>
            </a:lvl1pPr>
            <a:lvl2pPr>
              <a:defRPr sz="3800" b="1">
                <a:solidFill>
                  <a:srgbClr val="0072C6"/>
                </a:solidFill>
                <a:latin typeface="Arial" panose="020B0604020202020204" pitchFamily="34" charset="0"/>
              </a:defRPr>
            </a:lvl2pPr>
            <a:lvl3pPr>
              <a:defRPr sz="3800" b="1">
                <a:solidFill>
                  <a:srgbClr val="0072C6"/>
                </a:solidFill>
                <a:latin typeface="Arial" panose="020B0604020202020204" pitchFamily="34" charset="0"/>
              </a:defRPr>
            </a:lvl3pPr>
            <a:lvl4pPr>
              <a:defRPr sz="3800" b="1">
                <a:solidFill>
                  <a:srgbClr val="0072C6"/>
                </a:solidFill>
                <a:latin typeface="Arial" panose="020B0604020202020204" pitchFamily="34" charset="0"/>
              </a:defRPr>
            </a:lvl4pPr>
            <a:lvl5pPr>
              <a:defRPr sz="3800" b="1">
                <a:solidFill>
                  <a:srgbClr val="0072C6"/>
                </a:solidFill>
                <a:latin typeface="Arial" panose="020B0604020202020204" pitchFamily="34" charset="0"/>
              </a:defRPr>
            </a:lvl5pPr>
            <a:lvl6pPr marL="457200" defTabSz="457200" fontAlgn="base">
              <a:spcBef>
                <a:spcPct val="0"/>
              </a:spcBef>
              <a:spcAft>
                <a:spcPct val="0"/>
              </a:spcAft>
              <a:defRPr sz="3800" b="1">
                <a:solidFill>
                  <a:srgbClr val="0072C6"/>
                </a:solidFill>
                <a:latin typeface="Arial" panose="020B0604020202020204" pitchFamily="34" charset="0"/>
              </a:defRPr>
            </a:lvl6pPr>
            <a:lvl7pPr marL="914400" defTabSz="457200" fontAlgn="base">
              <a:spcBef>
                <a:spcPct val="0"/>
              </a:spcBef>
              <a:spcAft>
                <a:spcPct val="0"/>
              </a:spcAft>
              <a:defRPr sz="3800" b="1">
                <a:solidFill>
                  <a:srgbClr val="0072C6"/>
                </a:solidFill>
                <a:latin typeface="Arial" panose="020B0604020202020204" pitchFamily="34" charset="0"/>
              </a:defRPr>
            </a:lvl7pPr>
            <a:lvl8pPr marL="1371600" defTabSz="457200" fontAlgn="base">
              <a:spcBef>
                <a:spcPct val="0"/>
              </a:spcBef>
              <a:spcAft>
                <a:spcPct val="0"/>
              </a:spcAft>
              <a:defRPr sz="3800" b="1">
                <a:solidFill>
                  <a:srgbClr val="0072C6"/>
                </a:solidFill>
                <a:latin typeface="Arial" panose="020B0604020202020204" pitchFamily="34" charset="0"/>
              </a:defRPr>
            </a:lvl8pPr>
            <a:lvl9pPr marL="1828800" defTabSz="457200" fontAlgn="base">
              <a:spcBef>
                <a:spcPct val="0"/>
              </a:spcBef>
              <a:spcAft>
                <a:spcPct val="0"/>
              </a:spcAft>
              <a:defRPr sz="3800" b="1">
                <a:solidFill>
                  <a:srgbClr val="0072C6"/>
                </a:solidFill>
                <a:latin typeface="Arial" panose="020B0604020202020204" pitchFamily="34" charset="0"/>
              </a:defRPr>
            </a:lvl9pPr>
          </a:lstStyle>
          <a:p>
            <a:pPr algn="ctr"/>
            <a:r>
              <a:rPr lang="en-US" altLang="en-US" sz="44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Optics - Side Scatter Channel.</a:t>
            </a:r>
          </a:p>
        </p:txBody>
      </p:sp>
      <p:sp>
        <p:nvSpPr>
          <p:cNvPr id="140291" name="Rectangle 3"/>
          <p:cNvSpPr>
            <a:spLocks noChangeArrowheads="1"/>
          </p:cNvSpPr>
          <p:nvPr/>
        </p:nvSpPr>
        <p:spPr bwMode="auto">
          <a:xfrm>
            <a:off x="2200275" y="1623189"/>
            <a:ext cx="779145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0488" tIns="44450" rIns="90488" bIns="44450"/>
          <a:lstStyle>
            <a:lvl1pPr marL="177800" indent="-177800">
              <a:spcBef>
                <a:spcPts val="800"/>
              </a:spcBef>
              <a:spcAft>
                <a:spcPts val="800"/>
              </a:spcAft>
              <a:buClr>
                <a:srgbClr val="0072C6"/>
              </a:buClr>
              <a:buFont typeface="Arial" panose="020B0604020202020204" pitchFamily="34" charset="0"/>
              <a:buChar char="•"/>
              <a:defRPr sz="2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47675" indent="-269875">
              <a:spcBef>
                <a:spcPts val="400"/>
              </a:spcBef>
              <a:buFont typeface="Arial" panose="020B0604020202020204" pitchFamily="34" charset="0"/>
              <a:buChar char="–"/>
              <a:defRPr sz="2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625475" indent="-177800">
              <a:spcBef>
                <a:spcPts val="400"/>
              </a:spcBef>
              <a:buFont typeface="Lucida Grande"/>
              <a:buChar char="–"/>
              <a:defRPr sz="2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895350" indent="-269875">
              <a:spcBef>
                <a:spcPts val="400"/>
              </a:spcBef>
              <a:buFont typeface="Lucida Grande"/>
              <a:buChar char="–"/>
              <a:defRPr sz="2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165225" indent="-269875">
              <a:spcBef>
                <a:spcPts val="400"/>
              </a:spcBef>
              <a:buFont typeface="Lucida Grande"/>
              <a:buChar char="–"/>
              <a:defRPr sz="2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1622425" indent="-269875" defTabSz="457200" fontAlgn="base">
              <a:spcBef>
                <a:spcPts val="400"/>
              </a:spcBef>
              <a:spcAft>
                <a:spcPct val="0"/>
              </a:spcAft>
              <a:buFont typeface="Lucida Grande"/>
              <a:buChar char="–"/>
              <a:defRPr sz="2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079625" indent="-269875" defTabSz="457200" fontAlgn="base">
              <a:spcBef>
                <a:spcPts val="400"/>
              </a:spcBef>
              <a:spcAft>
                <a:spcPct val="0"/>
              </a:spcAft>
              <a:buFont typeface="Lucida Grande"/>
              <a:buChar char="–"/>
              <a:defRPr sz="2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2536825" indent="-269875" defTabSz="457200" fontAlgn="base">
              <a:spcBef>
                <a:spcPts val="400"/>
              </a:spcBef>
              <a:spcAft>
                <a:spcPct val="0"/>
              </a:spcAft>
              <a:buFont typeface="Lucida Grande"/>
              <a:buChar char="–"/>
              <a:defRPr sz="2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2994025" indent="-269875" defTabSz="457200" fontAlgn="base">
              <a:spcBef>
                <a:spcPts val="400"/>
              </a:spcBef>
              <a:spcAft>
                <a:spcPct val="0"/>
              </a:spcAft>
              <a:buFont typeface="Lucida Grande"/>
              <a:buChar char="–"/>
              <a:defRPr sz="2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buClrTx/>
              <a:buFont typeface="Wingdings" panose="05000000000000000000" pitchFamily="2" charset="2"/>
              <a:buChar char="§"/>
            </a:pPr>
            <a:r>
              <a:rPr lang="en-US" altLang="en-US" sz="2400" b="1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When a laser light source is used, the amount of light </a:t>
            </a:r>
            <a:r>
              <a:rPr lang="en-US" altLang="en-US" sz="2400" b="1" dirty="0">
                <a:solidFill>
                  <a:srgbClr val="00FF00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scattered</a:t>
            </a:r>
            <a:r>
              <a:rPr lang="en-US" altLang="en-US" sz="2400" b="1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to the </a:t>
            </a:r>
            <a:r>
              <a:rPr lang="en-US" altLang="en-US" sz="2400" b="1" dirty="0">
                <a:solidFill>
                  <a:srgbClr val="00FF00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side</a:t>
            </a:r>
            <a:r>
              <a:rPr lang="en-US" altLang="en-US" sz="2400" b="1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(perpendicular to the axis that the laser light is travelling) is detected in the </a:t>
            </a:r>
            <a:r>
              <a:rPr lang="en-US" altLang="en-US" sz="2400" b="1" dirty="0">
                <a:solidFill>
                  <a:srgbClr val="FF0000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side or 90</a:t>
            </a:r>
            <a:r>
              <a:rPr lang="en-US" altLang="en-US" sz="2400" b="1" baseline="30000" dirty="0">
                <a:solidFill>
                  <a:srgbClr val="FF0000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</a:t>
            </a:r>
            <a:r>
              <a:rPr lang="en-US" altLang="en-US" sz="2400" b="1" dirty="0">
                <a:solidFill>
                  <a:srgbClr val="FF0000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scatter channel</a:t>
            </a:r>
            <a:r>
              <a:rPr lang="en-US" altLang="en-US" sz="2400" b="1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.</a:t>
            </a:r>
          </a:p>
          <a:p>
            <a:pPr>
              <a:buClrTx/>
              <a:buFont typeface="Wingdings" panose="05000000000000000000" pitchFamily="2" charset="2"/>
              <a:buChar char="§"/>
            </a:pPr>
            <a:endParaRPr lang="en-US" altLang="en-US" sz="2400" b="1" dirty="0">
              <a:solidFill>
                <a:schemeClr val="hlink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>
              <a:buClrTx/>
              <a:buFont typeface="Wingdings" panose="05000000000000000000" pitchFamily="2" charset="2"/>
              <a:buChar char="§"/>
            </a:pPr>
            <a:r>
              <a:rPr lang="en-US" altLang="en-US" sz="2400" b="1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The intensity of side scatter is proportional to the </a:t>
            </a:r>
            <a:r>
              <a:rPr lang="en-US" altLang="en-US" sz="2400" b="1" dirty="0">
                <a:solidFill>
                  <a:srgbClr val="00FF00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size</a:t>
            </a:r>
            <a:r>
              <a:rPr lang="en-US" altLang="en-US" sz="2400" b="1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, </a:t>
            </a:r>
            <a:r>
              <a:rPr lang="en-US" altLang="en-US" sz="2400" b="1" dirty="0">
                <a:solidFill>
                  <a:srgbClr val="00FF00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shape</a:t>
            </a:r>
            <a:r>
              <a:rPr lang="en-US" altLang="en-US" sz="2400" b="1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and </a:t>
            </a:r>
            <a:r>
              <a:rPr lang="en-US" altLang="en-US" sz="2400" b="1" dirty="0">
                <a:solidFill>
                  <a:srgbClr val="00FF00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optical homogeneity </a:t>
            </a:r>
            <a:r>
              <a:rPr lang="en-US" altLang="en-US" sz="2400" b="1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of cells (or other particles).</a:t>
            </a:r>
          </a:p>
        </p:txBody>
      </p:sp>
      <p:grpSp>
        <p:nvGrpSpPr>
          <p:cNvPr id="4" name="Group 3"/>
          <p:cNvGrpSpPr/>
          <p:nvPr/>
        </p:nvGrpSpPr>
        <p:grpSpPr>
          <a:xfrm>
            <a:off x="0" y="5607698"/>
            <a:ext cx="12192000" cy="1250302"/>
            <a:chOff x="0" y="5607698"/>
            <a:chExt cx="12192000" cy="1250302"/>
          </a:xfrm>
        </p:grpSpPr>
        <p:sp>
          <p:nvSpPr>
            <p:cNvPr id="5" name="Rectangle 4"/>
            <p:cNvSpPr/>
            <p:nvPr/>
          </p:nvSpPr>
          <p:spPr>
            <a:xfrm>
              <a:off x="0" y="5607698"/>
              <a:ext cx="12192000" cy="1250302"/>
            </a:xfrm>
            <a:prstGeom prst="rect">
              <a:avLst/>
            </a:prstGeom>
            <a:solidFill>
              <a:srgbClr val="FFF6D9"/>
            </a:solidFill>
            <a:ln>
              <a:gradFill>
                <a:gsLst>
                  <a:gs pos="0">
                    <a:schemeClr val="accent1">
                      <a:lumMod val="5000"/>
                      <a:lumOff val="95000"/>
                    </a:schemeClr>
                  </a:gs>
                  <a:gs pos="74000">
                    <a:schemeClr val="accent1">
                      <a:lumMod val="45000"/>
                      <a:lumOff val="55000"/>
                    </a:schemeClr>
                  </a:gs>
                  <a:gs pos="40000">
                    <a:schemeClr val="accent1">
                      <a:lumMod val="45000"/>
                      <a:lumOff val="55000"/>
                    </a:schemeClr>
                  </a:gs>
                  <a:gs pos="100000">
                    <a:schemeClr val="accent1">
                      <a:lumMod val="30000"/>
                      <a:lumOff val="70000"/>
                    </a:schemeClr>
                  </a:gs>
                </a:gsLst>
                <a:lin ang="5400000" scaled="1"/>
              </a:gradFill>
            </a:ln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GB" sz="2400" b="1" dirty="0">
                  <a:solidFill>
                    <a:srgbClr val="FF0000"/>
                  </a:solidFill>
                </a:rPr>
                <a:t>				Malcolm Needs CSci FIBMS FBBTS</a:t>
              </a:r>
            </a:p>
          </p:txBody>
        </p:sp>
        <p:sp>
          <p:nvSpPr>
            <p:cNvPr id="6" name="Oval 5"/>
            <p:cNvSpPr>
              <a:spLocks noChangeAspect="1"/>
            </p:cNvSpPr>
            <p:nvPr/>
          </p:nvSpPr>
          <p:spPr bwMode="auto">
            <a:xfrm rot="5400000">
              <a:off x="281710" y="5734174"/>
              <a:ext cx="972015" cy="971652"/>
            </a:xfrm>
            <a:prstGeom prst="ellipse">
              <a:avLst/>
            </a:prstGeom>
            <a:solidFill>
              <a:srgbClr val="FF1111">
                <a:alpha val="93333"/>
              </a:srgbClr>
            </a:solidFill>
            <a:ln w="38100" cap="flat" cmpd="sng" algn="ctr">
              <a:solidFill>
                <a:srgbClr val="C00000"/>
              </a:solidFill>
              <a:prstDash val="solid"/>
              <a:round/>
              <a:headEnd type="none" w="med" len="med"/>
              <a:tailEnd type="none" w="med" len="med"/>
            </a:ln>
            <a:effectLst>
              <a:outerShdw sx="1000" sy="1000" algn="ctr" rotWithShape="0">
                <a:srgbClr val="000000"/>
              </a:outerShdw>
              <a:reflection endPos="0" dir="5400000" sy="-100000" algn="bl" rotWithShape="0"/>
            </a:effectLst>
            <a:scene3d>
              <a:camera prst="obliqueBottomRight"/>
              <a:lightRig rig="threePt" dir="t"/>
            </a:scene3d>
            <a:sp3d>
              <a:bevelT w="254000" prst="slope"/>
              <a:bevelB w="114300" prst="artDeco"/>
            </a:sp3d>
          </p:spPr>
          <p:txBody>
            <a:bodyPr/>
            <a:lstStyle/>
            <a:p>
              <a:pPr defTabSz="914400" eaLnBrk="0" hangingPunct="0">
                <a:defRPr/>
              </a:pPr>
              <a:endParaRPr lang="en-GB" sz="2400">
                <a:latin typeface="Times New Roman" charset="0"/>
                <a:cs typeface="+mn-cs"/>
              </a:endParaRPr>
            </a:p>
          </p:txBody>
        </p:sp>
        <p:grpSp>
          <p:nvGrpSpPr>
            <p:cNvPr id="7" name="Group 7"/>
            <p:cNvGrpSpPr>
              <a:grpSpLocks noChangeAspect="1"/>
            </p:cNvGrpSpPr>
            <p:nvPr/>
          </p:nvGrpSpPr>
          <p:grpSpPr bwMode="auto">
            <a:xfrm>
              <a:off x="1446003" y="6071153"/>
              <a:ext cx="463617" cy="516607"/>
              <a:chOff x="2839" y="1944"/>
              <a:chExt cx="596" cy="664"/>
            </a:xfrm>
          </p:grpSpPr>
          <p:sp>
            <p:nvSpPr>
              <p:cNvPr id="279" name="Line 8"/>
              <p:cNvSpPr>
                <a:spLocks noChangeAspect="1" noChangeShapeType="1"/>
              </p:cNvSpPr>
              <p:nvPr/>
            </p:nvSpPr>
            <p:spPr bwMode="auto">
              <a:xfrm rot="2543020">
                <a:off x="3080" y="2403"/>
                <a:ext cx="90" cy="6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0" name="Line 9"/>
              <p:cNvSpPr>
                <a:spLocks noChangeAspect="1" noChangeShapeType="1"/>
              </p:cNvSpPr>
              <p:nvPr/>
            </p:nvSpPr>
            <p:spPr bwMode="auto">
              <a:xfrm rot="2543020" flipH="1">
                <a:off x="2927" y="2250"/>
                <a:ext cx="60" cy="6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1" name="Line 10"/>
              <p:cNvSpPr>
                <a:spLocks noChangeAspect="1" noChangeShapeType="1"/>
              </p:cNvSpPr>
              <p:nvPr/>
            </p:nvSpPr>
            <p:spPr bwMode="auto">
              <a:xfrm rot="2543020">
                <a:off x="2969" y="2374"/>
                <a:ext cx="9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2" name="Line 11"/>
              <p:cNvSpPr>
                <a:spLocks noChangeAspect="1" noChangeShapeType="1"/>
              </p:cNvSpPr>
              <p:nvPr/>
            </p:nvSpPr>
            <p:spPr bwMode="auto">
              <a:xfrm rot="2543020">
                <a:off x="2989" y="2352"/>
                <a:ext cx="9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3" name="Rectangle 12"/>
              <p:cNvSpPr>
                <a:spLocks noChangeAspect="1" noChangeArrowheads="1"/>
              </p:cNvSpPr>
              <p:nvPr/>
            </p:nvSpPr>
            <p:spPr bwMode="auto">
              <a:xfrm rot="4906894">
                <a:off x="3231" y="2177"/>
                <a:ext cx="50" cy="30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4" name="Rectangle 13"/>
              <p:cNvSpPr>
                <a:spLocks noChangeAspect="1" noChangeArrowheads="1"/>
              </p:cNvSpPr>
              <p:nvPr/>
            </p:nvSpPr>
            <p:spPr bwMode="auto">
              <a:xfrm rot="4862429">
                <a:off x="3258" y="2301"/>
                <a:ext cx="49" cy="30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5" name="Rectangle 14"/>
              <p:cNvSpPr>
                <a:spLocks noChangeAspect="1" noChangeArrowheads="1"/>
              </p:cNvSpPr>
              <p:nvPr/>
            </p:nvSpPr>
            <p:spPr bwMode="auto">
              <a:xfrm rot="2543020">
                <a:off x="3017" y="2344"/>
                <a:ext cx="50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6" name="Rectangle 15"/>
              <p:cNvSpPr>
                <a:spLocks noChangeAspect="1" noChangeArrowheads="1"/>
              </p:cNvSpPr>
              <p:nvPr/>
            </p:nvSpPr>
            <p:spPr bwMode="auto">
              <a:xfrm rot="2543020">
                <a:off x="2915" y="2456"/>
                <a:ext cx="50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7" name="Rectangle 16"/>
              <p:cNvSpPr>
                <a:spLocks noChangeAspect="1" noChangeArrowheads="1"/>
              </p:cNvSpPr>
              <p:nvPr/>
            </p:nvSpPr>
            <p:spPr bwMode="auto">
              <a:xfrm rot="2543020">
                <a:off x="2942" y="2275"/>
                <a:ext cx="49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8" name="Rectangle 17"/>
              <p:cNvSpPr>
                <a:spLocks noChangeAspect="1" noChangeArrowheads="1"/>
              </p:cNvSpPr>
              <p:nvPr/>
            </p:nvSpPr>
            <p:spPr bwMode="auto">
              <a:xfrm rot="10736418">
                <a:off x="2996" y="1944"/>
                <a:ext cx="49" cy="3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9" name="Rectangle 18"/>
              <p:cNvSpPr>
                <a:spLocks noChangeAspect="1" noChangeArrowheads="1"/>
              </p:cNvSpPr>
              <p:nvPr/>
            </p:nvSpPr>
            <p:spPr bwMode="auto">
              <a:xfrm rot="2543020">
                <a:off x="2839" y="2388"/>
                <a:ext cx="49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90" name="Rectangle 19"/>
              <p:cNvSpPr>
                <a:spLocks noChangeAspect="1" noChangeArrowheads="1"/>
              </p:cNvSpPr>
              <p:nvPr/>
            </p:nvSpPr>
            <p:spPr bwMode="auto">
              <a:xfrm rot="10736418">
                <a:off x="2867" y="1950"/>
                <a:ext cx="49" cy="3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291" name="AutoShape 20"/>
              <p:cNvCxnSpPr>
                <a:cxnSpLocks noChangeAspect="1" noChangeShapeType="1"/>
                <a:stCxn id="290" idx="3"/>
                <a:endCxn id="290" idx="1"/>
              </p:cNvCxnSpPr>
              <p:nvPr/>
            </p:nvCxnSpPr>
            <p:spPr bwMode="auto">
              <a:xfrm>
                <a:off x="2868" y="2118"/>
                <a:ext cx="49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2" name="AutoShape 21"/>
              <p:cNvCxnSpPr>
                <a:cxnSpLocks noChangeAspect="1" noChangeShapeType="1"/>
                <a:stCxn id="290" idx="1"/>
                <a:endCxn id="290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3" name="AutoShape 22"/>
              <p:cNvCxnSpPr>
                <a:cxnSpLocks noChangeAspect="1" noChangeShapeType="1"/>
                <a:stCxn id="290" idx="1"/>
                <a:endCxn id="290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4" name="AutoShape 23"/>
              <p:cNvCxnSpPr>
                <a:cxnSpLocks noChangeAspect="1" noChangeShapeType="1"/>
                <a:stCxn id="290" idx="1"/>
                <a:endCxn id="290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5" name="AutoShape 24"/>
              <p:cNvCxnSpPr>
                <a:cxnSpLocks noChangeAspect="1" noChangeShapeType="1"/>
                <a:stCxn id="290" idx="1"/>
                <a:endCxn id="290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6" name="AutoShape 25"/>
              <p:cNvCxnSpPr>
                <a:cxnSpLocks noChangeAspect="1" noChangeShapeType="1"/>
                <a:stCxn id="284" idx="3"/>
                <a:endCxn id="284" idx="1"/>
              </p:cNvCxnSpPr>
              <p:nvPr/>
            </p:nvCxnSpPr>
            <p:spPr bwMode="auto">
              <a:xfrm flipH="1" flipV="1">
                <a:off x="3280" y="2430"/>
                <a:ext cx="8" cy="4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7" name="AutoShape 26"/>
              <p:cNvCxnSpPr>
                <a:cxnSpLocks noChangeAspect="1" noChangeShapeType="1"/>
                <a:stCxn id="290" idx="1"/>
                <a:endCxn id="290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8" name="AutoShape 27"/>
              <p:cNvCxnSpPr>
                <a:cxnSpLocks noChangeAspect="1" noChangeShapeType="1"/>
                <a:stCxn id="290" idx="1"/>
                <a:endCxn id="290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9" name="AutoShape 28"/>
              <p:cNvCxnSpPr>
                <a:cxnSpLocks noChangeAspect="1" noChangeShapeType="1"/>
                <a:stCxn id="290" idx="1"/>
                <a:endCxn id="290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00" name="AutoShape 29"/>
              <p:cNvCxnSpPr>
                <a:cxnSpLocks noChangeAspect="1" noChangeShapeType="1"/>
              </p:cNvCxnSpPr>
              <p:nvPr/>
            </p:nvCxnSpPr>
            <p:spPr bwMode="auto">
              <a:xfrm rot="2543020" flipV="1">
                <a:off x="2997" y="2091"/>
                <a:ext cx="36" cy="34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01" name="AutoShape 30"/>
              <p:cNvCxnSpPr>
                <a:cxnSpLocks noChangeAspect="1" noChangeShapeType="1"/>
              </p:cNvCxnSpPr>
              <p:nvPr/>
            </p:nvCxnSpPr>
            <p:spPr bwMode="auto">
              <a:xfrm rot="2543020" flipH="1" flipV="1">
                <a:off x="3243" y="2317"/>
                <a:ext cx="38" cy="31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02" name="AutoShape 31"/>
              <p:cNvCxnSpPr>
                <a:cxnSpLocks noChangeAspect="1" noChangeShapeType="1"/>
                <a:stCxn id="284" idx="1"/>
                <a:endCxn id="284" idx="1"/>
              </p:cNvCxnSpPr>
              <p:nvPr/>
            </p:nvCxnSpPr>
            <p:spPr bwMode="auto">
              <a:xfrm>
                <a:off x="3280" y="2430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303" name="Line 32"/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868" y="2421"/>
                <a:ext cx="0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4" name="Line 33"/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970" y="2309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5" name="Line 34"/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935" y="2482"/>
                <a:ext cx="0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6" name="Line 35"/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3038" y="2370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7" name="Line 36"/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339" y="2399"/>
                <a:ext cx="1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8" name="Line 37"/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191" y="2427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9" name="Line 38"/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335" y="2270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0" name="Line 39"/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185" y="2299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1" name="Line 40"/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2893" y="1991"/>
                <a:ext cx="1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2" name="Line 41"/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3021" y="1984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3" name="Line 42"/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2900" y="2163"/>
                <a:ext cx="1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4" name="Line 43"/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3029" y="2156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5" name="Oval 44"/>
              <p:cNvSpPr>
                <a:spLocks noChangeAspect="1" noChangeArrowheads="1"/>
              </p:cNvSpPr>
              <p:nvPr/>
            </p:nvSpPr>
            <p:spPr bwMode="auto">
              <a:xfrm rot="2543020">
                <a:off x="2991" y="2406"/>
                <a:ext cx="20" cy="2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16" name="Oval 45"/>
              <p:cNvSpPr>
                <a:spLocks noChangeAspect="1" noChangeArrowheads="1"/>
              </p:cNvSpPr>
              <p:nvPr/>
            </p:nvSpPr>
            <p:spPr bwMode="auto">
              <a:xfrm rot="2543020">
                <a:off x="2964" y="2382"/>
                <a:ext cx="20" cy="2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</p:grpSp>
        <p:grpSp>
          <p:nvGrpSpPr>
            <p:cNvPr id="8" name="Group 397"/>
            <p:cNvGrpSpPr>
              <a:grpSpLocks noChangeAspect="1"/>
            </p:cNvGrpSpPr>
            <p:nvPr/>
          </p:nvGrpSpPr>
          <p:grpSpPr bwMode="auto">
            <a:xfrm>
              <a:off x="1982621" y="5735053"/>
              <a:ext cx="1024036" cy="1019723"/>
              <a:chOff x="3600" y="1632"/>
              <a:chExt cx="1594" cy="1587"/>
            </a:xfrm>
          </p:grpSpPr>
          <p:sp>
            <p:nvSpPr>
              <p:cNvPr id="9" name="Line 141"/>
              <p:cNvSpPr>
                <a:spLocks noChangeAspect="1" noChangeShapeType="1"/>
              </p:cNvSpPr>
              <p:nvPr/>
            </p:nvSpPr>
            <p:spPr bwMode="auto">
              <a:xfrm>
                <a:off x="4215" y="171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0" name="Line 142"/>
              <p:cNvSpPr>
                <a:spLocks noChangeAspect="1" noChangeShapeType="1"/>
              </p:cNvSpPr>
              <p:nvPr/>
            </p:nvSpPr>
            <p:spPr bwMode="auto">
              <a:xfrm flipH="1">
                <a:off x="4593" y="171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1" name="Rectangle 126"/>
              <p:cNvSpPr>
                <a:spLocks noChangeAspect="1" noChangeArrowheads="1"/>
              </p:cNvSpPr>
              <p:nvPr/>
            </p:nvSpPr>
            <p:spPr bwMode="auto">
              <a:xfrm rot="8193398">
                <a:off x="4242" y="1632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" name="Rectangle 127"/>
              <p:cNvSpPr>
                <a:spLocks noChangeAspect="1" noChangeArrowheads="1"/>
              </p:cNvSpPr>
              <p:nvPr/>
            </p:nvSpPr>
            <p:spPr bwMode="auto">
              <a:xfrm rot="2363874">
                <a:off x="4528" y="1647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" name="Rectangle 128"/>
              <p:cNvSpPr>
                <a:spLocks noChangeAspect="1" noChangeArrowheads="1"/>
              </p:cNvSpPr>
              <p:nvPr/>
            </p:nvSpPr>
            <p:spPr bwMode="auto">
              <a:xfrm>
                <a:off x="4217" y="1672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4" name="Line 129"/>
              <p:cNvSpPr>
                <a:spLocks noChangeAspect="1" noChangeShapeType="1"/>
              </p:cNvSpPr>
              <p:nvPr/>
            </p:nvSpPr>
            <p:spPr bwMode="auto">
              <a:xfrm flipH="1" flipV="1">
                <a:off x="4107" y="2362"/>
                <a:ext cx="27" cy="29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5" name="Line 130"/>
              <p:cNvSpPr>
                <a:spLocks noChangeAspect="1" noChangeShapeType="1"/>
              </p:cNvSpPr>
              <p:nvPr/>
            </p:nvSpPr>
            <p:spPr bwMode="auto">
              <a:xfrm flipH="1">
                <a:off x="4215" y="2741"/>
                <a:ext cx="378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6" name="Line 131"/>
              <p:cNvSpPr>
                <a:spLocks noChangeAspect="1" noChangeShapeType="1"/>
              </p:cNvSpPr>
              <p:nvPr/>
            </p:nvSpPr>
            <p:spPr bwMode="auto">
              <a:xfrm flipH="1">
                <a:off x="4674" y="2389"/>
                <a:ext cx="28" cy="29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7" name="Line 132"/>
              <p:cNvSpPr>
                <a:spLocks noChangeAspect="1" noChangeShapeType="1"/>
              </p:cNvSpPr>
              <p:nvPr/>
            </p:nvSpPr>
            <p:spPr bwMode="auto">
              <a:xfrm>
                <a:off x="4485" y="2146"/>
                <a:ext cx="162" cy="162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8" name="Line 133"/>
              <p:cNvSpPr>
                <a:spLocks noChangeAspect="1" noChangeShapeType="1"/>
              </p:cNvSpPr>
              <p:nvPr/>
            </p:nvSpPr>
            <p:spPr bwMode="auto">
              <a:xfrm flipH="1">
                <a:off x="4161" y="2146"/>
                <a:ext cx="189" cy="135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9" name="Line 134"/>
              <p:cNvSpPr>
                <a:spLocks noChangeAspect="1" noChangeShapeType="1"/>
              </p:cNvSpPr>
              <p:nvPr/>
            </p:nvSpPr>
            <p:spPr bwMode="auto">
              <a:xfrm flipH="1">
                <a:off x="4458" y="2660"/>
                <a:ext cx="27" cy="0"/>
              </a:xfrm>
              <a:prstGeom prst="line">
                <a:avLst/>
              </a:prstGeom>
              <a:noFill/>
              <a:ln w="28575">
                <a:solidFill>
                  <a:schemeClr val="hlink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" name="Line 135"/>
              <p:cNvSpPr>
                <a:spLocks noChangeAspect="1" noChangeShapeType="1"/>
              </p:cNvSpPr>
              <p:nvPr/>
            </p:nvSpPr>
            <p:spPr bwMode="auto">
              <a:xfrm>
                <a:off x="4323" y="2633"/>
                <a:ext cx="27" cy="0"/>
              </a:xfrm>
              <a:prstGeom prst="line">
                <a:avLst/>
              </a:prstGeom>
              <a:noFill/>
              <a:ln w="28575">
                <a:solidFill>
                  <a:schemeClr val="hlink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1" name="Line 136"/>
              <p:cNvSpPr>
                <a:spLocks noChangeAspect="1" noChangeShapeType="1"/>
              </p:cNvSpPr>
              <p:nvPr/>
            </p:nvSpPr>
            <p:spPr bwMode="auto">
              <a:xfrm flipH="1">
                <a:off x="4566" y="2470"/>
                <a:ext cx="27" cy="10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2" name="Line 137"/>
              <p:cNvSpPr>
                <a:spLocks noChangeAspect="1" noChangeShapeType="1"/>
              </p:cNvSpPr>
              <p:nvPr/>
            </p:nvSpPr>
            <p:spPr bwMode="auto">
              <a:xfrm>
                <a:off x="4485" y="2281"/>
                <a:ext cx="27" cy="10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3" name="Line 138"/>
              <p:cNvSpPr>
                <a:spLocks noChangeAspect="1" noChangeShapeType="1"/>
              </p:cNvSpPr>
              <p:nvPr/>
            </p:nvSpPr>
            <p:spPr bwMode="auto">
              <a:xfrm>
                <a:off x="4215" y="2470"/>
                <a:ext cx="27" cy="8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4" name="Line 139"/>
              <p:cNvSpPr>
                <a:spLocks noChangeAspect="1" noChangeShapeType="1"/>
              </p:cNvSpPr>
              <p:nvPr/>
            </p:nvSpPr>
            <p:spPr bwMode="auto">
              <a:xfrm flipH="1">
                <a:off x="4296" y="2281"/>
                <a:ext cx="54" cy="8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5" name="Line 140"/>
              <p:cNvSpPr>
                <a:spLocks noChangeAspect="1" noChangeShapeType="1"/>
              </p:cNvSpPr>
              <p:nvPr/>
            </p:nvSpPr>
            <p:spPr bwMode="auto">
              <a:xfrm>
                <a:off x="4377" y="1902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26" name="AutoShape 143"/>
              <p:cNvCxnSpPr>
                <a:cxnSpLocks noChangeAspect="1" noChangeShapeType="1"/>
                <a:stCxn id="33" idx="0"/>
                <a:endCxn id="30" idx="0"/>
              </p:cNvCxnSpPr>
              <p:nvPr/>
            </p:nvCxnSpPr>
            <p:spPr bwMode="auto">
              <a:xfrm>
                <a:off x="4372" y="2038"/>
                <a:ext cx="91" cy="0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7" name="Rectangle 144"/>
              <p:cNvSpPr>
                <a:spLocks noChangeAspect="1" noChangeArrowheads="1"/>
              </p:cNvSpPr>
              <p:nvPr/>
            </p:nvSpPr>
            <p:spPr bwMode="auto">
              <a:xfrm>
                <a:off x="4441" y="217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" name="Rectangle 145"/>
              <p:cNvSpPr>
                <a:spLocks noChangeAspect="1" noChangeArrowheads="1"/>
              </p:cNvSpPr>
              <p:nvPr/>
            </p:nvSpPr>
            <p:spPr bwMode="auto">
              <a:xfrm rot="2319409">
                <a:off x="4620" y="1713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9" name="Rectangle 146"/>
              <p:cNvSpPr>
                <a:spLocks noChangeAspect="1" noChangeArrowheads="1"/>
              </p:cNvSpPr>
              <p:nvPr/>
            </p:nvSpPr>
            <p:spPr bwMode="auto">
              <a:xfrm>
                <a:off x="4441" y="1902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0" name="Rectangle 147"/>
              <p:cNvSpPr>
                <a:spLocks noChangeAspect="1" noChangeArrowheads="1"/>
              </p:cNvSpPr>
              <p:nvPr/>
            </p:nvSpPr>
            <p:spPr bwMode="auto">
              <a:xfrm>
                <a:off x="4441" y="203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1" name="Rectangle 148"/>
              <p:cNvSpPr>
                <a:spLocks noChangeAspect="1" noChangeArrowheads="1"/>
              </p:cNvSpPr>
              <p:nvPr/>
            </p:nvSpPr>
            <p:spPr bwMode="auto">
              <a:xfrm>
                <a:off x="4350" y="1902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2" name="Rectangle 149"/>
              <p:cNvSpPr>
                <a:spLocks noChangeAspect="1" noChangeArrowheads="1"/>
              </p:cNvSpPr>
              <p:nvPr/>
            </p:nvSpPr>
            <p:spPr bwMode="auto">
              <a:xfrm>
                <a:off x="4350" y="217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3" name="Rectangle 150"/>
              <p:cNvSpPr>
                <a:spLocks noChangeAspect="1" noChangeArrowheads="1"/>
              </p:cNvSpPr>
              <p:nvPr/>
            </p:nvSpPr>
            <p:spPr bwMode="auto">
              <a:xfrm>
                <a:off x="4350" y="203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4" name="Rectangle 151"/>
              <p:cNvSpPr>
                <a:spLocks noChangeAspect="1" noChangeArrowheads="1"/>
              </p:cNvSpPr>
              <p:nvPr/>
            </p:nvSpPr>
            <p:spPr bwMode="auto">
              <a:xfrm rot="8193398">
                <a:off x="4161" y="1713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35" name="AutoShape 152"/>
              <p:cNvCxnSpPr>
                <a:cxnSpLocks noChangeAspect="1" noChangeShapeType="1"/>
                <a:stCxn id="34" idx="3"/>
                <a:endCxn id="34" idx="1"/>
              </p:cNvCxnSpPr>
              <p:nvPr/>
            </p:nvCxnSpPr>
            <p:spPr bwMode="auto">
              <a:xfrm flipV="1">
                <a:off x="4166" y="184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6" name="AutoShape 153"/>
              <p:cNvCxnSpPr>
                <a:cxnSpLocks noChangeAspect="1" noChangeShapeType="1"/>
                <a:stCxn id="34" idx="1"/>
                <a:endCxn id="34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7" name="AutoShape 154"/>
              <p:cNvCxnSpPr>
                <a:cxnSpLocks noChangeAspect="1" noChangeShapeType="1"/>
                <a:stCxn id="34" idx="1"/>
                <a:endCxn id="34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8" name="AutoShape 155"/>
              <p:cNvCxnSpPr>
                <a:cxnSpLocks noChangeAspect="1" noChangeShapeType="1"/>
                <a:stCxn id="34" idx="1"/>
                <a:endCxn id="34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9" name="AutoShape 156"/>
              <p:cNvCxnSpPr>
                <a:cxnSpLocks noChangeAspect="1" noChangeShapeType="1"/>
                <a:stCxn id="34" idx="1"/>
                <a:endCxn id="34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0" name="AutoShape 157"/>
              <p:cNvCxnSpPr>
                <a:cxnSpLocks noChangeAspect="1" noChangeShapeType="1"/>
                <a:stCxn id="28" idx="3"/>
                <a:endCxn id="28" idx="1"/>
              </p:cNvCxnSpPr>
              <p:nvPr/>
            </p:nvCxnSpPr>
            <p:spPr bwMode="auto">
              <a:xfrm flipH="1" flipV="1">
                <a:off x="4625" y="1834"/>
                <a:ext cx="34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1" name="AutoShape 158"/>
              <p:cNvCxnSpPr>
                <a:cxnSpLocks noChangeAspect="1" noChangeShapeType="1"/>
                <a:stCxn id="34" idx="1"/>
                <a:endCxn id="34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2" name="AutoShape 159"/>
              <p:cNvCxnSpPr>
                <a:cxnSpLocks noChangeAspect="1" noChangeShapeType="1"/>
                <a:stCxn id="34" idx="1"/>
                <a:endCxn id="34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3" name="AutoShape 160"/>
              <p:cNvCxnSpPr>
                <a:cxnSpLocks noChangeAspect="1" noChangeShapeType="1"/>
                <a:stCxn id="34" idx="1"/>
                <a:endCxn id="34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4" name="AutoShape 161"/>
              <p:cNvCxnSpPr>
                <a:cxnSpLocks noChangeAspect="1" noChangeShapeType="1"/>
              </p:cNvCxnSpPr>
              <p:nvPr/>
            </p:nvCxnSpPr>
            <p:spPr bwMode="auto">
              <a:xfrm flipV="1">
                <a:off x="4242" y="176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5" name="AutoShape 162"/>
              <p:cNvCxnSpPr>
                <a:cxnSpLocks noChangeAspect="1" noChangeShapeType="1"/>
              </p:cNvCxnSpPr>
              <p:nvPr/>
            </p:nvCxnSpPr>
            <p:spPr bwMode="auto">
              <a:xfrm flipH="1" flipV="1">
                <a:off x="4539" y="1767"/>
                <a:ext cx="35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6" name="AutoShape 163"/>
              <p:cNvCxnSpPr>
                <a:cxnSpLocks noChangeAspect="1" noChangeShapeType="1"/>
                <a:stCxn id="28" idx="1"/>
                <a:endCxn id="28" idx="1"/>
              </p:cNvCxnSpPr>
              <p:nvPr/>
            </p:nvCxnSpPr>
            <p:spPr bwMode="auto">
              <a:xfrm>
                <a:off x="4625" y="183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47" name="Line 164"/>
              <p:cNvSpPr>
                <a:spLocks noChangeAspect="1" noChangeShapeType="1"/>
              </p:cNvSpPr>
              <p:nvPr/>
            </p:nvSpPr>
            <p:spPr bwMode="auto">
              <a:xfrm flipV="1">
                <a:off x="4377" y="220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8" name="Line 165"/>
              <p:cNvSpPr>
                <a:spLocks noChangeAspect="1" noChangeShapeType="1"/>
              </p:cNvSpPr>
              <p:nvPr/>
            </p:nvSpPr>
            <p:spPr bwMode="auto">
              <a:xfrm flipV="1">
                <a:off x="4377" y="206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9" name="Line 166"/>
              <p:cNvSpPr>
                <a:spLocks noChangeAspect="1" noChangeShapeType="1"/>
              </p:cNvSpPr>
              <p:nvPr/>
            </p:nvSpPr>
            <p:spPr bwMode="auto">
              <a:xfrm flipV="1">
                <a:off x="4377" y="192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0" name="Line 167"/>
              <p:cNvSpPr>
                <a:spLocks noChangeAspect="1" noChangeShapeType="1"/>
              </p:cNvSpPr>
              <p:nvPr/>
            </p:nvSpPr>
            <p:spPr bwMode="auto">
              <a:xfrm flipV="1">
                <a:off x="4458" y="220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1" name="Line 168"/>
              <p:cNvSpPr>
                <a:spLocks noChangeAspect="1" noChangeShapeType="1"/>
              </p:cNvSpPr>
              <p:nvPr/>
            </p:nvSpPr>
            <p:spPr bwMode="auto">
              <a:xfrm flipV="1">
                <a:off x="4458" y="206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2" name="Line 169"/>
              <p:cNvSpPr>
                <a:spLocks noChangeAspect="1" noChangeShapeType="1"/>
              </p:cNvSpPr>
              <p:nvPr/>
            </p:nvSpPr>
            <p:spPr bwMode="auto">
              <a:xfrm flipV="1">
                <a:off x="4458" y="192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3" name="Line 170"/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674" y="1767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4" name="Line 171"/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93" y="187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5" name="Line 172"/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93" y="1686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6" name="Line 173"/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12" y="179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7" name="Line 174"/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134" y="176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8" name="Line 175"/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215" y="168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9" name="Line 176"/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242" y="187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0" name="Line 177"/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323" y="179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1" name="Oval 178"/>
              <p:cNvSpPr>
                <a:spLocks noChangeAspect="1" noChangeArrowheads="1"/>
              </p:cNvSpPr>
              <p:nvPr/>
            </p:nvSpPr>
            <p:spPr bwMode="auto">
              <a:xfrm>
                <a:off x="4470" y="179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" name="Oval 179"/>
              <p:cNvSpPr>
                <a:spLocks noChangeAspect="1" noChangeArrowheads="1"/>
              </p:cNvSpPr>
              <p:nvPr/>
            </p:nvSpPr>
            <p:spPr bwMode="auto">
              <a:xfrm>
                <a:off x="4485" y="198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" name="Oval 180"/>
              <p:cNvSpPr>
                <a:spLocks noChangeAspect="1" noChangeArrowheads="1"/>
              </p:cNvSpPr>
              <p:nvPr/>
            </p:nvSpPr>
            <p:spPr bwMode="auto">
              <a:xfrm>
                <a:off x="4323" y="198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" name="Oval 181"/>
              <p:cNvSpPr>
                <a:spLocks noChangeAspect="1" noChangeArrowheads="1"/>
              </p:cNvSpPr>
              <p:nvPr/>
            </p:nvSpPr>
            <p:spPr bwMode="auto">
              <a:xfrm>
                <a:off x="4323" y="179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" name="Oval 182"/>
              <p:cNvSpPr>
                <a:spLocks noChangeAspect="1" noChangeArrowheads="1"/>
              </p:cNvSpPr>
              <p:nvPr/>
            </p:nvSpPr>
            <p:spPr bwMode="auto">
              <a:xfrm>
                <a:off x="4485" y="211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" name="Oval 183"/>
              <p:cNvSpPr>
                <a:spLocks noChangeAspect="1" noChangeArrowheads="1"/>
              </p:cNvSpPr>
              <p:nvPr/>
            </p:nvSpPr>
            <p:spPr bwMode="auto">
              <a:xfrm>
                <a:off x="4485" y="206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" name="Oval 184"/>
              <p:cNvSpPr>
                <a:spLocks noChangeAspect="1" noChangeArrowheads="1"/>
              </p:cNvSpPr>
              <p:nvPr/>
            </p:nvSpPr>
            <p:spPr bwMode="auto">
              <a:xfrm>
                <a:off x="4323" y="211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8" name="Oval 185"/>
              <p:cNvSpPr>
                <a:spLocks noChangeAspect="1" noChangeArrowheads="1"/>
              </p:cNvSpPr>
              <p:nvPr/>
            </p:nvSpPr>
            <p:spPr bwMode="auto">
              <a:xfrm>
                <a:off x="4323" y="206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9" name="Oval 186"/>
              <p:cNvSpPr>
                <a:spLocks noChangeAspect="1" noChangeArrowheads="1"/>
              </p:cNvSpPr>
              <p:nvPr/>
            </p:nvSpPr>
            <p:spPr bwMode="auto">
              <a:xfrm>
                <a:off x="4485" y="225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0" name="Oval 187"/>
              <p:cNvSpPr>
                <a:spLocks noChangeAspect="1" noChangeArrowheads="1"/>
              </p:cNvSpPr>
              <p:nvPr/>
            </p:nvSpPr>
            <p:spPr bwMode="auto">
              <a:xfrm>
                <a:off x="4323" y="225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1" name="Line 188"/>
              <p:cNvSpPr>
                <a:spLocks noChangeAspect="1" noChangeShapeType="1"/>
              </p:cNvSpPr>
              <p:nvPr/>
            </p:nvSpPr>
            <p:spPr bwMode="auto">
              <a:xfrm rot="7964060">
                <a:off x="4769" y="2878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72" name="Line 189"/>
              <p:cNvSpPr>
                <a:spLocks noChangeAspect="1" noChangeShapeType="1"/>
              </p:cNvSpPr>
              <p:nvPr/>
            </p:nvSpPr>
            <p:spPr bwMode="auto">
              <a:xfrm rot="7964060">
                <a:off x="5017" y="2698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73" name="Line 190"/>
              <p:cNvSpPr>
                <a:spLocks noChangeAspect="1" noChangeShapeType="1"/>
              </p:cNvSpPr>
              <p:nvPr/>
            </p:nvSpPr>
            <p:spPr bwMode="auto">
              <a:xfrm rot="7964060" flipH="1">
                <a:off x="4760" y="2976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cxnSp>
            <p:nvCxnSpPr>
              <p:cNvPr id="74" name="AutoShape 191"/>
              <p:cNvCxnSpPr>
                <a:cxnSpLocks noChangeAspect="1" noChangeShapeType="1"/>
                <a:stCxn id="83" idx="0"/>
                <a:endCxn id="79" idx="0"/>
              </p:cNvCxnSpPr>
              <p:nvPr/>
            </p:nvCxnSpPr>
            <p:spPr bwMode="auto">
              <a:xfrm flipH="1">
                <a:off x="4680" y="2752"/>
                <a:ext cx="62" cy="67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75" name="Rectangle 192"/>
              <p:cNvSpPr>
                <a:spLocks noChangeAspect="1" noChangeArrowheads="1"/>
              </p:cNvSpPr>
              <p:nvPr/>
            </p:nvSpPr>
            <p:spPr bwMode="auto">
              <a:xfrm rot="7964060">
                <a:off x="4509" y="2614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6" name="Rectangle 193"/>
              <p:cNvSpPr>
                <a:spLocks noChangeAspect="1" noChangeArrowheads="1"/>
              </p:cNvSpPr>
              <p:nvPr/>
            </p:nvSpPr>
            <p:spPr bwMode="auto">
              <a:xfrm rot="10327934">
                <a:off x="4786" y="2921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" name="Rectangle 194"/>
              <p:cNvSpPr>
                <a:spLocks noChangeAspect="1" noChangeArrowheads="1"/>
              </p:cNvSpPr>
              <p:nvPr/>
            </p:nvSpPr>
            <p:spPr bwMode="auto">
              <a:xfrm rot="10283469">
                <a:off x="4675" y="2944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8" name="Rectangle 195"/>
              <p:cNvSpPr>
                <a:spLocks noChangeAspect="1" noChangeArrowheads="1"/>
              </p:cNvSpPr>
              <p:nvPr/>
            </p:nvSpPr>
            <p:spPr bwMode="auto">
              <a:xfrm rot="7964060">
                <a:off x="4708" y="279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9" name="Rectangle 196"/>
              <p:cNvSpPr>
                <a:spLocks noChangeAspect="1" noChangeArrowheads="1"/>
              </p:cNvSpPr>
              <p:nvPr/>
            </p:nvSpPr>
            <p:spPr bwMode="auto">
              <a:xfrm rot="7964060">
                <a:off x="4608" y="2705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0" name="Rectangle 197"/>
              <p:cNvSpPr>
                <a:spLocks noChangeAspect="1" noChangeArrowheads="1"/>
              </p:cNvSpPr>
              <p:nvPr/>
            </p:nvSpPr>
            <p:spPr bwMode="auto">
              <a:xfrm rot="7964060">
                <a:off x="4770" y="2730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1" name="Rectangle 198"/>
              <p:cNvSpPr>
                <a:spLocks noChangeAspect="1" noChangeArrowheads="1"/>
              </p:cNvSpPr>
              <p:nvPr/>
            </p:nvSpPr>
            <p:spPr bwMode="auto">
              <a:xfrm rot="-5442543">
                <a:off x="4982" y="269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2" name="Rectangle 199"/>
              <p:cNvSpPr>
                <a:spLocks noChangeAspect="1" noChangeArrowheads="1"/>
              </p:cNvSpPr>
              <p:nvPr/>
            </p:nvSpPr>
            <p:spPr bwMode="auto">
              <a:xfrm rot="7964060">
                <a:off x="4571" y="2547"/>
                <a:ext cx="43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3" name="Rectangle 200"/>
              <p:cNvSpPr>
                <a:spLocks noChangeAspect="1" noChangeArrowheads="1"/>
              </p:cNvSpPr>
              <p:nvPr/>
            </p:nvSpPr>
            <p:spPr bwMode="auto">
              <a:xfrm rot="7964060">
                <a:off x="4670" y="2638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4" name="Rectangle 201"/>
              <p:cNvSpPr>
                <a:spLocks noChangeAspect="1" noChangeArrowheads="1"/>
              </p:cNvSpPr>
              <p:nvPr/>
            </p:nvSpPr>
            <p:spPr bwMode="auto">
              <a:xfrm rot="-5442543">
                <a:off x="4977" y="2583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85" name="AutoShape 202"/>
              <p:cNvCxnSpPr>
                <a:cxnSpLocks noChangeAspect="1" noChangeShapeType="1"/>
                <a:stCxn id="84" idx="3"/>
                <a:endCxn id="84" idx="1"/>
              </p:cNvCxnSpPr>
              <p:nvPr/>
            </p:nvCxnSpPr>
            <p:spPr bwMode="auto">
              <a:xfrm>
                <a:off x="4998" y="2710"/>
                <a:ext cx="1" cy="44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6" name="AutoShape 203"/>
              <p:cNvCxnSpPr>
                <a:cxnSpLocks noChangeAspect="1" noChangeShapeType="1"/>
                <a:stCxn id="84" idx="1"/>
                <a:endCxn id="84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7" name="AutoShape 204"/>
              <p:cNvCxnSpPr>
                <a:cxnSpLocks noChangeAspect="1" noChangeShapeType="1"/>
                <a:stCxn id="84" idx="1"/>
                <a:endCxn id="84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8" name="AutoShape 205"/>
              <p:cNvCxnSpPr>
                <a:cxnSpLocks noChangeAspect="1" noChangeShapeType="1"/>
                <a:stCxn id="84" idx="1"/>
                <a:endCxn id="84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9" name="AutoShape 206"/>
              <p:cNvCxnSpPr>
                <a:cxnSpLocks noChangeAspect="1" noChangeShapeType="1"/>
                <a:stCxn id="84" idx="1"/>
                <a:endCxn id="84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0" name="AutoShape 207"/>
              <p:cNvCxnSpPr>
                <a:cxnSpLocks noChangeAspect="1" noChangeShapeType="1"/>
                <a:stCxn id="77" idx="3"/>
                <a:endCxn id="77" idx="1"/>
              </p:cNvCxnSpPr>
              <p:nvPr/>
            </p:nvCxnSpPr>
            <p:spPr bwMode="auto">
              <a:xfrm flipV="1">
                <a:off x="4675" y="3076"/>
                <a:ext cx="43" cy="6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1" name="AutoShape 208"/>
              <p:cNvCxnSpPr>
                <a:cxnSpLocks noChangeAspect="1" noChangeShapeType="1"/>
                <a:stCxn id="84" idx="1"/>
                <a:endCxn id="84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2" name="AutoShape 209"/>
              <p:cNvCxnSpPr>
                <a:cxnSpLocks noChangeAspect="1" noChangeShapeType="1"/>
                <a:stCxn id="84" idx="1"/>
                <a:endCxn id="84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3" name="AutoShape 210"/>
              <p:cNvCxnSpPr>
                <a:cxnSpLocks noChangeAspect="1" noChangeShapeType="1"/>
                <a:stCxn id="84" idx="1"/>
                <a:endCxn id="84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4" name="AutoShape 211"/>
              <p:cNvCxnSpPr>
                <a:cxnSpLocks noChangeAspect="1" noChangeShapeType="1"/>
              </p:cNvCxnSpPr>
              <p:nvPr/>
            </p:nvCxnSpPr>
            <p:spPr bwMode="auto">
              <a:xfrm rot="7964060" flipV="1">
                <a:off x="4990" y="282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5" name="AutoShape 212"/>
              <p:cNvCxnSpPr>
                <a:cxnSpLocks noChangeAspect="1" noChangeShapeType="1"/>
              </p:cNvCxnSpPr>
              <p:nvPr/>
            </p:nvCxnSpPr>
            <p:spPr bwMode="auto">
              <a:xfrm rot="7964060" flipH="1" flipV="1">
                <a:off x="4786" y="3048"/>
                <a:ext cx="35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6" name="AutoShape 213"/>
              <p:cNvCxnSpPr>
                <a:cxnSpLocks noChangeAspect="1" noChangeShapeType="1"/>
                <a:stCxn id="77" idx="1"/>
                <a:endCxn id="77" idx="1"/>
              </p:cNvCxnSpPr>
              <p:nvPr/>
            </p:nvCxnSpPr>
            <p:spPr bwMode="auto">
              <a:xfrm>
                <a:off x="4718" y="3076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97" name="Line 214"/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589" y="257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8" name="Line 215"/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688" y="266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9" name="Line 216"/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788" y="276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0" name="Line 217"/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534" y="263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1" name="Line 218"/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634" y="2728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2" name="Line 219"/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733" y="282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3" name="Line 220"/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704" y="309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4" name="Line 221"/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680" y="295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5" name="Line 222"/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819" y="3085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6" name="Line 223"/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794" y="2953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7" name="Line 224"/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5072" y="269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8" name="Line 225"/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5077" y="280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9" name="Line 226"/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4918" y="2699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10" name="Line 227"/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4923" y="281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11" name="Oval 228"/>
              <p:cNvSpPr>
                <a:spLocks noChangeAspect="1" noChangeArrowheads="1"/>
              </p:cNvSpPr>
              <p:nvPr/>
            </p:nvSpPr>
            <p:spPr bwMode="auto">
              <a:xfrm rot="7964060">
                <a:off x="4817" y="297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2" name="Oval 229"/>
              <p:cNvSpPr>
                <a:spLocks noChangeAspect="1" noChangeArrowheads="1"/>
              </p:cNvSpPr>
              <p:nvPr/>
            </p:nvSpPr>
            <p:spPr bwMode="auto">
              <a:xfrm rot="7964060">
                <a:off x="4668" y="2858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3" name="Oval 230"/>
              <p:cNvSpPr>
                <a:spLocks noChangeAspect="1" noChangeArrowheads="1"/>
              </p:cNvSpPr>
              <p:nvPr/>
            </p:nvSpPr>
            <p:spPr bwMode="auto">
              <a:xfrm rot="7964060">
                <a:off x="4777" y="273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4" name="Oval 231"/>
              <p:cNvSpPr>
                <a:spLocks noChangeAspect="1" noChangeArrowheads="1"/>
              </p:cNvSpPr>
              <p:nvPr/>
            </p:nvSpPr>
            <p:spPr bwMode="auto">
              <a:xfrm rot="7964060">
                <a:off x="4917" y="2867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5" name="Oval 232"/>
              <p:cNvSpPr>
                <a:spLocks noChangeAspect="1" noChangeArrowheads="1"/>
              </p:cNvSpPr>
              <p:nvPr/>
            </p:nvSpPr>
            <p:spPr bwMode="auto">
              <a:xfrm rot="7964060">
                <a:off x="4568" y="2766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6" name="Oval 233"/>
              <p:cNvSpPr>
                <a:spLocks noChangeAspect="1" noChangeArrowheads="1"/>
              </p:cNvSpPr>
              <p:nvPr/>
            </p:nvSpPr>
            <p:spPr bwMode="auto">
              <a:xfrm rot="7964060">
                <a:off x="4608" y="2803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7" name="Oval 234"/>
              <p:cNvSpPr>
                <a:spLocks noChangeAspect="1" noChangeArrowheads="1"/>
              </p:cNvSpPr>
              <p:nvPr/>
            </p:nvSpPr>
            <p:spPr bwMode="auto">
              <a:xfrm rot="7964060">
                <a:off x="4679" y="2646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8" name="Oval 235"/>
              <p:cNvSpPr>
                <a:spLocks noChangeAspect="1" noChangeArrowheads="1"/>
              </p:cNvSpPr>
              <p:nvPr/>
            </p:nvSpPr>
            <p:spPr bwMode="auto">
              <a:xfrm rot="7964060">
                <a:off x="4718" y="268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9" name="Oval 236"/>
              <p:cNvSpPr>
                <a:spLocks noChangeAspect="1" noChangeArrowheads="1"/>
              </p:cNvSpPr>
              <p:nvPr/>
            </p:nvSpPr>
            <p:spPr bwMode="auto">
              <a:xfrm rot="7964060">
                <a:off x="4468" y="267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0" name="Oval 237"/>
              <p:cNvSpPr>
                <a:spLocks noChangeAspect="1" noChangeArrowheads="1"/>
              </p:cNvSpPr>
              <p:nvPr/>
            </p:nvSpPr>
            <p:spPr bwMode="auto">
              <a:xfrm rot="7964060">
                <a:off x="4580" y="255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1" name="Line 238"/>
              <p:cNvSpPr>
                <a:spLocks noChangeAspect="1" noChangeShapeType="1"/>
              </p:cNvSpPr>
              <p:nvPr/>
            </p:nvSpPr>
            <p:spPr bwMode="auto">
              <a:xfrm rot="-3140304">
                <a:off x="3898" y="2176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22" name="Line 239"/>
              <p:cNvSpPr>
                <a:spLocks noChangeAspect="1" noChangeShapeType="1"/>
              </p:cNvSpPr>
              <p:nvPr/>
            </p:nvSpPr>
            <p:spPr bwMode="auto">
              <a:xfrm rot="-3140304">
                <a:off x="3741" y="218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23" name="Line 240"/>
              <p:cNvSpPr>
                <a:spLocks noChangeAspect="1" noChangeShapeType="1"/>
              </p:cNvSpPr>
              <p:nvPr/>
            </p:nvSpPr>
            <p:spPr bwMode="auto">
              <a:xfrm rot="18459696" flipH="1">
                <a:off x="3972" y="188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124" name="AutoShape 241"/>
              <p:cNvCxnSpPr>
                <a:cxnSpLocks noChangeAspect="1" noChangeShapeType="1"/>
                <a:stCxn id="133" idx="0"/>
                <a:endCxn id="129" idx="0"/>
              </p:cNvCxnSpPr>
              <p:nvPr/>
            </p:nvCxnSpPr>
            <p:spPr bwMode="auto">
              <a:xfrm flipV="1">
                <a:off x="4018" y="2222"/>
                <a:ext cx="56" cy="72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25" name="Rectangle 242"/>
              <p:cNvSpPr>
                <a:spLocks noChangeAspect="1" noChangeArrowheads="1"/>
              </p:cNvSpPr>
              <p:nvPr/>
            </p:nvSpPr>
            <p:spPr bwMode="auto">
              <a:xfrm rot="-3140304">
                <a:off x="4213" y="227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6" name="Rectangle 243"/>
              <p:cNvSpPr>
                <a:spLocks noChangeAspect="1" noChangeArrowheads="1"/>
              </p:cNvSpPr>
              <p:nvPr/>
            </p:nvSpPr>
            <p:spPr bwMode="auto">
              <a:xfrm rot="-776429">
                <a:off x="3903" y="1862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7" name="Rectangle 244"/>
              <p:cNvSpPr>
                <a:spLocks noChangeAspect="1" noChangeArrowheads="1"/>
              </p:cNvSpPr>
              <p:nvPr/>
            </p:nvSpPr>
            <p:spPr bwMode="auto">
              <a:xfrm rot="-820895">
                <a:off x="4011" y="1829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8" name="Rectangle 245"/>
              <p:cNvSpPr>
                <a:spLocks noChangeAspect="1" noChangeArrowheads="1"/>
              </p:cNvSpPr>
              <p:nvPr/>
            </p:nvSpPr>
            <p:spPr bwMode="auto">
              <a:xfrm rot="-3140304">
                <a:off x="3999" y="211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9" name="Rectangle 246"/>
              <p:cNvSpPr>
                <a:spLocks noChangeAspect="1" noChangeArrowheads="1"/>
              </p:cNvSpPr>
              <p:nvPr/>
            </p:nvSpPr>
            <p:spPr bwMode="auto">
              <a:xfrm rot="-3140304">
                <a:off x="4106" y="219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0" name="Rectangle 247"/>
              <p:cNvSpPr>
                <a:spLocks noChangeAspect="1" noChangeArrowheads="1"/>
              </p:cNvSpPr>
              <p:nvPr/>
            </p:nvSpPr>
            <p:spPr bwMode="auto">
              <a:xfrm rot="-3140304">
                <a:off x="3943" y="2185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1" name="Rectangle 248"/>
              <p:cNvSpPr>
                <a:spLocks noChangeAspect="1" noChangeArrowheads="1"/>
              </p:cNvSpPr>
              <p:nvPr/>
            </p:nvSpPr>
            <p:spPr bwMode="auto">
              <a:xfrm rot="5053094">
                <a:off x="3727" y="2074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2" name="Rectangle 249"/>
              <p:cNvSpPr>
                <a:spLocks noChangeAspect="1" noChangeArrowheads="1"/>
              </p:cNvSpPr>
              <p:nvPr/>
            </p:nvSpPr>
            <p:spPr bwMode="auto">
              <a:xfrm rot="-3140304">
                <a:off x="4157" y="2350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3" name="Rectangle 250"/>
              <p:cNvSpPr>
                <a:spLocks noChangeAspect="1" noChangeArrowheads="1"/>
              </p:cNvSpPr>
              <p:nvPr/>
            </p:nvSpPr>
            <p:spPr bwMode="auto">
              <a:xfrm rot="-3140304">
                <a:off x="4050" y="226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4" name="Rectangle 251"/>
              <p:cNvSpPr>
                <a:spLocks noChangeAspect="1" noChangeArrowheads="1"/>
              </p:cNvSpPr>
              <p:nvPr/>
            </p:nvSpPr>
            <p:spPr bwMode="auto">
              <a:xfrm rot="5053094">
                <a:off x="3742" y="218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135" name="AutoShape 252"/>
              <p:cNvCxnSpPr>
                <a:cxnSpLocks noChangeAspect="1" noChangeShapeType="1"/>
                <a:stCxn id="134" idx="3"/>
                <a:endCxn id="134" idx="1"/>
              </p:cNvCxnSpPr>
              <p:nvPr/>
            </p:nvCxnSpPr>
            <p:spPr bwMode="auto">
              <a:xfrm flipH="1" flipV="1">
                <a:off x="3761" y="2315"/>
                <a:ext cx="4" cy="43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6" name="AutoShape 253"/>
              <p:cNvCxnSpPr>
                <a:cxnSpLocks noChangeAspect="1" noChangeShapeType="1"/>
                <a:stCxn id="134" idx="1"/>
                <a:endCxn id="134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7" name="AutoShape 254"/>
              <p:cNvCxnSpPr>
                <a:cxnSpLocks noChangeAspect="1" noChangeShapeType="1"/>
                <a:stCxn id="134" idx="1"/>
                <a:endCxn id="134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8" name="AutoShape 255"/>
              <p:cNvCxnSpPr>
                <a:cxnSpLocks noChangeAspect="1" noChangeShapeType="1"/>
                <a:stCxn id="134" idx="1"/>
                <a:endCxn id="134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9" name="AutoShape 256"/>
              <p:cNvCxnSpPr>
                <a:cxnSpLocks noChangeAspect="1" noChangeShapeType="1"/>
                <a:stCxn id="134" idx="1"/>
                <a:endCxn id="134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0" name="AutoShape 257"/>
              <p:cNvCxnSpPr>
                <a:cxnSpLocks noChangeAspect="1" noChangeShapeType="1"/>
                <a:stCxn id="127" idx="3"/>
                <a:endCxn id="127" idx="1"/>
              </p:cNvCxnSpPr>
              <p:nvPr/>
            </p:nvCxnSpPr>
            <p:spPr bwMode="auto">
              <a:xfrm flipH="1">
                <a:off x="4012" y="1959"/>
                <a:ext cx="42" cy="10"/>
              </a:xfrm>
              <a:prstGeom prst="straightConnector1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1" name="AutoShape 258"/>
              <p:cNvCxnSpPr>
                <a:cxnSpLocks noChangeAspect="1" noChangeShapeType="1"/>
                <a:stCxn id="134" idx="1"/>
                <a:endCxn id="134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2" name="AutoShape 259"/>
              <p:cNvCxnSpPr>
                <a:cxnSpLocks noChangeAspect="1" noChangeShapeType="1"/>
                <a:stCxn id="134" idx="1"/>
                <a:endCxn id="134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3" name="AutoShape 260"/>
              <p:cNvCxnSpPr>
                <a:cxnSpLocks noChangeAspect="1" noChangeShapeType="1"/>
                <a:stCxn id="134" idx="1"/>
                <a:endCxn id="134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4" name="AutoShape 261"/>
              <p:cNvCxnSpPr>
                <a:cxnSpLocks noChangeAspect="1" noChangeShapeType="1"/>
              </p:cNvCxnSpPr>
              <p:nvPr/>
            </p:nvCxnSpPr>
            <p:spPr bwMode="auto">
              <a:xfrm rot="18459696" flipV="1">
                <a:off x="3730" y="2213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5" name="AutoShape 262"/>
              <p:cNvCxnSpPr>
                <a:cxnSpLocks noChangeAspect="1" noChangeShapeType="1"/>
              </p:cNvCxnSpPr>
              <p:nvPr/>
            </p:nvCxnSpPr>
            <p:spPr bwMode="auto">
              <a:xfrm rot="-3140304" flipH="1" flipV="1">
                <a:off x="3911" y="1977"/>
                <a:ext cx="34" cy="27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6" name="AutoShape 263"/>
              <p:cNvCxnSpPr>
                <a:cxnSpLocks noChangeAspect="1" noChangeShapeType="1"/>
                <a:stCxn id="127" idx="1"/>
                <a:endCxn id="127" idx="1"/>
              </p:cNvCxnSpPr>
              <p:nvPr/>
            </p:nvCxnSpPr>
            <p:spPr bwMode="auto">
              <a:xfrm>
                <a:off x="4012" y="1969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47" name="Line 264"/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182" y="2374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48" name="Line 265"/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075" y="2291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49" name="Line 266"/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3968" y="2208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0" name="Line 267"/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232" y="230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1" name="Line 268"/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125" y="222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2" name="Line 269"/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018" y="214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3" name="Line 270"/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4021" y="187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4" name="Line 271"/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4057" y="200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5" name="Line 272"/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3907" y="188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6" name="Line 273"/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3943" y="2018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7" name="Line 274"/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691" y="230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8" name="Line 275"/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675" y="2188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9" name="Line 276"/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842" y="2282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60" name="Line 277"/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828" y="216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61" name="Oval 278"/>
              <p:cNvSpPr>
                <a:spLocks noChangeAspect="1" noChangeArrowheads="1"/>
              </p:cNvSpPr>
              <p:nvPr/>
            </p:nvSpPr>
            <p:spPr bwMode="auto">
              <a:xfrm rot="-3140304">
                <a:off x="3892" y="2049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2" name="Oval 279"/>
              <p:cNvSpPr>
                <a:spLocks noChangeAspect="1" noChangeArrowheads="1"/>
              </p:cNvSpPr>
              <p:nvPr/>
            </p:nvSpPr>
            <p:spPr bwMode="auto">
              <a:xfrm rot="-3140304">
                <a:off x="4051" y="215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3" name="Oval 280"/>
              <p:cNvSpPr>
                <a:spLocks noChangeAspect="1" noChangeArrowheads="1"/>
              </p:cNvSpPr>
              <p:nvPr/>
            </p:nvSpPr>
            <p:spPr bwMode="auto">
              <a:xfrm rot="-3140304">
                <a:off x="3951" y="2283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4" name="Oval 281"/>
              <p:cNvSpPr>
                <a:spLocks noChangeAspect="1" noChangeArrowheads="1"/>
              </p:cNvSpPr>
              <p:nvPr/>
            </p:nvSpPr>
            <p:spPr bwMode="auto">
              <a:xfrm rot="-3140304">
                <a:off x="3802" y="2167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5" name="Oval 282"/>
              <p:cNvSpPr>
                <a:spLocks noChangeAspect="1" noChangeArrowheads="1"/>
              </p:cNvSpPr>
              <p:nvPr/>
            </p:nvSpPr>
            <p:spPr bwMode="auto">
              <a:xfrm rot="-3140304">
                <a:off x="4157" y="2237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6" name="Oval 283"/>
              <p:cNvSpPr>
                <a:spLocks noChangeAspect="1" noChangeArrowheads="1"/>
              </p:cNvSpPr>
              <p:nvPr/>
            </p:nvSpPr>
            <p:spPr bwMode="auto">
              <a:xfrm rot="-3140304">
                <a:off x="4114" y="220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7" name="Oval 284"/>
              <p:cNvSpPr>
                <a:spLocks noChangeAspect="1" noChangeArrowheads="1"/>
              </p:cNvSpPr>
              <p:nvPr/>
            </p:nvSpPr>
            <p:spPr bwMode="auto">
              <a:xfrm rot="-3140304">
                <a:off x="4059" y="236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8" name="Oval 285"/>
              <p:cNvSpPr>
                <a:spLocks noChangeAspect="1" noChangeArrowheads="1"/>
              </p:cNvSpPr>
              <p:nvPr/>
            </p:nvSpPr>
            <p:spPr bwMode="auto">
              <a:xfrm rot="-3140304">
                <a:off x="4016" y="2332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9" name="Oval 286"/>
              <p:cNvSpPr>
                <a:spLocks noChangeAspect="1" noChangeArrowheads="1"/>
              </p:cNvSpPr>
              <p:nvPr/>
            </p:nvSpPr>
            <p:spPr bwMode="auto">
              <a:xfrm rot="-3140304">
                <a:off x="4265" y="231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0" name="Oval 287"/>
              <p:cNvSpPr>
                <a:spLocks noChangeAspect="1" noChangeArrowheads="1"/>
              </p:cNvSpPr>
              <p:nvPr/>
            </p:nvSpPr>
            <p:spPr bwMode="auto">
              <a:xfrm rot="-3140304">
                <a:off x="4165" y="2448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1" name="Line 288"/>
              <p:cNvSpPr>
                <a:spLocks noChangeAspect="1" noChangeShapeType="1"/>
              </p:cNvSpPr>
              <p:nvPr/>
            </p:nvSpPr>
            <p:spPr bwMode="auto">
              <a:xfrm rot="-8328319">
                <a:off x="3985" y="2878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72" name="Line 289"/>
              <p:cNvSpPr>
                <a:spLocks noChangeAspect="1" noChangeShapeType="1"/>
              </p:cNvSpPr>
              <p:nvPr/>
            </p:nvSpPr>
            <p:spPr bwMode="auto">
              <a:xfrm rot="-8328319">
                <a:off x="4116" y="2987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73" name="Line 290"/>
              <p:cNvSpPr>
                <a:spLocks noChangeAspect="1" noChangeShapeType="1"/>
              </p:cNvSpPr>
              <p:nvPr/>
            </p:nvSpPr>
            <p:spPr bwMode="auto">
              <a:xfrm rot="13271681" flipH="1">
                <a:off x="3831" y="2738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cxnSp>
            <p:nvCxnSpPr>
              <p:cNvPr id="174" name="AutoShape 291"/>
              <p:cNvCxnSpPr>
                <a:cxnSpLocks noChangeAspect="1" noChangeShapeType="1"/>
                <a:stCxn id="183" idx="0"/>
                <a:endCxn id="179" idx="0"/>
              </p:cNvCxnSpPr>
              <p:nvPr/>
            </p:nvCxnSpPr>
            <p:spPr bwMode="auto">
              <a:xfrm flipH="1" flipV="1">
                <a:off x="4079" y="2745"/>
                <a:ext cx="69" cy="60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75" name="Rectangle 292"/>
              <p:cNvSpPr>
                <a:spLocks noChangeAspect="1" noChangeArrowheads="1"/>
              </p:cNvSpPr>
              <p:nvPr/>
            </p:nvSpPr>
            <p:spPr bwMode="auto">
              <a:xfrm rot="-8328319">
                <a:off x="4192" y="2525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6" name="Rectangle 293"/>
              <p:cNvSpPr>
                <a:spLocks noChangeAspect="1" noChangeArrowheads="1"/>
              </p:cNvSpPr>
              <p:nvPr/>
            </p:nvSpPr>
            <p:spPr bwMode="auto">
              <a:xfrm rot="-5964445">
                <a:off x="3825" y="2745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7" name="Rectangle 294"/>
              <p:cNvSpPr>
                <a:spLocks noChangeAspect="1" noChangeArrowheads="1"/>
              </p:cNvSpPr>
              <p:nvPr/>
            </p:nvSpPr>
            <p:spPr bwMode="auto">
              <a:xfrm rot="-6008910">
                <a:off x="3799" y="2635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8" name="Rectangle 295"/>
              <p:cNvSpPr>
                <a:spLocks noChangeAspect="1" noChangeArrowheads="1"/>
              </p:cNvSpPr>
              <p:nvPr/>
            </p:nvSpPr>
            <p:spPr bwMode="auto">
              <a:xfrm rot="-8328319">
                <a:off x="4014" y="2729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9" name="Rectangle 296"/>
              <p:cNvSpPr>
                <a:spLocks noChangeAspect="1" noChangeArrowheads="1"/>
              </p:cNvSpPr>
              <p:nvPr/>
            </p:nvSpPr>
            <p:spPr bwMode="auto">
              <a:xfrm rot="-8328319">
                <a:off x="4103" y="262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0" name="Rectangle 297"/>
              <p:cNvSpPr>
                <a:spLocks noChangeAspect="1" noChangeArrowheads="1"/>
              </p:cNvSpPr>
              <p:nvPr/>
            </p:nvSpPr>
            <p:spPr bwMode="auto">
              <a:xfrm rot="-8328319">
                <a:off x="4082" y="2789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1" name="Rectangle 298"/>
              <p:cNvSpPr>
                <a:spLocks noChangeAspect="1" noChangeArrowheads="1"/>
              </p:cNvSpPr>
              <p:nvPr/>
            </p:nvSpPr>
            <p:spPr bwMode="auto">
              <a:xfrm rot="-134921">
                <a:off x="4039" y="2922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2" name="Rectangle 299"/>
              <p:cNvSpPr>
                <a:spLocks noChangeAspect="1" noChangeArrowheads="1"/>
              </p:cNvSpPr>
              <p:nvPr/>
            </p:nvSpPr>
            <p:spPr bwMode="auto">
              <a:xfrm rot="-8328319">
                <a:off x="4260" y="258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3" name="Rectangle 300"/>
              <p:cNvSpPr>
                <a:spLocks noChangeAspect="1" noChangeArrowheads="1"/>
              </p:cNvSpPr>
              <p:nvPr/>
            </p:nvSpPr>
            <p:spPr bwMode="auto">
              <a:xfrm rot="-8328319">
                <a:off x="4171" y="268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4" name="Rectangle 301"/>
              <p:cNvSpPr>
                <a:spLocks noChangeAspect="1" noChangeArrowheads="1"/>
              </p:cNvSpPr>
              <p:nvPr/>
            </p:nvSpPr>
            <p:spPr bwMode="auto">
              <a:xfrm rot="-134921">
                <a:off x="4154" y="2914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185" name="AutoShape 302"/>
              <p:cNvCxnSpPr>
                <a:cxnSpLocks noChangeAspect="1" noChangeShapeType="1"/>
                <a:stCxn id="184" idx="3"/>
                <a:endCxn id="184" idx="1"/>
              </p:cNvCxnSpPr>
              <p:nvPr/>
            </p:nvCxnSpPr>
            <p:spPr bwMode="auto">
              <a:xfrm flipH="1">
                <a:off x="4154" y="3061"/>
                <a:ext cx="43" cy="2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6" name="AutoShape 303"/>
              <p:cNvCxnSpPr>
                <a:cxnSpLocks noChangeAspect="1" noChangeShapeType="1"/>
                <a:stCxn id="184" idx="1"/>
                <a:endCxn id="184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7" name="AutoShape 304"/>
              <p:cNvCxnSpPr>
                <a:cxnSpLocks noChangeAspect="1" noChangeShapeType="1"/>
                <a:stCxn id="184" idx="1"/>
                <a:endCxn id="184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8" name="AutoShape 305"/>
              <p:cNvCxnSpPr>
                <a:cxnSpLocks noChangeAspect="1" noChangeShapeType="1"/>
                <a:stCxn id="184" idx="1"/>
                <a:endCxn id="184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9" name="AutoShape 306"/>
              <p:cNvCxnSpPr>
                <a:cxnSpLocks noChangeAspect="1" noChangeShapeType="1"/>
                <a:stCxn id="184" idx="1"/>
                <a:endCxn id="184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0" name="AutoShape 307"/>
              <p:cNvCxnSpPr>
                <a:cxnSpLocks noChangeAspect="1" noChangeShapeType="1"/>
                <a:stCxn id="177" idx="3"/>
                <a:endCxn id="177" idx="1"/>
              </p:cNvCxnSpPr>
              <p:nvPr/>
            </p:nvCxnSpPr>
            <p:spPr bwMode="auto">
              <a:xfrm>
                <a:off x="3817" y="2748"/>
                <a:ext cx="7" cy="43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1" name="AutoShape 308"/>
              <p:cNvCxnSpPr>
                <a:cxnSpLocks noChangeAspect="1" noChangeShapeType="1"/>
                <a:stCxn id="184" idx="1"/>
                <a:endCxn id="184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2" name="AutoShape 309"/>
              <p:cNvCxnSpPr>
                <a:cxnSpLocks noChangeAspect="1" noChangeShapeType="1"/>
                <a:stCxn id="184" idx="1"/>
                <a:endCxn id="184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3" name="AutoShape 310"/>
              <p:cNvCxnSpPr>
                <a:cxnSpLocks noChangeAspect="1" noChangeShapeType="1"/>
                <a:stCxn id="184" idx="1"/>
                <a:endCxn id="184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4" name="AutoShape 311"/>
              <p:cNvCxnSpPr>
                <a:cxnSpLocks noChangeAspect="1" noChangeShapeType="1"/>
              </p:cNvCxnSpPr>
              <p:nvPr/>
            </p:nvCxnSpPr>
            <p:spPr bwMode="auto">
              <a:xfrm rot="13271681" flipV="1">
                <a:off x="4050" y="305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5" name="AutoShape 312"/>
              <p:cNvCxnSpPr>
                <a:cxnSpLocks noChangeAspect="1" noChangeShapeType="1"/>
              </p:cNvCxnSpPr>
              <p:nvPr/>
            </p:nvCxnSpPr>
            <p:spPr bwMode="auto">
              <a:xfrm rot="-8328319" flipH="1" flipV="1">
                <a:off x="3824" y="2863"/>
                <a:ext cx="34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6" name="AutoShape 313"/>
              <p:cNvCxnSpPr>
                <a:cxnSpLocks noChangeAspect="1" noChangeShapeType="1"/>
                <a:stCxn id="177" idx="1"/>
                <a:endCxn id="177" idx="1"/>
              </p:cNvCxnSpPr>
              <p:nvPr/>
            </p:nvCxnSpPr>
            <p:spPr bwMode="auto">
              <a:xfrm>
                <a:off x="3824" y="2791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97" name="Line 314"/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279" y="260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8" name="Line 315"/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89" y="271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9" name="Line 316"/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00" y="2813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0" name="Line 317"/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218" y="255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1" name="Line 318"/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29" y="265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2" name="Line 319"/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039" y="275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3" name="Line 320"/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769" y="273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4" name="Line 321"/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901" y="271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5" name="Line 322"/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777" y="285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6" name="Line 323"/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909" y="282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7" name="Line 324"/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176" y="3094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8" name="Line 325"/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061" y="3102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9" name="Line 326"/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166" y="294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10" name="Line 327"/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051" y="295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11" name="Oval 328"/>
              <p:cNvSpPr>
                <a:spLocks noChangeAspect="1" noChangeArrowheads="1"/>
              </p:cNvSpPr>
              <p:nvPr/>
            </p:nvSpPr>
            <p:spPr bwMode="auto">
              <a:xfrm rot="-8328319">
                <a:off x="3898" y="2888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2" name="Oval 329"/>
              <p:cNvSpPr>
                <a:spLocks noChangeAspect="1" noChangeArrowheads="1"/>
              </p:cNvSpPr>
              <p:nvPr/>
            </p:nvSpPr>
            <p:spPr bwMode="auto">
              <a:xfrm rot="-8328319">
                <a:off x="4011" y="273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3" name="Oval 330"/>
              <p:cNvSpPr>
                <a:spLocks noChangeAspect="1" noChangeArrowheads="1"/>
              </p:cNvSpPr>
              <p:nvPr/>
            </p:nvSpPr>
            <p:spPr bwMode="auto">
              <a:xfrm rot="-8328319">
                <a:off x="4134" y="2842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4" name="Oval 331"/>
              <p:cNvSpPr>
                <a:spLocks noChangeAspect="1" noChangeArrowheads="1"/>
              </p:cNvSpPr>
              <p:nvPr/>
            </p:nvSpPr>
            <p:spPr bwMode="auto">
              <a:xfrm rot="-8328319">
                <a:off x="4009" y="298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5" name="Oval 332"/>
              <p:cNvSpPr>
                <a:spLocks noChangeAspect="1" noChangeArrowheads="1"/>
              </p:cNvSpPr>
              <p:nvPr/>
            </p:nvSpPr>
            <p:spPr bwMode="auto">
              <a:xfrm rot="-8328319">
                <a:off x="4100" y="263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6" name="Oval 333"/>
              <p:cNvSpPr>
                <a:spLocks noChangeAspect="1" noChangeArrowheads="1"/>
              </p:cNvSpPr>
              <p:nvPr/>
            </p:nvSpPr>
            <p:spPr bwMode="auto">
              <a:xfrm rot="-8328319">
                <a:off x="4065" y="267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7" name="Oval 334"/>
              <p:cNvSpPr>
                <a:spLocks noChangeAspect="1" noChangeArrowheads="1"/>
              </p:cNvSpPr>
              <p:nvPr/>
            </p:nvSpPr>
            <p:spPr bwMode="auto">
              <a:xfrm rot="-8328319">
                <a:off x="4223" y="2740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8" name="Oval 335"/>
              <p:cNvSpPr>
                <a:spLocks noChangeAspect="1" noChangeArrowheads="1"/>
              </p:cNvSpPr>
              <p:nvPr/>
            </p:nvSpPr>
            <p:spPr bwMode="auto">
              <a:xfrm rot="-8328319">
                <a:off x="4187" y="2781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9" name="Oval 336"/>
              <p:cNvSpPr>
                <a:spLocks noChangeAspect="1" noChangeArrowheads="1"/>
              </p:cNvSpPr>
              <p:nvPr/>
            </p:nvSpPr>
            <p:spPr bwMode="auto">
              <a:xfrm rot="-8328319">
                <a:off x="4189" y="2532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0" name="Oval 337"/>
              <p:cNvSpPr>
                <a:spLocks noChangeAspect="1" noChangeArrowheads="1"/>
              </p:cNvSpPr>
              <p:nvPr/>
            </p:nvSpPr>
            <p:spPr bwMode="auto">
              <a:xfrm rot="-8328319">
                <a:off x="4312" y="263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1" name="Line 338"/>
              <p:cNvSpPr>
                <a:spLocks noChangeAspect="1" noChangeShapeType="1"/>
              </p:cNvSpPr>
              <p:nvPr/>
            </p:nvSpPr>
            <p:spPr bwMode="auto">
              <a:xfrm rot="3556658">
                <a:off x="4846" y="2231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22" name="Line 339"/>
              <p:cNvSpPr>
                <a:spLocks noChangeAspect="1" noChangeShapeType="1"/>
              </p:cNvSpPr>
              <p:nvPr/>
            </p:nvSpPr>
            <p:spPr bwMode="auto">
              <a:xfrm rot="3556658">
                <a:off x="4865" y="1914"/>
                <a:ext cx="1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23" name="Line 340"/>
              <p:cNvSpPr>
                <a:spLocks noChangeAspect="1" noChangeShapeType="1"/>
              </p:cNvSpPr>
              <p:nvPr/>
            </p:nvSpPr>
            <p:spPr bwMode="auto">
              <a:xfrm rot="3556658" flipH="1">
                <a:off x="5059" y="2239"/>
                <a:ext cx="1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224" name="AutoShape 341"/>
              <p:cNvCxnSpPr>
                <a:cxnSpLocks noChangeAspect="1" noChangeShapeType="1"/>
                <a:stCxn id="233" idx="0"/>
                <a:endCxn id="229" idx="0"/>
              </p:cNvCxnSpPr>
              <p:nvPr/>
            </p:nvCxnSpPr>
            <p:spPr bwMode="auto">
              <a:xfrm>
                <a:off x="4748" y="2260"/>
                <a:ext cx="47" cy="79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25" name="Rectangle 342"/>
              <p:cNvSpPr>
                <a:spLocks noChangeAspect="1" noChangeArrowheads="1"/>
              </p:cNvSpPr>
              <p:nvPr/>
            </p:nvSpPr>
            <p:spPr bwMode="auto">
              <a:xfrm rot="3556658">
                <a:off x="4599" y="2375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6" name="Rectangle 343"/>
              <p:cNvSpPr>
                <a:spLocks noChangeAspect="1" noChangeArrowheads="1"/>
              </p:cNvSpPr>
              <p:nvPr/>
            </p:nvSpPr>
            <p:spPr bwMode="auto">
              <a:xfrm rot="5920532">
                <a:off x="5037" y="2148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7" name="Rectangle 344"/>
              <p:cNvSpPr>
                <a:spLocks noChangeAspect="1" noChangeArrowheads="1"/>
              </p:cNvSpPr>
              <p:nvPr/>
            </p:nvSpPr>
            <p:spPr bwMode="auto">
              <a:xfrm rot="5876067">
                <a:off x="5027" y="2262"/>
                <a:ext cx="43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8" name="Rectangle 345"/>
              <p:cNvSpPr>
                <a:spLocks noChangeAspect="1" noChangeArrowheads="1"/>
              </p:cNvSpPr>
              <p:nvPr/>
            </p:nvSpPr>
            <p:spPr bwMode="auto">
              <a:xfrm rot="3556658">
                <a:off x="4831" y="2237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9" name="Rectangle 346"/>
              <p:cNvSpPr>
                <a:spLocks noChangeAspect="1" noChangeArrowheads="1"/>
              </p:cNvSpPr>
              <p:nvPr/>
            </p:nvSpPr>
            <p:spPr bwMode="auto">
              <a:xfrm rot="3556658">
                <a:off x="4715" y="230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0" name="Rectangle 347"/>
              <p:cNvSpPr>
                <a:spLocks noChangeAspect="1" noChangeArrowheads="1"/>
              </p:cNvSpPr>
              <p:nvPr/>
            </p:nvSpPr>
            <p:spPr bwMode="auto">
              <a:xfrm rot="3556658">
                <a:off x="4785" y="215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1" name="Rectangle 348"/>
              <p:cNvSpPr>
                <a:spLocks noChangeAspect="1" noChangeArrowheads="1"/>
              </p:cNvSpPr>
              <p:nvPr/>
            </p:nvSpPr>
            <p:spPr bwMode="auto">
              <a:xfrm rot="-9849944">
                <a:off x="4892" y="188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2" name="Rectangle 349"/>
              <p:cNvSpPr>
                <a:spLocks noChangeAspect="1" noChangeArrowheads="1"/>
              </p:cNvSpPr>
              <p:nvPr/>
            </p:nvSpPr>
            <p:spPr bwMode="auto">
              <a:xfrm rot="3556658">
                <a:off x="4552" y="229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3" name="Rectangle 350"/>
              <p:cNvSpPr>
                <a:spLocks noChangeAspect="1" noChangeArrowheads="1"/>
              </p:cNvSpPr>
              <p:nvPr/>
            </p:nvSpPr>
            <p:spPr bwMode="auto">
              <a:xfrm rot="3556658">
                <a:off x="4669" y="222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4" name="Rectangle 351"/>
              <p:cNvSpPr>
                <a:spLocks noChangeAspect="1" noChangeArrowheads="1"/>
              </p:cNvSpPr>
              <p:nvPr/>
            </p:nvSpPr>
            <p:spPr bwMode="auto">
              <a:xfrm rot="-9849944">
                <a:off x="4780" y="1860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235" name="AutoShape 352"/>
              <p:cNvCxnSpPr>
                <a:cxnSpLocks noChangeAspect="1" noChangeShapeType="1"/>
                <a:stCxn id="234" idx="3"/>
                <a:endCxn id="234" idx="1"/>
              </p:cNvCxnSpPr>
              <p:nvPr/>
            </p:nvCxnSpPr>
            <p:spPr bwMode="auto">
              <a:xfrm>
                <a:off x="4781" y="2002"/>
                <a:ext cx="42" cy="12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6" name="AutoShape 353"/>
              <p:cNvCxnSpPr>
                <a:cxnSpLocks noChangeAspect="1" noChangeShapeType="1"/>
                <a:stCxn id="234" idx="1"/>
                <a:endCxn id="234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7" name="AutoShape 354"/>
              <p:cNvCxnSpPr>
                <a:cxnSpLocks noChangeAspect="1" noChangeShapeType="1"/>
                <a:stCxn id="234" idx="1"/>
                <a:endCxn id="234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8" name="AutoShape 355"/>
              <p:cNvCxnSpPr>
                <a:cxnSpLocks noChangeAspect="1" noChangeShapeType="1"/>
                <a:stCxn id="234" idx="1"/>
                <a:endCxn id="234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9" name="AutoShape 356"/>
              <p:cNvCxnSpPr>
                <a:cxnSpLocks noChangeAspect="1" noChangeShapeType="1"/>
                <a:stCxn id="234" idx="1"/>
                <a:endCxn id="234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0" name="AutoShape 357"/>
              <p:cNvCxnSpPr>
                <a:cxnSpLocks noChangeAspect="1" noChangeShapeType="1"/>
                <a:stCxn id="227" idx="3"/>
                <a:endCxn id="227" idx="1"/>
              </p:cNvCxnSpPr>
              <p:nvPr/>
            </p:nvCxnSpPr>
            <p:spPr bwMode="auto">
              <a:xfrm flipV="1">
                <a:off x="5046" y="2375"/>
                <a:ext cx="6" cy="43"/>
              </a:xfrm>
              <a:prstGeom prst="straightConnector1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1" name="AutoShape 358"/>
              <p:cNvCxnSpPr>
                <a:cxnSpLocks noChangeAspect="1" noChangeShapeType="1"/>
                <a:stCxn id="234" idx="1"/>
                <a:endCxn id="234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2" name="AutoShape 359"/>
              <p:cNvCxnSpPr>
                <a:cxnSpLocks noChangeAspect="1" noChangeShapeType="1"/>
                <a:stCxn id="234" idx="1"/>
                <a:endCxn id="234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3" name="AutoShape 360"/>
              <p:cNvCxnSpPr>
                <a:cxnSpLocks noChangeAspect="1" noChangeShapeType="1"/>
                <a:stCxn id="234" idx="1"/>
                <a:endCxn id="234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4" name="AutoShape 361"/>
              <p:cNvCxnSpPr>
                <a:cxnSpLocks noChangeAspect="1" noChangeShapeType="1"/>
              </p:cNvCxnSpPr>
              <p:nvPr/>
            </p:nvCxnSpPr>
            <p:spPr bwMode="auto">
              <a:xfrm rot="3556658" flipV="1">
                <a:off x="4893" y="201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5" name="AutoShape 362"/>
              <p:cNvCxnSpPr>
                <a:cxnSpLocks noChangeAspect="1" noChangeShapeType="1"/>
              </p:cNvCxnSpPr>
              <p:nvPr/>
            </p:nvCxnSpPr>
            <p:spPr bwMode="auto">
              <a:xfrm rot="3556658" flipH="1" flipV="1">
                <a:off x="5046" y="2274"/>
                <a:ext cx="34" cy="27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6" name="AutoShape 363"/>
              <p:cNvCxnSpPr>
                <a:cxnSpLocks noChangeAspect="1" noChangeShapeType="1"/>
                <a:stCxn id="227" idx="1"/>
                <a:endCxn id="227" idx="1"/>
              </p:cNvCxnSpPr>
              <p:nvPr/>
            </p:nvCxnSpPr>
            <p:spPr bwMode="auto">
              <a:xfrm>
                <a:off x="5052" y="237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47" name="Line 364"/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576" y="232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48" name="Line 365"/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694" y="225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49" name="Line 366"/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809" y="219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0" name="Line 367"/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618" y="239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1" name="Line 368"/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734" y="2329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2" name="Line 369"/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850" y="226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3" name="Line 370"/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5100" y="2363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4" name="Line 371"/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4967" y="2348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5" name="Line 372"/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5129" y="2252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6" name="Line 373"/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4995" y="223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7" name="Line 374"/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824" y="1898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8" name="Line 375"/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935" y="192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9" name="Line 376"/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786" y="2047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60" name="Line 377"/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897" y="207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61" name="Oval 378"/>
              <p:cNvSpPr>
                <a:spLocks noChangeAspect="1" noChangeArrowheads="1"/>
              </p:cNvSpPr>
              <p:nvPr/>
            </p:nvSpPr>
            <p:spPr bwMode="auto">
              <a:xfrm rot="3556658">
                <a:off x="4987" y="2226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2" name="Oval 379"/>
              <p:cNvSpPr>
                <a:spLocks noChangeAspect="1" noChangeArrowheads="1"/>
              </p:cNvSpPr>
              <p:nvPr/>
            </p:nvSpPr>
            <p:spPr bwMode="auto">
              <a:xfrm rot="3556658">
                <a:off x="4832" y="2336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3" name="Oval 380"/>
              <p:cNvSpPr>
                <a:spLocks noChangeAspect="1" noChangeArrowheads="1"/>
              </p:cNvSpPr>
              <p:nvPr/>
            </p:nvSpPr>
            <p:spPr bwMode="auto">
              <a:xfrm rot="3556658">
                <a:off x="4748" y="2197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4" name="Oval 381"/>
              <p:cNvSpPr>
                <a:spLocks noChangeAspect="1" noChangeArrowheads="1"/>
              </p:cNvSpPr>
              <p:nvPr/>
            </p:nvSpPr>
            <p:spPr bwMode="auto">
              <a:xfrm rot="3556658">
                <a:off x="4912" y="2100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5" name="Oval 382"/>
              <p:cNvSpPr>
                <a:spLocks noChangeAspect="1" noChangeArrowheads="1"/>
              </p:cNvSpPr>
              <p:nvPr/>
            </p:nvSpPr>
            <p:spPr bwMode="auto">
              <a:xfrm rot="3556658">
                <a:off x="4716" y="240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6" name="Oval 383"/>
              <p:cNvSpPr>
                <a:spLocks noChangeAspect="1" noChangeArrowheads="1"/>
              </p:cNvSpPr>
              <p:nvPr/>
            </p:nvSpPr>
            <p:spPr bwMode="auto">
              <a:xfrm rot="3556658">
                <a:off x="4762" y="2377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7" name="Oval 384"/>
              <p:cNvSpPr>
                <a:spLocks noChangeAspect="1" noChangeArrowheads="1"/>
              </p:cNvSpPr>
              <p:nvPr/>
            </p:nvSpPr>
            <p:spPr bwMode="auto">
              <a:xfrm rot="3556658">
                <a:off x="4633" y="2266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8" name="Oval 385"/>
              <p:cNvSpPr>
                <a:spLocks noChangeAspect="1" noChangeArrowheads="1"/>
              </p:cNvSpPr>
              <p:nvPr/>
            </p:nvSpPr>
            <p:spPr bwMode="auto">
              <a:xfrm rot="3556658">
                <a:off x="4679" y="223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9" name="Oval 386"/>
              <p:cNvSpPr>
                <a:spLocks noChangeAspect="1" noChangeArrowheads="1"/>
              </p:cNvSpPr>
              <p:nvPr/>
            </p:nvSpPr>
            <p:spPr bwMode="auto">
              <a:xfrm rot="3556658">
                <a:off x="4599" y="247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0" name="Oval 387"/>
              <p:cNvSpPr>
                <a:spLocks noChangeAspect="1" noChangeArrowheads="1"/>
              </p:cNvSpPr>
              <p:nvPr/>
            </p:nvSpPr>
            <p:spPr bwMode="auto">
              <a:xfrm rot="3556658">
                <a:off x="4517" y="233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1" name="Line 388"/>
              <p:cNvSpPr>
                <a:spLocks noChangeAspect="1" noChangeShapeType="1"/>
              </p:cNvSpPr>
              <p:nvPr/>
            </p:nvSpPr>
            <p:spPr bwMode="auto">
              <a:xfrm flipV="1">
                <a:off x="4458" y="2529"/>
                <a:ext cx="0" cy="136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72" name="Line 389"/>
              <p:cNvSpPr>
                <a:spLocks noChangeAspect="1" noChangeShapeType="1"/>
              </p:cNvSpPr>
              <p:nvPr/>
            </p:nvSpPr>
            <p:spPr bwMode="auto">
              <a:xfrm flipV="1">
                <a:off x="4350" y="2529"/>
                <a:ext cx="0" cy="10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73" name="Text Box 391"/>
              <p:cNvSpPr txBox="1">
                <a:spLocks noChangeAspect="1" noChangeArrowheads="1"/>
              </p:cNvSpPr>
              <p:nvPr/>
            </p:nvSpPr>
            <p:spPr bwMode="auto">
              <a:xfrm>
                <a:off x="4701" y="1781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4" name="Text Box 392"/>
              <p:cNvSpPr txBox="1">
                <a:spLocks noChangeAspect="1" noChangeArrowheads="1"/>
              </p:cNvSpPr>
              <p:nvPr/>
            </p:nvSpPr>
            <p:spPr bwMode="auto">
              <a:xfrm>
                <a:off x="4620" y="1915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5" name="Text Box 393"/>
              <p:cNvSpPr txBox="1">
                <a:spLocks noChangeAspect="1" noChangeArrowheads="1"/>
              </p:cNvSpPr>
              <p:nvPr/>
            </p:nvSpPr>
            <p:spPr bwMode="auto">
              <a:xfrm>
                <a:off x="4307" y="1713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6" name="Text Box 394"/>
              <p:cNvSpPr txBox="1">
                <a:spLocks noChangeAspect="1" noChangeArrowheads="1"/>
              </p:cNvSpPr>
              <p:nvPr/>
            </p:nvSpPr>
            <p:spPr bwMode="auto">
              <a:xfrm>
                <a:off x="4527" y="1984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7" name="Text Box 395"/>
              <p:cNvSpPr txBox="1">
                <a:spLocks noChangeAspect="1" noChangeArrowheads="1"/>
              </p:cNvSpPr>
              <p:nvPr/>
            </p:nvSpPr>
            <p:spPr bwMode="auto">
              <a:xfrm>
                <a:off x="4527" y="2092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8" name="Arc 396"/>
              <p:cNvSpPr>
                <a:spLocks noChangeAspect="1"/>
              </p:cNvSpPr>
              <p:nvPr/>
            </p:nvSpPr>
            <p:spPr bwMode="auto">
              <a:xfrm>
                <a:off x="4350" y="2477"/>
                <a:ext cx="107" cy="54"/>
              </a:xfrm>
              <a:custGeom>
                <a:avLst/>
                <a:gdLst>
                  <a:gd name="T0" fmla="*/ 0 w 43194"/>
                  <a:gd name="T1" fmla="*/ 0 h 21600"/>
                  <a:gd name="T2" fmla="*/ 0 w 43194"/>
                  <a:gd name="T3" fmla="*/ 0 h 21600"/>
                  <a:gd name="T4" fmla="*/ 0 w 43194"/>
                  <a:gd name="T5" fmla="*/ 0 h 2160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3194" h="21600" fill="none" extrusionOk="0">
                    <a:moveTo>
                      <a:pt x="-1" y="21109"/>
                    </a:moveTo>
                    <a:cubicBezTo>
                      <a:pt x="265" y="9374"/>
                      <a:pt x="9855" y="-1"/>
                      <a:pt x="21594" y="0"/>
                    </a:cubicBezTo>
                    <a:cubicBezTo>
                      <a:pt x="33523" y="0"/>
                      <a:pt x="43194" y="9670"/>
                      <a:pt x="43194" y="21600"/>
                    </a:cubicBezTo>
                  </a:path>
                  <a:path w="43194" h="21600" stroke="0" extrusionOk="0">
                    <a:moveTo>
                      <a:pt x="-1" y="21109"/>
                    </a:moveTo>
                    <a:cubicBezTo>
                      <a:pt x="265" y="9374"/>
                      <a:pt x="9855" y="-1"/>
                      <a:pt x="21594" y="0"/>
                    </a:cubicBezTo>
                    <a:cubicBezTo>
                      <a:pt x="33523" y="0"/>
                      <a:pt x="43194" y="9670"/>
                      <a:pt x="43194" y="21600"/>
                    </a:cubicBezTo>
                    <a:lnTo>
                      <a:pt x="21594" y="21600"/>
                    </a:lnTo>
                    <a:lnTo>
                      <a:pt x="-1" y="21109"/>
                    </a:lnTo>
                    <a:close/>
                  </a:path>
                </a:pathLst>
              </a:cu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948127690"/>
      </p:ext>
    </p:extLst>
  </p:cSld>
  <p:clrMapOvr>
    <a:masterClrMapping/>
  </p:clrMapOvr>
  <p:transition>
    <p:blinds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29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4029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4029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29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4029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4029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0291" grpId="0" build="p" autoUpdateAnimBg="0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2338" name="Rectangle 2"/>
          <p:cNvSpPr>
            <a:spLocks noChangeArrowheads="1"/>
          </p:cNvSpPr>
          <p:nvPr/>
        </p:nvSpPr>
        <p:spPr bwMode="auto">
          <a:xfrm>
            <a:off x="2784054" y="451767"/>
            <a:ext cx="6624637" cy="7668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508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0488" tIns="44450" rIns="90488" bIns="44450">
            <a:spAutoFit/>
          </a:bodyPr>
          <a:lstStyle>
            <a:lvl1pPr defTabSz="1316038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658813" defTabSz="1316038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316038" defTabSz="1316038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974850" defTabSz="1316038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633663" defTabSz="1316038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3090863" defTabSz="1316038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3548063" defTabSz="1316038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4005263" defTabSz="1316038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4462463" defTabSz="1316038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0" hangingPunct="0"/>
            <a:r>
              <a:rPr lang="en-US" altLang="en-US" sz="4400" b="1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90</a:t>
            </a:r>
            <a:r>
              <a:rPr lang="en-US" altLang="en-US" sz="4400" b="1" baseline="30000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</a:t>
            </a:r>
            <a:r>
              <a:rPr lang="en-US" altLang="en-US" sz="4400" b="1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Light Scatter.</a:t>
            </a:r>
          </a:p>
        </p:txBody>
      </p:sp>
      <p:grpSp>
        <p:nvGrpSpPr>
          <p:cNvPr id="142339" name="Group 3"/>
          <p:cNvGrpSpPr>
            <a:grpSpLocks noChangeAspect="1"/>
          </p:cNvGrpSpPr>
          <p:nvPr/>
        </p:nvGrpSpPr>
        <p:grpSpPr bwMode="auto">
          <a:xfrm>
            <a:off x="1931300" y="1089667"/>
            <a:ext cx="8387213" cy="4563852"/>
            <a:chOff x="99" y="660"/>
            <a:chExt cx="5660" cy="3079"/>
          </a:xfrm>
        </p:grpSpPr>
        <p:sp>
          <p:nvSpPr>
            <p:cNvPr id="142340" name="Freeform 4" descr="Large confetti"/>
            <p:cNvSpPr>
              <a:spLocks noChangeAspect="1"/>
            </p:cNvSpPr>
            <p:nvPr/>
          </p:nvSpPr>
          <p:spPr bwMode="auto">
            <a:xfrm>
              <a:off x="2123" y="660"/>
              <a:ext cx="1031" cy="2036"/>
            </a:xfrm>
            <a:custGeom>
              <a:avLst/>
              <a:gdLst>
                <a:gd name="T0" fmla="*/ 0 w 1031"/>
                <a:gd name="T1" fmla="*/ 161 h 2036"/>
                <a:gd name="T2" fmla="*/ 0 w 1031"/>
                <a:gd name="T3" fmla="*/ 643 h 2036"/>
                <a:gd name="T4" fmla="*/ 0 w 1031"/>
                <a:gd name="T5" fmla="*/ 1553 h 2036"/>
                <a:gd name="T6" fmla="*/ 0 w 1031"/>
                <a:gd name="T7" fmla="*/ 2035 h 2036"/>
                <a:gd name="T8" fmla="*/ 343 w 1031"/>
                <a:gd name="T9" fmla="*/ 1874 h 2036"/>
                <a:gd name="T10" fmla="*/ 458 w 1031"/>
                <a:gd name="T11" fmla="*/ 2035 h 2036"/>
                <a:gd name="T12" fmla="*/ 744 w 1031"/>
                <a:gd name="T13" fmla="*/ 1874 h 2036"/>
                <a:gd name="T14" fmla="*/ 1030 w 1031"/>
                <a:gd name="T15" fmla="*/ 2035 h 2036"/>
                <a:gd name="T16" fmla="*/ 1030 w 1031"/>
                <a:gd name="T17" fmla="*/ 1553 h 2036"/>
                <a:gd name="T18" fmla="*/ 1030 w 1031"/>
                <a:gd name="T19" fmla="*/ 643 h 2036"/>
                <a:gd name="T20" fmla="*/ 1030 w 1031"/>
                <a:gd name="T21" fmla="*/ 54 h 2036"/>
                <a:gd name="T22" fmla="*/ 801 w 1031"/>
                <a:gd name="T23" fmla="*/ 321 h 2036"/>
                <a:gd name="T24" fmla="*/ 572 w 1031"/>
                <a:gd name="T25" fmla="*/ 161 h 2036"/>
                <a:gd name="T26" fmla="*/ 401 w 1031"/>
                <a:gd name="T27" fmla="*/ 321 h 2036"/>
                <a:gd name="T28" fmla="*/ 0 w 1031"/>
                <a:gd name="T29" fmla="*/ 0 h 2036"/>
                <a:gd name="T30" fmla="*/ 0 w 1031"/>
                <a:gd name="T31" fmla="*/ 161 h 20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031" h="2036">
                  <a:moveTo>
                    <a:pt x="0" y="161"/>
                  </a:moveTo>
                  <a:lnTo>
                    <a:pt x="0" y="643"/>
                  </a:lnTo>
                  <a:lnTo>
                    <a:pt x="0" y="1553"/>
                  </a:lnTo>
                  <a:lnTo>
                    <a:pt x="0" y="2035"/>
                  </a:lnTo>
                  <a:lnTo>
                    <a:pt x="343" y="1874"/>
                  </a:lnTo>
                  <a:lnTo>
                    <a:pt x="458" y="2035"/>
                  </a:lnTo>
                  <a:lnTo>
                    <a:pt x="744" y="1874"/>
                  </a:lnTo>
                  <a:lnTo>
                    <a:pt x="1030" y="2035"/>
                  </a:lnTo>
                  <a:lnTo>
                    <a:pt x="1030" y="1553"/>
                  </a:lnTo>
                  <a:lnTo>
                    <a:pt x="1030" y="643"/>
                  </a:lnTo>
                  <a:lnTo>
                    <a:pt x="1030" y="54"/>
                  </a:lnTo>
                  <a:lnTo>
                    <a:pt x="801" y="321"/>
                  </a:lnTo>
                  <a:lnTo>
                    <a:pt x="572" y="161"/>
                  </a:lnTo>
                  <a:lnTo>
                    <a:pt x="401" y="321"/>
                  </a:lnTo>
                  <a:lnTo>
                    <a:pt x="0" y="0"/>
                  </a:lnTo>
                  <a:lnTo>
                    <a:pt x="0" y="161"/>
                  </a:lnTo>
                </a:path>
              </a:pathLst>
            </a:custGeom>
            <a:pattFill prst="lgConfetti">
              <a:fgClr>
                <a:schemeClr val="tx1"/>
              </a:fgClr>
              <a:bgClr>
                <a:schemeClr val="bg1"/>
              </a:bgClr>
            </a:patt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508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2341" name="Line 5"/>
            <p:cNvSpPr>
              <a:spLocks noChangeAspect="1" noChangeShapeType="1"/>
            </p:cNvSpPr>
            <p:nvPr/>
          </p:nvSpPr>
          <p:spPr bwMode="auto">
            <a:xfrm>
              <a:off x="2130" y="702"/>
              <a:ext cx="0" cy="1478"/>
            </a:xfrm>
            <a:prstGeom prst="line">
              <a:avLst/>
            </a:prstGeom>
            <a:noFill/>
            <a:ln w="127000">
              <a:solidFill>
                <a:srgbClr val="DAC8F3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42342" name="Line 6"/>
            <p:cNvSpPr>
              <a:spLocks noChangeAspect="1" noChangeShapeType="1"/>
            </p:cNvSpPr>
            <p:nvPr/>
          </p:nvSpPr>
          <p:spPr bwMode="auto">
            <a:xfrm>
              <a:off x="3169" y="763"/>
              <a:ext cx="0" cy="1417"/>
            </a:xfrm>
            <a:prstGeom prst="line">
              <a:avLst/>
            </a:prstGeom>
            <a:noFill/>
            <a:ln w="127000">
              <a:solidFill>
                <a:srgbClr val="DAC8F3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grpSp>
          <p:nvGrpSpPr>
            <p:cNvPr id="142343" name="Group 7"/>
            <p:cNvGrpSpPr>
              <a:grpSpLocks noChangeAspect="1"/>
            </p:cNvGrpSpPr>
            <p:nvPr/>
          </p:nvGrpSpPr>
          <p:grpSpPr bwMode="auto">
            <a:xfrm>
              <a:off x="99" y="1178"/>
              <a:ext cx="5660" cy="2561"/>
              <a:chOff x="99" y="1178"/>
              <a:chExt cx="5660" cy="2561"/>
            </a:xfrm>
          </p:grpSpPr>
          <p:sp>
            <p:nvSpPr>
              <p:cNvPr id="142344" name="Oval 8"/>
              <p:cNvSpPr>
                <a:spLocks noChangeAspect="1" noChangeArrowheads="1"/>
              </p:cNvSpPr>
              <p:nvPr/>
            </p:nvSpPr>
            <p:spPr bwMode="auto">
              <a:xfrm>
                <a:off x="412" y="1692"/>
                <a:ext cx="198" cy="183"/>
              </a:xfrm>
              <a:prstGeom prst="ellipse">
                <a:avLst/>
              </a:prstGeom>
              <a:gradFill rotWithShape="0">
                <a:gsLst>
                  <a:gs pos="0">
                    <a:srgbClr val="FFFF00"/>
                  </a:gs>
                  <a:gs pos="100000">
                    <a:srgbClr val="FFFF00">
                      <a:gamma/>
                      <a:shade val="20000"/>
                      <a:invGamma/>
                    </a:srgbClr>
                  </a:gs>
                </a:gsLst>
                <a:path path="shape">
                  <a:fillToRect l="50000" t="50000" r="50000" b="50000"/>
                </a:path>
              </a:gradFill>
              <a:ln w="12700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42345" name="Line 9"/>
              <p:cNvSpPr>
                <a:spLocks noChangeAspect="1" noChangeShapeType="1"/>
              </p:cNvSpPr>
              <p:nvPr/>
            </p:nvSpPr>
            <p:spPr bwMode="auto">
              <a:xfrm>
                <a:off x="492" y="1517"/>
                <a:ext cx="0" cy="107"/>
              </a:xfrm>
              <a:prstGeom prst="line">
                <a:avLst/>
              </a:prstGeom>
              <a:noFill/>
              <a:ln w="50800">
                <a:solidFill>
                  <a:srgbClr val="FFFF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42346" name="Line 10"/>
              <p:cNvSpPr>
                <a:spLocks noChangeAspect="1" noChangeShapeType="1"/>
              </p:cNvSpPr>
              <p:nvPr/>
            </p:nvSpPr>
            <p:spPr bwMode="auto">
              <a:xfrm>
                <a:off x="516" y="1951"/>
                <a:ext cx="0" cy="108"/>
              </a:xfrm>
              <a:prstGeom prst="line">
                <a:avLst/>
              </a:prstGeom>
              <a:noFill/>
              <a:ln w="50800">
                <a:solidFill>
                  <a:srgbClr val="FFFF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42347" name="Line 11"/>
              <p:cNvSpPr>
                <a:spLocks noChangeAspect="1" noChangeShapeType="1"/>
              </p:cNvSpPr>
              <p:nvPr/>
            </p:nvSpPr>
            <p:spPr bwMode="auto">
              <a:xfrm flipV="1">
                <a:off x="228" y="1824"/>
                <a:ext cx="98" cy="101"/>
              </a:xfrm>
              <a:prstGeom prst="line">
                <a:avLst/>
              </a:prstGeom>
              <a:noFill/>
              <a:ln w="50800">
                <a:solidFill>
                  <a:srgbClr val="FFFF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42348" name="Line 12"/>
              <p:cNvSpPr>
                <a:spLocks noChangeAspect="1" noChangeShapeType="1"/>
              </p:cNvSpPr>
              <p:nvPr/>
            </p:nvSpPr>
            <p:spPr bwMode="auto">
              <a:xfrm flipV="1">
                <a:off x="688" y="1589"/>
                <a:ext cx="98" cy="102"/>
              </a:xfrm>
              <a:prstGeom prst="line">
                <a:avLst/>
              </a:prstGeom>
              <a:noFill/>
              <a:ln w="50800">
                <a:solidFill>
                  <a:srgbClr val="FFFF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42349" name="Line 13"/>
              <p:cNvSpPr>
                <a:spLocks noChangeAspect="1" noChangeShapeType="1"/>
              </p:cNvSpPr>
              <p:nvPr/>
            </p:nvSpPr>
            <p:spPr bwMode="auto">
              <a:xfrm>
                <a:off x="722" y="1761"/>
                <a:ext cx="117" cy="0"/>
              </a:xfrm>
              <a:prstGeom prst="line">
                <a:avLst/>
              </a:prstGeom>
              <a:noFill/>
              <a:ln w="50800">
                <a:solidFill>
                  <a:srgbClr val="FFFF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42350" name="Line 14"/>
              <p:cNvSpPr>
                <a:spLocks noChangeAspect="1" noChangeShapeType="1"/>
              </p:cNvSpPr>
              <p:nvPr/>
            </p:nvSpPr>
            <p:spPr bwMode="auto">
              <a:xfrm>
                <a:off x="682" y="1864"/>
                <a:ext cx="95" cy="38"/>
              </a:xfrm>
              <a:prstGeom prst="line">
                <a:avLst/>
              </a:prstGeom>
              <a:noFill/>
              <a:ln w="50800">
                <a:solidFill>
                  <a:srgbClr val="FFFF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42351" name="Line 15"/>
              <p:cNvSpPr>
                <a:spLocks noChangeAspect="1" noChangeShapeType="1"/>
              </p:cNvSpPr>
              <p:nvPr/>
            </p:nvSpPr>
            <p:spPr bwMode="auto">
              <a:xfrm>
                <a:off x="174" y="1770"/>
                <a:ext cx="118" cy="0"/>
              </a:xfrm>
              <a:prstGeom prst="line">
                <a:avLst/>
              </a:prstGeom>
              <a:noFill/>
              <a:ln w="50800">
                <a:solidFill>
                  <a:srgbClr val="FFFF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42352" name="Line 16"/>
              <p:cNvSpPr>
                <a:spLocks noChangeAspect="1" noChangeShapeType="1"/>
              </p:cNvSpPr>
              <p:nvPr/>
            </p:nvSpPr>
            <p:spPr bwMode="auto">
              <a:xfrm>
                <a:off x="245" y="1656"/>
                <a:ext cx="95" cy="37"/>
              </a:xfrm>
              <a:prstGeom prst="line">
                <a:avLst/>
              </a:prstGeom>
              <a:noFill/>
              <a:ln w="50800">
                <a:solidFill>
                  <a:srgbClr val="FFFF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42353" name="Line 17"/>
              <p:cNvSpPr>
                <a:spLocks noChangeAspect="1" noChangeShapeType="1"/>
              </p:cNvSpPr>
              <p:nvPr/>
            </p:nvSpPr>
            <p:spPr bwMode="auto">
              <a:xfrm>
                <a:off x="1085" y="1794"/>
                <a:ext cx="1046" cy="0"/>
              </a:xfrm>
              <a:prstGeom prst="line">
                <a:avLst/>
              </a:prstGeom>
              <a:noFill/>
              <a:ln w="76200" cmpd="tri">
                <a:solidFill>
                  <a:srgbClr val="FFFF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42354" name="Line 18"/>
              <p:cNvSpPr>
                <a:spLocks noChangeAspect="1" noChangeShapeType="1"/>
              </p:cNvSpPr>
              <p:nvPr/>
            </p:nvSpPr>
            <p:spPr bwMode="auto">
              <a:xfrm>
                <a:off x="3144" y="1323"/>
                <a:ext cx="0" cy="881"/>
              </a:xfrm>
              <a:prstGeom prst="line">
                <a:avLst/>
              </a:prstGeom>
              <a:noFill/>
              <a:ln w="50800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42355" name="Freeform 19"/>
              <p:cNvSpPr>
                <a:spLocks noChangeAspect="1"/>
              </p:cNvSpPr>
              <p:nvPr/>
            </p:nvSpPr>
            <p:spPr bwMode="auto">
              <a:xfrm>
                <a:off x="4258" y="1526"/>
                <a:ext cx="135" cy="505"/>
              </a:xfrm>
              <a:custGeom>
                <a:avLst/>
                <a:gdLst>
                  <a:gd name="T0" fmla="*/ 0 w 135"/>
                  <a:gd name="T1" fmla="*/ 0 h 505"/>
                  <a:gd name="T2" fmla="*/ 134 w 135"/>
                  <a:gd name="T3" fmla="*/ 0 h 505"/>
                  <a:gd name="T4" fmla="*/ 134 w 135"/>
                  <a:gd name="T5" fmla="*/ 504 h 505"/>
                  <a:gd name="T6" fmla="*/ 0 w 135"/>
                  <a:gd name="T7" fmla="*/ 504 h 505"/>
                  <a:gd name="T8" fmla="*/ 0 w 135"/>
                  <a:gd name="T9" fmla="*/ 0 h 5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5" h="505">
                    <a:moveTo>
                      <a:pt x="0" y="0"/>
                    </a:moveTo>
                    <a:lnTo>
                      <a:pt x="134" y="0"/>
                    </a:lnTo>
                    <a:lnTo>
                      <a:pt x="134" y="504"/>
                    </a:lnTo>
                    <a:lnTo>
                      <a:pt x="0" y="504"/>
                    </a:lnTo>
                    <a:lnTo>
                      <a:pt x="0" y="0"/>
                    </a:lnTo>
                  </a:path>
                </a:pathLst>
              </a:custGeom>
              <a:gradFill rotWithShape="0">
                <a:gsLst>
                  <a:gs pos="0">
                    <a:srgbClr val="DADADA"/>
                  </a:gs>
                  <a:gs pos="100000">
                    <a:srgbClr val="DADADA">
                      <a:gamma/>
                      <a:shade val="20000"/>
                      <a:invGamma/>
                    </a:srgbClr>
                  </a:gs>
                </a:gsLst>
                <a:path path="rect">
                  <a:fillToRect l="50000" t="50000" r="50000" b="50000"/>
                </a:path>
              </a:gradFill>
              <a:ln w="25400" cap="rnd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2356" name="Rectangle 20"/>
              <p:cNvSpPr>
                <a:spLocks noChangeAspect="1" noChangeArrowheads="1"/>
              </p:cNvSpPr>
              <p:nvPr/>
            </p:nvSpPr>
            <p:spPr bwMode="auto">
              <a:xfrm>
                <a:off x="4545" y="1658"/>
                <a:ext cx="1214" cy="26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508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lIns="90488" tIns="44450" rIns="90488" bIns="44450">
                <a:spAutoFit/>
              </a:bodyPr>
              <a:lstStyle>
                <a:lvl1pPr defTabSz="1316038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658813" defTabSz="1316038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316038" defTabSz="1316038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974850" defTabSz="1316038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633663" defTabSz="1316038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3090863" defTabSz="1316038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3548063" defTabSz="1316038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4005263" defTabSz="1316038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4462463" defTabSz="1316038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0" hangingPunct="0"/>
                <a:r>
                  <a:rPr lang="en-US" altLang="en-US" sz="2000" b="1" dirty="0">
                    <a:latin typeface="Verdana" panose="020B0604030504040204" pitchFamily="34" charset="0"/>
                    <a:ea typeface="Verdana" panose="020B0604030504040204" pitchFamily="34" charset="0"/>
                    <a:cs typeface="Verdana" panose="020B0604030504040204" pitchFamily="34" charset="0"/>
                  </a:rPr>
                  <a:t>FSC Sensor</a:t>
                </a:r>
              </a:p>
            </p:txBody>
          </p:sp>
          <p:sp>
            <p:nvSpPr>
              <p:cNvPr id="142357" name="Freeform 21"/>
              <p:cNvSpPr>
                <a:spLocks noChangeAspect="1"/>
              </p:cNvSpPr>
              <p:nvPr/>
            </p:nvSpPr>
            <p:spPr bwMode="auto">
              <a:xfrm>
                <a:off x="2492" y="1672"/>
                <a:ext cx="209" cy="177"/>
              </a:xfrm>
              <a:custGeom>
                <a:avLst/>
                <a:gdLst>
                  <a:gd name="T0" fmla="*/ 208 w 209"/>
                  <a:gd name="T1" fmla="*/ 59 h 177"/>
                  <a:gd name="T2" fmla="*/ 173 w 209"/>
                  <a:gd name="T3" fmla="*/ 17 h 177"/>
                  <a:gd name="T4" fmla="*/ 86 w 209"/>
                  <a:gd name="T5" fmla="*/ 0 h 177"/>
                  <a:gd name="T6" fmla="*/ 36 w 209"/>
                  <a:gd name="T7" fmla="*/ 34 h 177"/>
                  <a:gd name="T8" fmla="*/ 0 w 209"/>
                  <a:gd name="T9" fmla="*/ 92 h 177"/>
                  <a:gd name="T10" fmla="*/ 36 w 209"/>
                  <a:gd name="T11" fmla="*/ 143 h 177"/>
                  <a:gd name="T12" fmla="*/ 108 w 209"/>
                  <a:gd name="T13" fmla="*/ 176 h 177"/>
                  <a:gd name="T14" fmla="*/ 173 w 209"/>
                  <a:gd name="T15" fmla="*/ 160 h 177"/>
                  <a:gd name="T16" fmla="*/ 208 w 209"/>
                  <a:gd name="T17" fmla="*/ 92 h 177"/>
                  <a:gd name="T18" fmla="*/ 208 w 209"/>
                  <a:gd name="T19" fmla="*/ 76 h 177"/>
                  <a:gd name="T20" fmla="*/ 208 w 209"/>
                  <a:gd name="T21" fmla="*/ 59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09" h="177">
                    <a:moveTo>
                      <a:pt x="208" y="59"/>
                    </a:moveTo>
                    <a:lnTo>
                      <a:pt x="173" y="17"/>
                    </a:lnTo>
                    <a:lnTo>
                      <a:pt x="86" y="0"/>
                    </a:lnTo>
                    <a:lnTo>
                      <a:pt x="36" y="34"/>
                    </a:lnTo>
                    <a:lnTo>
                      <a:pt x="0" y="92"/>
                    </a:lnTo>
                    <a:lnTo>
                      <a:pt x="36" y="143"/>
                    </a:lnTo>
                    <a:lnTo>
                      <a:pt x="108" y="176"/>
                    </a:lnTo>
                    <a:lnTo>
                      <a:pt x="173" y="160"/>
                    </a:lnTo>
                    <a:lnTo>
                      <a:pt x="208" y="92"/>
                    </a:lnTo>
                    <a:lnTo>
                      <a:pt x="208" y="76"/>
                    </a:lnTo>
                    <a:lnTo>
                      <a:pt x="208" y="59"/>
                    </a:lnTo>
                  </a:path>
                </a:pathLst>
              </a:custGeom>
              <a:solidFill>
                <a:srgbClr val="5700D6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rnd" cmpd="sng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2358" name="Freeform 22" descr="Wide upward diagonal"/>
              <p:cNvSpPr>
                <a:spLocks noChangeAspect="1"/>
              </p:cNvSpPr>
              <p:nvPr/>
            </p:nvSpPr>
            <p:spPr bwMode="auto">
              <a:xfrm>
                <a:off x="2454" y="1677"/>
                <a:ext cx="242" cy="215"/>
              </a:xfrm>
              <a:custGeom>
                <a:avLst/>
                <a:gdLst>
                  <a:gd name="T0" fmla="*/ 241 w 242"/>
                  <a:gd name="T1" fmla="*/ 121 h 215"/>
                  <a:gd name="T2" fmla="*/ 229 w 242"/>
                  <a:gd name="T3" fmla="*/ 43 h 215"/>
                  <a:gd name="T4" fmla="*/ 167 w 242"/>
                  <a:gd name="T5" fmla="*/ 0 h 215"/>
                  <a:gd name="T6" fmla="*/ 99 w 242"/>
                  <a:gd name="T7" fmla="*/ 0 h 215"/>
                  <a:gd name="T8" fmla="*/ 38 w 242"/>
                  <a:gd name="T9" fmla="*/ 21 h 215"/>
                  <a:gd name="T10" fmla="*/ 0 w 242"/>
                  <a:gd name="T11" fmla="*/ 71 h 215"/>
                  <a:gd name="T12" fmla="*/ 0 w 242"/>
                  <a:gd name="T13" fmla="*/ 135 h 215"/>
                  <a:gd name="T14" fmla="*/ 31 w 242"/>
                  <a:gd name="T15" fmla="*/ 193 h 215"/>
                  <a:gd name="T16" fmla="*/ 99 w 242"/>
                  <a:gd name="T17" fmla="*/ 214 h 215"/>
                  <a:gd name="T18" fmla="*/ 217 w 242"/>
                  <a:gd name="T19" fmla="*/ 186 h 215"/>
                  <a:gd name="T20" fmla="*/ 241 w 242"/>
                  <a:gd name="T21" fmla="*/ 128 h 215"/>
                  <a:gd name="T22" fmla="*/ 241 w 242"/>
                  <a:gd name="T23" fmla="*/ 121 h 2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42" h="215">
                    <a:moveTo>
                      <a:pt x="241" y="121"/>
                    </a:moveTo>
                    <a:lnTo>
                      <a:pt x="229" y="43"/>
                    </a:lnTo>
                    <a:lnTo>
                      <a:pt x="167" y="0"/>
                    </a:lnTo>
                    <a:lnTo>
                      <a:pt x="99" y="0"/>
                    </a:lnTo>
                    <a:lnTo>
                      <a:pt x="38" y="21"/>
                    </a:lnTo>
                    <a:lnTo>
                      <a:pt x="0" y="71"/>
                    </a:lnTo>
                    <a:lnTo>
                      <a:pt x="0" y="135"/>
                    </a:lnTo>
                    <a:lnTo>
                      <a:pt x="31" y="193"/>
                    </a:lnTo>
                    <a:lnTo>
                      <a:pt x="99" y="214"/>
                    </a:lnTo>
                    <a:lnTo>
                      <a:pt x="217" y="186"/>
                    </a:lnTo>
                    <a:lnTo>
                      <a:pt x="241" y="128"/>
                    </a:lnTo>
                    <a:lnTo>
                      <a:pt x="241" y="121"/>
                    </a:lnTo>
                  </a:path>
                </a:pathLst>
              </a:custGeom>
              <a:pattFill prst="wdUpDiag">
                <a:fgClr>
                  <a:srgbClr val="74FFFF"/>
                </a:fgClr>
                <a:bgClr>
                  <a:srgbClr val="C1C1C1"/>
                </a:bgClr>
              </a:pattFill>
              <a:ln w="12700" cap="rnd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2359" name="Freeform 23"/>
              <p:cNvSpPr>
                <a:spLocks noChangeAspect="1"/>
              </p:cNvSpPr>
              <p:nvPr/>
            </p:nvSpPr>
            <p:spPr bwMode="auto">
              <a:xfrm>
                <a:off x="2494" y="1327"/>
                <a:ext cx="210" cy="177"/>
              </a:xfrm>
              <a:custGeom>
                <a:avLst/>
                <a:gdLst>
                  <a:gd name="T0" fmla="*/ 209 w 210"/>
                  <a:gd name="T1" fmla="*/ 59 h 177"/>
                  <a:gd name="T2" fmla="*/ 173 w 210"/>
                  <a:gd name="T3" fmla="*/ 17 h 177"/>
                  <a:gd name="T4" fmla="*/ 87 w 210"/>
                  <a:gd name="T5" fmla="*/ 0 h 177"/>
                  <a:gd name="T6" fmla="*/ 36 w 210"/>
                  <a:gd name="T7" fmla="*/ 34 h 177"/>
                  <a:gd name="T8" fmla="*/ 0 w 210"/>
                  <a:gd name="T9" fmla="*/ 92 h 177"/>
                  <a:gd name="T10" fmla="*/ 36 w 210"/>
                  <a:gd name="T11" fmla="*/ 143 h 177"/>
                  <a:gd name="T12" fmla="*/ 109 w 210"/>
                  <a:gd name="T13" fmla="*/ 176 h 177"/>
                  <a:gd name="T14" fmla="*/ 173 w 210"/>
                  <a:gd name="T15" fmla="*/ 159 h 177"/>
                  <a:gd name="T16" fmla="*/ 209 w 210"/>
                  <a:gd name="T17" fmla="*/ 92 h 177"/>
                  <a:gd name="T18" fmla="*/ 209 w 210"/>
                  <a:gd name="T19" fmla="*/ 76 h 177"/>
                  <a:gd name="T20" fmla="*/ 209 w 210"/>
                  <a:gd name="T21" fmla="*/ 59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10" h="177">
                    <a:moveTo>
                      <a:pt x="209" y="59"/>
                    </a:moveTo>
                    <a:lnTo>
                      <a:pt x="173" y="17"/>
                    </a:lnTo>
                    <a:lnTo>
                      <a:pt x="87" y="0"/>
                    </a:lnTo>
                    <a:lnTo>
                      <a:pt x="36" y="34"/>
                    </a:lnTo>
                    <a:lnTo>
                      <a:pt x="0" y="92"/>
                    </a:lnTo>
                    <a:lnTo>
                      <a:pt x="36" y="143"/>
                    </a:lnTo>
                    <a:lnTo>
                      <a:pt x="109" y="176"/>
                    </a:lnTo>
                    <a:lnTo>
                      <a:pt x="173" y="159"/>
                    </a:lnTo>
                    <a:lnTo>
                      <a:pt x="209" y="92"/>
                    </a:lnTo>
                    <a:lnTo>
                      <a:pt x="209" y="76"/>
                    </a:lnTo>
                    <a:lnTo>
                      <a:pt x="209" y="59"/>
                    </a:lnTo>
                  </a:path>
                </a:pathLst>
              </a:custGeom>
              <a:solidFill>
                <a:srgbClr val="5700D6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rnd" cmpd="sng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2360" name="Freeform 24" descr="Wide upward diagonal"/>
              <p:cNvSpPr>
                <a:spLocks noChangeAspect="1"/>
              </p:cNvSpPr>
              <p:nvPr/>
            </p:nvSpPr>
            <p:spPr bwMode="auto">
              <a:xfrm>
                <a:off x="2459" y="1249"/>
                <a:ext cx="295" cy="301"/>
              </a:xfrm>
              <a:custGeom>
                <a:avLst/>
                <a:gdLst>
                  <a:gd name="T0" fmla="*/ 294 w 295"/>
                  <a:gd name="T1" fmla="*/ 169 h 301"/>
                  <a:gd name="T2" fmla="*/ 279 w 295"/>
                  <a:gd name="T3" fmla="*/ 60 h 301"/>
                  <a:gd name="T4" fmla="*/ 203 w 295"/>
                  <a:gd name="T5" fmla="*/ 0 h 301"/>
                  <a:gd name="T6" fmla="*/ 120 w 295"/>
                  <a:gd name="T7" fmla="*/ 0 h 301"/>
                  <a:gd name="T8" fmla="*/ 45 w 295"/>
                  <a:gd name="T9" fmla="*/ 29 h 301"/>
                  <a:gd name="T10" fmla="*/ 0 w 295"/>
                  <a:gd name="T11" fmla="*/ 100 h 301"/>
                  <a:gd name="T12" fmla="*/ 0 w 295"/>
                  <a:gd name="T13" fmla="*/ 190 h 301"/>
                  <a:gd name="T14" fmla="*/ 38 w 295"/>
                  <a:gd name="T15" fmla="*/ 269 h 301"/>
                  <a:gd name="T16" fmla="*/ 120 w 295"/>
                  <a:gd name="T17" fmla="*/ 300 h 301"/>
                  <a:gd name="T18" fmla="*/ 264 w 295"/>
                  <a:gd name="T19" fmla="*/ 259 h 301"/>
                  <a:gd name="T20" fmla="*/ 294 w 295"/>
                  <a:gd name="T21" fmla="*/ 179 h 301"/>
                  <a:gd name="T22" fmla="*/ 294 w 295"/>
                  <a:gd name="T23" fmla="*/ 169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95" h="301">
                    <a:moveTo>
                      <a:pt x="294" y="169"/>
                    </a:moveTo>
                    <a:lnTo>
                      <a:pt x="279" y="60"/>
                    </a:lnTo>
                    <a:lnTo>
                      <a:pt x="203" y="0"/>
                    </a:lnTo>
                    <a:lnTo>
                      <a:pt x="120" y="0"/>
                    </a:lnTo>
                    <a:lnTo>
                      <a:pt x="45" y="29"/>
                    </a:lnTo>
                    <a:lnTo>
                      <a:pt x="0" y="100"/>
                    </a:lnTo>
                    <a:lnTo>
                      <a:pt x="0" y="190"/>
                    </a:lnTo>
                    <a:lnTo>
                      <a:pt x="38" y="269"/>
                    </a:lnTo>
                    <a:lnTo>
                      <a:pt x="120" y="300"/>
                    </a:lnTo>
                    <a:lnTo>
                      <a:pt x="264" y="259"/>
                    </a:lnTo>
                    <a:lnTo>
                      <a:pt x="294" y="179"/>
                    </a:lnTo>
                    <a:lnTo>
                      <a:pt x="294" y="169"/>
                    </a:lnTo>
                  </a:path>
                </a:pathLst>
              </a:custGeom>
              <a:pattFill prst="wdUpDiag">
                <a:fgClr>
                  <a:srgbClr val="74FFFF"/>
                </a:fgClr>
                <a:bgClr>
                  <a:srgbClr val="C1C1C1"/>
                </a:bgClr>
              </a:pattFill>
              <a:ln w="12700" cap="rnd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2361" name="Freeform 25"/>
              <p:cNvSpPr>
                <a:spLocks noChangeAspect="1"/>
              </p:cNvSpPr>
              <p:nvPr/>
            </p:nvSpPr>
            <p:spPr bwMode="auto">
              <a:xfrm>
                <a:off x="2502" y="1356"/>
                <a:ext cx="194" cy="161"/>
              </a:xfrm>
              <a:custGeom>
                <a:avLst/>
                <a:gdLst>
                  <a:gd name="T0" fmla="*/ 79 w 194"/>
                  <a:gd name="T1" fmla="*/ 160 h 161"/>
                  <a:gd name="T2" fmla="*/ 107 w 194"/>
                  <a:gd name="T3" fmla="*/ 150 h 161"/>
                  <a:gd name="T4" fmla="*/ 136 w 194"/>
                  <a:gd name="T5" fmla="*/ 120 h 161"/>
                  <a:gd name="T6" fmla="*/ 193 w 194"/>
                  <a:gd name="T7" fmla="*/ 120 h 161"/>
                  <a:gd name="T8" fmla="*/ 193 w 194"/>
                  <a:gd name="T9" fmla="*/ 80 h 161"/>
                  <a:gd name="T10" fmla="*/ 193 w 194"/>
                  <a:gd name="T11" fmla="*/ 80 h 161"/>
                  <a:gd name="T12" fmla="*/ 193 w 194"/>
                  <a:gd name="T13" fmla="*/ 40 h 161"/>
                  <a:gd name="T14" fmla="*/ 193 w 194"/>
                  <a:gd name="T15" fmla="*/ 0 h 161"/>
                  <a:gd name="T16" fmla="*/ 136 w 194"/>
                  <a:gd name="T17" fmla="*/ 0 h 161"/>
                  <a:gd name="T18" fmla="*/ 79 w 194"/>
                  <a:gd name="T19" fmla="*/ 40 h 161"/>
                  <a:gd name="T20" fmla="*/ 136 w 194"/>
                  <a:gd name="T21" fmla="*/ 53 h 161"/>
                  <a:gd name="T22" fmla="*/ 193 w 194"/>
                  <a:gd name="T23" fmla="*/ 80 h 161"/>
                  <a:gd name="T24" fmla="*/ 193 w 194"/>
                  <a:gd name="T25" fmla="*/ 80 h 161"/>
                  <a:gd name="T26" fmla="*/ 136 w 194"/>
                  <a:gd name="T27" fmla="*/ 120 h 161"/>
                  <a:gd name="T28" fmla="*/ 79 w 194"/>
                  <a:gd name="T29" fmla="*/ 120 h 161"/>
                  <a:gd name="T30" fmla="*/ 21 w 194"/>
                  <a:gd name="T31" fmla="*/ 120 h 161"/>
                  <a:gd name="T32" fmla="*/ 21 w 194"/>
                  <a:gd name="T33" fmla="*/ 120 h 161"/>
                  <a:gd name="T34" fmla="*/ 0 w 194"/>
                  <a:gd name="T35" fmla="*/ 140 h 161"/>
                  <a:gd name="T36" fmla="*/ 14 w 194"/>
                  <a:gd name="T37" fmla="*/ 156 h 161"/>
                  <a:gd name="T38" fmla="*/ 79 w 194"/>
                  <a:gd name="T39" fmla="*/ 160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94" h="161">
                    <a:moveTo>
                      <a:pt x="79" y="160"/>
                    </a:moveTo>
                    <a:lnTo>
                      <a:pt x="107" y="150"/>
                    </a:lnTo>
                    <a:lnTo>
                      <a:pt x="136" y="120"/>
                    </a:lnTo>
                    <a:lnTo>
                      <a:pt x="193" y="120"/>
                    </a:lnTo>
                    <a:lnTo>
                      <a:pt x="193" y="80"/>
                    </a:lnTo>
                    <a:lnTo>
                      <a:pt x="193" y="80"/>
                    </a:lnTo>
                    <a:lnTo>
                      <a:pt x="193" y="40"/>
                    </a:lnTo>
                    <a:lnTo>
                      <a:pt x="193" y="0"/>
                    </a:lnTo>
                    <a:lnTo>
                      <a:pt x="136" y="0"/>
                    </a:lnTo>
                    <a:lnTo>
                      <a:pt x="79" y="40"/>
                    </a:lnTo>
                    <a:lnTo>
                      <a:pt x="136" y="53"/>
                    </a:lnTo>
                    <a:lnTo>
                      <a:pt x="193" y="80"/>
                    </a:lnTo>
                    <a:lnTo>
                      <a:pt x="193" y="80"/>
                    </a:lnTo>
                    <a:lnTo>
                      <a:pt x="136" y="120"/>
                    </a:lnTo>
                    <a:lnTo>
                      <a:pt x="79" y="120"/>
                    </a:lnTo>
                    <a:lnTo>
                      <a:pt x="21" y="120"/>
                    </a:lnTo>
                    <a:lnTo>
                      <a:pt x="21" y="120"/>
                    </a:lnTo>
                    <a:lnTo>
                      <a:pt x="0" y="140"/>
                    </a:lnTo>
                    <a:lnTo>
                      <a:pt x="14" y="156"/>
                    </a:lnTo>
                    <a:lnTo>
                      <a:pt x="79" y="160"/>
                    </a:lnTo>
                  </a:path>
                </a:pathLst>
              </a:custGeom>
              <a:solidFill>
                <a:srgbClr val="714400"/>
              </a:solidFill>
              <a:ln w="12700" cap="rnd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2362" name="Oval 26"/>
              <p:cNvSpPr>
                <a:spLocks noChangeAspect="1" noChangeArrowheads="1"/>
              </p:cNvSpPr>
              <p:nvPr/>
            </p:nvSpPr>
            <p:spPr bwMode="auto">
              <a:xfrm>
                <a:off x="2527" y="1735"/>
                <a:ext cx="164" cy="152"/>
              </a:xfrm>
              <a:prstGeom prst="ellipse">
                <a:avLst/>
              </a:prstGeom>
              <a:solidFill>
                <a:srgbClr val="714400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42363" name="Freeform 27" descr="Wide upward diagonal"/>
              <p:cNvSpPr>
                <a:spLocks noChangeAspect="1"/>
              </p:cNvSpPr>
              <p:nvPr/>
            </p:nvSpPr>
            <p:spPr bwMode="auto">
              <a:xfrm>
                <a:off x="2408" y="2105"/>
                <a:ext cx="288" cy="268"/>
              </a:xfrm>
              <a:custGeom>
                <a:avLst/>
                <a:gdLst>
                  <a:gd name="T0" fmla="*/ 287 w 288"/>
                  <a:gd name="T1" fmla="*/ 151 h 268"/>
                  <a:gd name="T2" fmla="*/ 272 w 288"/>
                  <a:gd name="T3" fmla="*/ 53 h 268"/>
                  <a:gd name="T4" fmla="*/ 198 w 288"/>
                  <a:gd name="T5" fmla="*/ 0 h 268"/>
                  <a:gd name="T6" fmla="*/ 117 w 288"/>
                  <a:gd name="T7" fmla="*/ 0 h 268"/>
                  <a:gd name="T8" fmla="*/ 44 w 288"/>
                  <a:gd name="T9" fmla="*/ 27 h 268"/>
                  <a:gd name="T10" fmla="*/ 0 w 288"/>
                  <a:gd name="T11" fmla="*/ 89 h 268"/>
                  <a:gd name="T12" fmla="*/ 0 w 288"/>
                  <a:gd name="T13" fmla="*/ 169 h 268"/>
                  <a:gd name="T14" fmla="*/ 37 w 288"/>
                  <a:gd name="T15" fmla="*/ 240 h 268"/>
                  <a:gd name="T16" fmla="*/ 117 w 288"/>
                  <a:gd name="T17" fmla="*/ 267 h 268"/>
                  <a:gd name="T18" fmla="*/ 257 w 288"/>
                  <a:gd name="T19" fmla="*/ 231 h 268"/>
                  <a:gd name="T20" fmla="*/ 287 w 288"/>
                  <a:gd name="T21" fmla="*/ 160 h 268"/>
                  <a:gd name="T22" fmla="*/ 287 w 288"/>
                  <a:gd name="T23" fmla="*/ 151 h 2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88" h="268">
                    <a:moveTo>
                      <a:pt x="287" y="151"/>
                    </a:moveTo>
                    <a:lnTo>
                      <a:pt x="272" y="53"/>
                    </a:lnTo>
                    <a:lnTo>
                      <a:pt x="198" y="0"/>
                    </a:lnTo>
                    <a:lnTo>
                      <a:pt x="117" y="0"/>
                    </a:lnTo>
                    <a:lnTo>
                      <a:pt x="44" y="27"/>
                    </a:lnTo>
                    <a:lnTo>
                      <a:pt x="0" y="89"/>
                    </a:lnTo>
                    <a:lnTo>
                      <a:pt x="0" y="169"/>
                    </a:lnTo>
                    <a:lnTo>
                      <a:pt x="37" y="240"/>
                    </a:lnTo>
                    <a:lnTo>
                      <a:pt x="117" y="267"/>
                    </a:lnTo>
                    <a:lnTo>
                      <a:pt x="257" y="231"/>
                    </a:lnTo>
                    <a:lnTo>
                      <a:pt x="287" y="160"/>
                    </a:lnTo>
                    <a:lnTo>
                      <a:pt x="287" y="151"/>
                    </a:lnTo>
                  </a:path>
                </a:pathLst>
              </a:custGeom>
              <a:pattFill prst="wdUpDiag">
                <a:fgClr>
                  <a:srgbClr val="74FFFF"/>
                </a:fgClr>
                <a:bgClr>
                  <a:srgbClr val="C1C1C1"/>
                </a:bgClr>
              </a:pattFill>
              <a:ln w="12700" cap="rnd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2364" name="Freeform 28"/>
              <p:cNvSpPr>
                <a:spLocks noChangeAspect="1"/>
              </p:cNvSpPr>
              <p:nvPr/>
            </p:nvSpPr>
            <p:spPr bwMode="auto">
              <a:xfrm>
                <a:off x="2519" y="2113"/>
                <a:ext cx="119" cy="247"/>
              </a:xfrm>
              <a:custGeom>
                <a:avLst/>
                <a:gdLst>
                  <a:gd name="T0" fmla="*/ 59 w 119"/>
                  <a:gd name="T1" fmla="*/ 0 h 247"/>
                  <a:gd name="T2" fmla="*/ 118 w 119"/>
                  <a:gd name="T3" fmla="*/ 62 h 247"/>
                  <a:gd name="T4" fmla="*/ 118 w 119"/>
                  <a:gd name="T5" fmla="*/ 123 h 247"/>
                  <a:gd name="T6" fmla="*/ 118 w 119"/>
                  <a:gd name="T7" fmla="*/ 185 h 247"/>
                  <a:gd name="T8" fmla="*/ 118 w 119"/>
                  <a:gd name="T9" fmla="*/ 185 h 247"/>
                  <a:gd name="T10" fmla="*/ 59 w 119"/>
                  <a:gd name="T11" fmla="*/ 246 h 247"/>
                  <a:gd name="T12" fmla="*/ 0 w 119"/>
                  <a:gd name="T13" fmla="*/ 246 h 247"/>
                  <a:gd name="T14" fmla="*/ 0 w 119"/>
                  <a:gd name="T15" fmla="*/ 185 h 247"/>
                  <a:gd name="T16" fmla="*/ 0 w 119"/>
                  <a:gd name="T17" fmla="*/ 185 h 247"/>
                  <a:gd name="T18" fmla="*/ 59 w 119"/>
                  <a:gd name="T19" fmla="*/ 123 h 247"/>
                  <a:gd name="T20" fmla="*/ 0 w 119"/>
                  <a:gd name="T21" fmla="*/ 123 h 247"/>
                  <a:gd name="T22" fmla="*/ 0 w 119"/>
                  <a:gd name="T23" fmla="*/ 0 h 247"/>
                  <a:gd name="T24" fmla="*/ 0 w 119"/>
                  <a:gd name="T25" fmla="*/ 0 h 247"/>
                  <a:gd name="T26" fmla="*/ 59 w 119"/>
                  <a:gd name="T27" fmla="*/ 0 h 2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19" h="247">
                    <a:moveTo>
                      <a:pt x="59" y="0"/>
                    </a:moveTo>
                    <a:lnTo>
                      <a:pt x="118" y="62"/>
                    </a:lnTo>
                    <a:lnTo>
                      <a:pt x="118" y="123"/>
                    </a:lnTo>
                    <a:lnTo>
                      <a:pt x="118" y="185"/>
                    </a:lnTo>
                    <a:lnTo>
                      <a:pt x="118" y="185"/>
                    </a:lnTo>
                    <a:lnTo>
                      <a:pt x="59" y="246"/>
                    </a:lnTo>
                    <a:lnTo>
                      <a:pt x="0" y="246"/>
                    </a:lnTo>
                    <a:lnTo>
                      <a:pt x="0" y="185"/>
                    </a:lnTo>
                    <a:lnTo>
                      <a:pt x="0" y="185"/>
                    </a:lnTo>
                    <a:lnTo>
                      <a:pt x="59" y="123"/>
                    </a:lnTo>
                    <a:lnTo>
                      <a:pt x="0" y="123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59" y="0"/>
                    </a:lnTo>
                  </a:path>
                </a:pathLst>
              </a:custGeom>
              <a:solidFill>
                <a:srgbClr val="714400"/>
              </a:solidFill>
              <a:ln w="12700" cap="rnd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2365" name="Line 29"/>
              <p:cNvSpPr>
                <a:spLocks noChangeAspect="1" noChangeShapeType="1"/>
              </p:cNvSpPr>
              <p:nvPr/>
            </p:nvSpPr>
            <p:spPr bwMode="auto">
              <a:xfrm>
                <a:off x="2376" y="1795"/>
                <a:ext cx="309" cy="1318"/>
              </a:xfrm>
              <a:prstGeom prst="line">
                <a:avLst/>
              </a:prstGeom>
              <a:noFill/>
              <a:ln w="50800">
                <a:solidFill>
                  <a:srgbClr val="FFFF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42366" name="Line 30"/>
              <p:cNvSpPr>
                <a:spLocks noChangeAspect="1" noChangeShapeType="1"/>
              </p:cNvSpPr>
              <p:nvPr/>
            </p:nvSpPr>
            <p:spPr bwMode="auto">
              <a:xfrm>
                <a:off x="2904" y="1795"/>
                <a:ext cx="573" cy="1290"/>
              </a:xfrm>
              <a:prstGeom prst="line">
                <a:avLst/>
              </a:prstGeom>
              <a:noFill/>
              <a:ln w="50800">
                <a:solidFill>
                  <a:srgbClr val="FFFF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42367" name="Line 31"/>
              <p:cNvSpPr>
                <a:spLocks noChangeAspect="1" noChangeShapeType="1"/>
              </p:cNvSpPr>
              <p:nvPr/>
            </p:nvSpPr>
            <p:spPr bwMode="auto">
              <a:xfrm>
                <a:off x="2609" y="1974"/>
                <a:ext cx="295" cy="892"/>
              </a:xfrm>
              <a:prstGeom prst="line">
                <a:avLst/>
              </a:prstGeom>
              <a:noFill/>
              <a:ln w="12700">
                <a:solidFill>
                  <a:srgbClr val="FFFF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42368" name="Line 32"/>
              <p:cNvSpPr>
                <a:spLocks noChangeAspect="1" noChangeShapeType="1"/>
              </p:cNvSpPr>
              <p:nvPr/>
            </p:nvSpPr>
            <p:spPr bwMode="auto">
              <a:xfrm>
                <a:off x="2700" y="1998"/>
                <a:ext cx="343" cy="840"/>
              </a:xfrm>
              <a:prstGeom prst="line">
                <a:avLst/>
              </a:prstGeom>
              <a:noFill/>
              <a:ln w="12700">
                <a:solidFill>
                  <a:srgbClr val="FFFF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42369" name="Line 33"/>
              <p:cNvSpPr>
                <a:spLocks noChangeAspect="1" noChangeShapeType="1"/>
              </p:cNvSpPr>
              <p:nvPr/>
            </p:nvSpPr>
            <p:spPr bwMode="auto">
              <a:xfrm>
                <a:off x="2778" y="1960"/>
                <a:ext cx="396" cy="876"/>
              </a:xfrm>
              <a:prstGeom prst="line">
                <a:avLst/>
              </a:prstGeom>
              <a:noFill/>
              <a:ln w="12700">
                <a:solidFill>
                  <a:srgbClr val="FFFF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42370" name="Line 34"/>
              <p:cNvSpPr>
                <a:spLocks noChangeAspect="1" noChangeShapeType="1"/>
              </p:cNvSpPr>
              <p:nvPr/>
            </p:nvSpPr>
            <p:spPr bwMode="auto">
              <a:xfrm>
                <a:off x="2825" y="1890"/>
                <a:ext cx="455" cy="957"/>
              </a:xfrm>
              <a:prstGeom prst="line">
                <a:avLst/>
              </a:prstGeom>
              <a:noFill/>
              <a:ln w="12700">
                <a:solidFill>
                  <a:srgbClr val="FFFF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42371" name="Line 35"/>
              <p:cNvSpPr>
                <a:spLocks noChangeAspect="1" noChangeShapeType="1"/>
              </p:cNvSpPr>
              <p:nvPr/>
            </p:nvSpPr>
            <p:spPr bwMode="auto">
              <a:xfrm>
                <a:off x="2539" y="1945"/>
                <a:ext cx="255" cy="993"/>
              </a:xfrm>
              <a:prstGeom prst="line">
                <a:avLst/>
              </a:prstGeom>
              <a:noFill/>
              <a:ln w="12700">
                <a:solidFill>
                  <a:srgbClr val="FFFF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42372" name="Rectangle 36"/>
              <p:cNvSpPr>
                <a:spLocks noChangeAspect="1" noChangeArrowheads="1"/>
              </p:cNvSpPr>
              <p:nvPr/>
            </p:nvSpPr>
            <p:spPr bwMode="auto">
              <a:xfrm>
                <a:off x="2518" y="3471"/>
                <a:ext cx="1225" cy="26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508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lIns="90488" tIns="44450" rIns="90488" bIns="44450">
                <a:spAutoFit/>
              </a:bodyPr>
              <a:lstStyle>
                <a:lvl1pPr defTabSz="1316038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658813" defTabSz="1316038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316038" defTabSz="1316038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974850" defTabSz="1316038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633663" defTabSz="1316038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3090863" defTabSz="1316038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3548063" defTabSz="1316038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4005263" defTabSz="1316038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4462463" defTabSz="1316038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0" hangingPunct="0"/>
                <a:r>
                  <a:rPr lang="en-US" altLang="en-US" sz="2000" b="1" dirty="0">
                    <a:latin typeface="Verdana" panose="020B0604030504040204" pitchFamily="34" charset="0"/>
                    <a:ea typeface="Verdana" panose="020B0604030504040204" pitchFamily="34" charset="0"/>
                    <a:cs typeface="Verdana" panose="020B0604030504040204" pitchFamily="34" charset="0"/>
                  </a:rPr>
                  <a:t>SSC Sensor</a:t>
                </a:r>
              </a:p>
            </p:txBody>
          </p:sp>
          <p:sp>
            <p:nvSpPr>
              <p:cNvPr id="142373" name="Rectangle 37"/>
              <p:cNvSpPr>
                <a:spLocks noChangeAspect="1" noChangeArrowheads="1"/>
              </p:cNvSpPr>
              <p:nvPr/>
            </p:nvSpPr>
            <p:spPr bwMode="auto">
              <a:xfrm>
                <a:off x="99" y="1178"/>
                <a:ext cx="653" cy="26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508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lIns="90488" tIns="44450" rIns="90488" bIns="44450">
                <a:spAutoFit/>
              </a:bodyPr>
              <a:lstStyle>
                <a:lvl1pPr defTabSz="1316038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658813" defTabSz="1316038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316038" defTabSz="1316038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974850" defTabSz="1316038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633663" defTabSz="1316038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3090863" defTabSz="1316038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3548063" defTabSz="1316038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4005263" defTabSz="1316038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4462463" defTabSz="1316038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0" hangingPunct="0"/>
                <a:r>
                  <a:rPr lang="en-US" altLang="en-US" sz="2000" b="1" dirty="0">
                    <a:latin typeface="Verdana" panose="020B0604030504040204" pitchFamily="34" charset="0"/>
                    <a:ea typeface="Verdana" panose="020B0604030504040204" pitchFamily="34" charset="0"/>
                    <a:cs typeface="Verdana" panose="020B0604030504040204" pitchFamily="34" charset="0"/>
                  </a:rPr>
                  <a:t>Laser</a:t>
                </a:r>
              </a:p>
            </p:txBody>
          </p:sp>
          <p:sp>
            <p:nvSpPr>
              <p:cNvPr id="142374" name="Line 38"/>
              <p:cNvSpPr>
                <a:spLocks noChangeAspect="1" noChangeShapeType="1"/>
              </p:cNvSpPr>
              <p:nvPr/>
            </p:nvSpPr>
            <p:spPr bwMode="auto">
              <a:xfrm flipV="1">
                <a:off x="3190" y="1774"/>
                <a:ext cx="1032" cy="11"/>
              </a:xfrm>
              <a:prstGeom prst="line">
                <a:avLst/>
              </a:prstGeom>
              <a:noFill/>
              <a:ln w="12700">
                <a:solidFill>
                  <a:srgbClr val="FFFF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42375" name="Line 39"/>
              <p:cNvSpPr>
                <a:spLocks noChangeAspect="1" noChangeShapeType="1"/>
              </p:cNvSpPr>
              <p:nvPr/>
            </p:nvSpPr>
            <p:spPr bwMode="auto">
              <a:xfrm flipV="1">
                <a:off x="3204" y="1672"/>
                <a:ext cx="1025" cy="71"/>
              </a:xfrm>
              <a:prstGeom prst="line">
                <a:avLst/>
              </a:prstGeom>
              <a:noFill/>
              <a:ln w="12700">
                <a:solidFill>
                  <a:srgbClr val="FFFF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42376" name="Line 40"/>
              <p:cNvSpPr>
                <a:spLocks noChangeAspect="1" noChangeShapeType="1"/>
              </p:cNvSpPr>
              <p:nvPr/>
            </p:nvSpPr>
            <p:spPr bwMode="auto">
              <a:xfrm>
                <a:off x="3203" y="1836"/>
                <a:ext cx="1026" cy="39"/>
              </a:xfrm>
              <a:prstGeom prst="line">
                <a:avLst/>
              </a:prstGeom>
              <a:noFill/>
              <a:ln w="12700">
                <a:solidFill>
                  <a:srgbClr val="FFFF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42377" name="Line 41"/>
              <p:cNvSpPr>
                <a:spLocks noChangeAspect="1" noChangeShapeType="1"/>
              </p:cNvSpPr>
              <p:nvPr/>
            </p:nvSpPr>
            <p:spPr bwMode="auto">
              <a:xfrm flipV="1">
                <a:off x="3213" y="1567"/>
                <a:ext cx="1001" cy="107"/>
              </a:xfrm>
              <a:prstGeom prst="line">
                <a:avLst/>
              </a:prstGeom>
              <a:noFill/>
              <a:ln w="50800">
                <a:solidFill>
                  <a:srgbClr val="FFFF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42378" name="Line 42"/>
              <p:cNvSpPr>
                <a:spLocks noChangeAspect="1" noChangeShapeType="1"/>
              </p:cNvSpPr>
              <p:nvPr/>
            </p:nvSpPr>
            <p:spPr bwMode="auto">
              <a:xfrm>
                <a:off x="3220" y="1929"/>
                <a:ext cx="996" cy="61"/>
              </a:xfrm>
              <a:prstGeom prst="line">
                <a:avLst/>
              </a:prstGeom>
              <a:noFill/>
              <a:ln w="50800">
                <a:solidFill>
                  <a:srgbClr val="FFFF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42379" name="Oval 43"/>
              <p:cNvSpPr>
                <a:spLocks noChangeAspect="1" noChangeArrowheads="1"/>
              </p:cNvSpPr>
              <p:nvPr/>
            </p:nvSpPr>
            <p:spPr bwMode="auto">
              <a:xfrm>
                <a:off x="2709" y="2863"/>
                <a:ext cx="817" cy="502"/>
              </a:xfrm>
              <a:prstGeom prst="ellipse">
                <a:avLst/>
              </a:prstGeom>
              <a:gradFill rotWithShape="0">
                <a:gsLst>
                  <a:gs pos="0">
                    <a:srgbClr val="DADADA"/>
                  </a:gs>
                  <a:gs pos="100000">
                    <a:srgbClr val="DADADA">
                      <a:gamma/>
                      <a:shade val="20000"/>
                      <a:invGamma/>
                    </a:srgbClr>
                  </a:gs>
                </a:gsLst>
                <a:path path="shape">
                  <a:fillToRect l="50000" t="50000" r="50000" b="50000"/>
                </a:path>
              </a:gradFill>
              <a:ln w="25400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</p:grpSp>
      </p:grpSp>
      <p:grpSp>
        <p:nvGrpSpPr>
          <p:cNvPr id="44" name="Group 43"/>
          <p:cNvGrpSpPr/>
          <p:nvPr/>
        </p:nvGrpSpPr>
        <p:grpSpPr>
          <a:xfrm>
            <a:off x="0" y="5607698"/>
            <a:ext cx="12192000" cy="1250302"/>
            <a:chOff x="0" y="5607698"/>
            <a:chExt cx="12192000" cy="1250302"/>
          </a:xfrm>
        </p:grpSpPr>
        <p:sp>
          <p:nvSpPr>
            <p:cNvPr id="45" name="Rectangle 44"/>
            <p:cNvSpPr/>
            <p:nvPr/>
          </p:nvSpPr>
          <p:spPr>
            <a:xfrm>
              <a:off x="0" y="5607698"/>
              <a:ext cx="12192000" cy="1250302"/>
            </a:xfrm>
            <a:prstGeom prst="rect">
              <a:avLst/>
            </a:prstGeom>
            <a:solidFill>
              <a:srgbClr val="FFF6D9"/>
            </a:solidFill>
            <a:ln>
              <a:gradFill>
                <a:gsLst>
                  <a:gs pos="0">
                    <a:schemeClr val="accent1">
                      <a:lumMod val="5000"/>
                      <a:lumOff val="95000"/>
                    </a:schemeClr>
                  </a:gs>
                  <a:gs pos="74000">
                    <a:schemeClr val="accent1">
                      <a:lumMod val="45000"/>
                      <a:lumOff val="55000"/>
                    </a:schemeClr>
                  </a:gs>
                  <a:gs pos="40000">
                    <a:schemeClr val="accent1">
                      <a:lumMod val="45000"/>
                      <a:lumOff val="55000"/>
                    </a:schemeClr>
                  </a:gs>
                  <a:gs pos="100000">
                    <a:schemeClr val="accent1">
                      <a:lumMod val="30000"/>
                      <a:lumOff val="70000"/>
                    </a:schemeClr>
                  </a:gs>
                </a:gsLst>
                <a:lin ang="5400000" scaled="1"/>
              </a:gradFill>
            </a:ln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GB" sz="2400" b="1" dirty="0">
                  <a:solidFill>
                    <a:srgbClr val="FF0000"/>
                  </a:solidFill>
                </a:rPr>
                <a:t>				Malcolm Needs CSci FIBMS FBBTS</a:t>
              </a:r>
            </a:p>
          </p:txBody>
        </p:sp>
        <p:sp>
          <p:nvSpPr>
            <p:cNvPr id="46" name="Oval 45"/>
            <p:cNvSpPr>
              <a:spLocks noChangeAspect="1"/>
            </p:cNvSpPr>
            <p:nvPr/>
          </p:nvSpPr>
          <p:spPr bwMode="auto">
            <a:xfrm rot="5400000">
              <a:off x="281710" y="5734174"/>
              <a:ext cx="972015" cy="971652"/>
            </a:xfrm>
            <a:prstGeom prst="ellipse">
              <a:avLst/>
            </a:prstGeom>
            <a:solidFill>
              <a:srgbClr val="FF1111">
                <a:alpha val="93333"/>
              </a:srgbClr>
            </a:solidFill>
            <a:ln w="38100" cap="flat" cmpd="sng" algn="ctr">
              <a:solidFill>
                <a:srgbClr val="C00000"/>
              </a:solidFill>
              <a:prstDash val="solid"/>
              <a:round/>
              <a:headEnd type="none" w="med" len="med"/>
              <a:tailEnd type="none" w="med" len="med"/>
            </a:ln>
            <a:effectLst>
              <a:outerShdw sx="1000" sy="1000" algn="ctr" rotWithShape="0">
                <a:srgbClr val="000000"/>
              </a:outerShdw>
              <a:reflection endPos="0" dir="5400000" sy="-100000" algn="bl" rotWithShape="0"/>
            </a:effectLst>
            <a:scene3d>
              <a:camera prst="obliqueBottomRight"/>
              <a:lightRig rig="threePt" dir="t"/>
            </a:scene3d>
            <a:sp3d>
              <a:bevelT w="254000" prst="slope"/>
              <a:bevelB w="114300" prst="artDeco"/>
            </a:sp3d>
          </p:spPr>
          <p:txBody>
            <a:bodyPr/>
            <a:lstStyle/>
            <a:p>
              <a:pPr defTabSz="914400" eaLnBrk="0" hangingPunct="0">
                <a:defRPr/>
              </a:pPr>
              <a:endParaRPr lang="en-GB" sz="2400">
                <a:latin typeface="Times New Roman" charset="0"/>
                <a:cs typeface="+mn-cs"/>
              </a:endParaRPr>
            </a:p>
          </p:txBody>
        </p:sp>
        <p:grpSp>
          <p:nvGrpSpPr>
            <p:cNvPr id="47" name="Group 7"/>
            <p:cNvGrpSpPr>
              <a:grpSpLocks noChangeAspect="1"/>
            </p:cNvGrpSpPr>
            <p:nvPr/>
          </p:nvGrpSpPr>
          <p:grpSpPr bwMode="auto">
            <a:xfrm>
              <a:off x="1446003" y="6071153"/>
              <a:ext cx="463617" cy="516607"/>
              <a:chOff x="2839" y="1944"/>
              <a:chExt cx="596" cy="664"/>
            </a:xfrm>
          </p:grpSpPr>
          <p:sp>
            <p:nvSpPr>
              <p:cNvPr id="319" name="Line 8"/>
              <p:cNvSpPr>
                <a:spLocks noChangeAspect="1" noChangeShapeType="1"/>
              </p:cNvSpPr>
              <p:nvPr/>
            </p:nvSpPr>
            <p:spPr bwMode="auto">
              <a:xfrm rot="2543020">
                <a:off x="3080" y="2403"/>
                <a:ext cx="90" cy="6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20" name="Line 9"/>
              <p:cNvSpPr>
                <a:spLocks noChangeAspect="1" noChangeShapeType="1"/>
              </p:cNvSpPr>
              <p:nvPr/>
            </p:nvSpPr>
            <p:spPr bwMode="auto">
              <a:xfrm rot="2543020" flipH="1">
                <a:off x="2927" y="2250"/>
                <a:ext cx="60" cy="6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21" name="Line 10"/>
              <p:cNvSpPr>
                <a:spLocks noChangeAspect="1" noChangeShapeType="1"/>
              </p:cNvSpPr>
              <p:nvPr/>
            </p:nvSpPr>
            <p:spPr bwMode="auto">
              <a:xfrm rot="2543020">
                <a:off x="2969" y="2374"/>
                <a:ext cx="9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22" name="Line 11"/>
              <p:cNvSpPr>
                <a:spLocks noChangeAspect="1" noChangeShapeType="1"/>
              </p:cNvSpPr>
              <p:nvPr/>
            </p:nvSpPr>
            <p:spPr bwMode="auto">
              <a:xfrm rot="2543020">
                <a:off x="2989" y="2352"/>
                <a:ext cx="9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23" name="Rectangle 12"/>
              <p:cNvSpPr>
                <a:spLocks noChangeAspect="1" noChangeArrowheads="1"/>
              </p:cNvSpPr>
              <p:nvPr/>
            </p:nvSpPr>
            <p:spPr bwMode="auto">
              <a:xfrm rot="4906894">
                <a:off x="3231" y="2177"/>
                <a:ext cx="50" cy="30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24" name="Rectangle 13"/>
              <p:cNvSpPr>
                <a:spLocks noChangeAspect="1" noChangeArrowheads="1"/>
              </p:cNvSpPr>
              <p:nvPr/>
            </p:nvSpPr>
            <p:spPr bwMode="auto">
              <a:xfrm rot="4862429">
                <a:off x="3258" y="2301"/>
                <a:ext cx="49" cy="30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25" name="Rectangle 14"/>
              <p:cNvSpPr>
                <a:spLocks noChangeAspect="1" noChangeArrowheads="1"/>
              </p:cNvSpPr>
              <p:nvPr/>
            </p:nvSpPr>
            <p:spPr bwMode="auto">
              <a:xfrm rot="2543020">
                <a:off x="3017" y="2344"/>
                <a:ext cx="50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26" name="Rectangle 15"/>
              <p:cNvSpPr>
                <a:spLocks noChangeAspect="1" noChangeArrowheads="1"/>
              </p:cNvSpPr>
              <p:nvPr/>
            </p:nvSpPr>
            <p:spPr bwMode="auto">
              <a:xfrm rot="2543020">
                <a:off x="2915" y="2456"/>
                <a:ext cx="50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27" name="Rectangle 16"/>
              <p:cNvSpPr>
                <a:spLocks noChangeAspect="1" noChangeArrowheads="1"/>
              </p:cNvSpPr>
              <p:nvPr/>
            </p:nvSpPr>
            <p:spPr bwMode="auto">
              <a:xfrm rot="2543020">
                <a:off x="2942" y="2275"/>
                <a:ext cx="49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28" name="Rectangle 17"/>
              <p:cNvSpPr>
                <a:spLocks noChangeAspect="1" noChangeArrowheads="1"/>
              </p:cNvSpPr>
              <p:nvPr/>
            </p:nvSpPr>
            <p:spPr bwMode="auto">
              <a:xfrm rot="10736418">
                <a:off x="2996" y="1944"/>
                <a:ext cx="49" cy="3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29" name="Rectangle 18"/>
              <p:cNvSpPr>
                <a:spLocks noChangeAspect="1" noChangeArrowheads="1"/>
              </p:cNvSpPr>
              <p:nvPr/>
            </p:nvSpPr>
            <p:spPr bwMode="auto">
              <a:xfrm rot="2543020">
                <a:off x="2839" y="2388"/>
                <a:ext cx="49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30" name="Rectangle 19"/>
              <p:cNvSpPr>
                <a:spLocks noChangeAspect="1" noChangeArrowheads="1"/>
              </p:cNvSpPr>
              <p:nvPr/>
            </p:nvSpPr>
            <p:spPr bwMode="auto">
              <a:xfrm rot="10736418">
                <a:off x="2867" y="1950"/>
                <a:ext cx="49" cy="3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331" name="AutoShape 20"/>
              <p:cNvCxnSpPr>
                <a:cxnSpLocks noChangeAspect="1" noChangeShapeType="1"/>
                <a:stCxn id="330" idx="3"/>
                <a:endCxn id="330" idx="1"/>
              </p:cNvCxnSpPr>
              <p:nvPr/>
            </p:nvCxnSpPr>
            <p:spPr bwMode="auto">
              <a:xfrm>
                <a:off x="2868" y="2118"/>
                <a:ext cx="49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32" name="AutoShape 21"/>
              <p:cNvCxnSpPr>
                <a:cxnSpLocks noChangeAspect="1" noChangeShapeType="1"/>
                <a:stCxn id="330" idx="1"/>
                <a:endCxn id="330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33" name="AutoShape 22"/>
              <p:cNvCxnSpPr>
                <a:cxnSpLocks noChangeAspect="1" noChangeShapeType="1"/>
                <a:stCxn id="330" idx="1"/>
                <a:endCxn id="330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34" name="AutoShape 23"/>
              <p:cNvCxnSpPr>
                <a:cxnSpLocks noChangeAspect="1" noChangeShapeType="1"/>
                <a:stCxn id="330" idx="1"/>
                <a:endCxn id="330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35" name="AutoShape 24"/>
              <p:cNvCxnSpPr>
                <a:cxnSpLocks noChangeAspect="1" noChangeShapeType="1"/>
                <a:stCxn id="330" idx="1"/>
                <a:endCxn id="330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36" name="AutoShape 25"/>
              <p:cNvCxnSpPr>
                <a:cxnSpLocks noChangeAspect="1" noChangeShapeType="1"/>
                <a:stCxn id="324" idx="3"/>
                <a:endCxn id="324" idx="1"/>
              </p:cNvCxnSpPr>
              <p:nvPr/>
            </p:nvCxnSpPr>
            <p:spPr bwMode="auto">
              <a:xfrm flipH="1" flipV="1">
                <a:off x="3280" y="2430"/>
                <a:ext cx="8" cy="4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37" name="AutoShape 26"/>
              <p:cNvCxnSpPr>
                <a:cxnSpLocks noChangeAspect="1" noChangeShapeType="1"/>
                <a:stCxn id="330" idx="1"/>
                <a:endCxn id="330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38" name="AutoShape 27"/>
              <p:cNvCxnSpPr>
                <a:cxnSpLocks noChangeAspect="1" noChangeShapeType="1"/>
                <a:stCxn id="330" idx="1"/>
                <a:endCxn id="330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39" name="AutoShape 28"/>
              <p:cNvCxnSpPr>
                <a:cxnSpLocks noChangeAspect="1" noChangeShapeType="1"/>
                <a:stCxn id="330" idx="1"/>
                <a:endCxn id="330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40" name="AutoShape 29"/>
              <p:cNvCxnSpPr>
                <a:cxnSpLocks noChangeAspect="1" noChangeShapeType="1"/>
              </p:cNvCxnSpPr>
              <p:nvPr/>
            </p:nvCxnSpPr>
            <p:spPr bwMode="auto">
              <a:xfrm rot="2543020" flipV="1">
                <a:off x="2997" y="2091"/>
                <a:ext cx="36" cy="34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41" name="AutoShape 30"/>
              <p:cNvCxnSpPr>
                <a:cxnSpLocks noChangeAspect="1" noChangeShapeType="1"/>
              </p:cNvCxnSpPr>
              <p:nvPr/>
            </p:nvCxnSpPr>
            <p:spPr bwMode="auto">
              <a:xfrm rot="2543020" flipH="1" flipV="1">
                <a:off x="3243" y="2317"/>
                <a:ext cx="38" cy="31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42" name="AutoShape 31"/>
              <p:cNvCxnSpPr>
                <a:cxnSpLocks noChangeAspect="1" noChangeShapeType="1"/>
                <a:stCxn id="324" idx="1"/>
                <a:endCxn id="324" idx="1"/>
              </p:cNvCxnSpPr>
              <p:nvPr/>
            </p:nvCxnSpPr>
            <p:spPr bwMode="auto">
              <a:xfrm>
                <a:off x="3280" y="2430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343" name="Line 32"/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868" y="2421"/>
                <a:ext cx="0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44" name="Line 33"/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970" y="2309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45" name="Line 34"/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935" y="2482"/>
                <a:ext cx="0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46" name="Line 35"/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3038" y="2370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47" name="Line 36"/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339" y="2399"/>
                <a:ext cx="1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48" name="Line 37"/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191" y="2427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49" name="Line 38"/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335" y="2270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50" name="Line 39"/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185" y="2299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51" name="Line 40"/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2893" y="1991"/>
                <a:ext cx="1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52" name="Line 41"/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3021" y="1984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53" name="Line 42"/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2900" y="2163"/>
                <a:ext cx="1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54" name="Line 43"/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3029" y="2156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55" name="Oval 44"/>
              <p:cNvSpPr>
                <a:spLocks noChangeAspect="1" noChangeArrowheads="1"/>
              </p:cNvSpPr>
              <p:nvPr/>
            </p:nvSpPr>
            <p:spPr bwMode="auto">
              <a:xfrm rot="2543020">
                <a:off x="2991" y="2406"/>
                <a:ext cx="20" cy="2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56" name="Oval 45"/>
              <p:cNvSpPr>
                <a:spLocks noChangeAspect="1" noChangeArrowheads="1"/>
              </p:cNvSpPr>
              <p:nvPr/>
            </p:nvSpPr>
            <p:spPr bwMode="auto">
              <a:xfrm rot="2543020">
                <a:off x="2964" y="2382"/>
                <a:ext cx="20" cy="2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</p:grpSp>
        <p:grpSp>
          <p:nvGrpSpPr>
            <p:cNvPr id="48" name="Group 397"/>
            <p:cNvGrpSpPr>
              <a:grpSpLocks noChangeAspect="1"/>
            </p:cNvGrpSpPr>
            <p:nvPr/>
          </p:nvGrpSpPr>
          <p:grpSpPr bwMode="auto">
            <a:xfrm>
              <a:off x="1982621" y="5735053"/>
              <a:ext cx="1024036" cy="1019723"/>
              <a:chOff x="3600" y="1632"/>
              <a:chExt cx="1594" cy="1587"/>
            </a:xfrm>
          </p:grpSpPr>
          <p:sp>
            <p:nvSpPr>
              <p:cNvPr id="49" name="Line 141"/>
              <p:cNvSpPr>
                <a:spLocks noChangeAspect="1" noChangeShapeType="1"/>
              </p:cNvSpPr>
              <p:nvPr/>
            </p:nvSpPr>
            <p:spPr bwMode="auto">
              <a:xfrm>
                <a:off x="4215" y="171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50" name="Line 142"/>
              <p:cNvSpPr>
                <a:spLocks noChangeAspect="1" noChangeShapeType="1"/>
              </p:cNvSpPr>
              <p:nvPr/>
            </p:nvSpPr>
            <p:spPr bwMode="auto">
              <a:xfrm flipH="1">
                <a:off x="4593" y="171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51" name="Rectangle 126"/>
              <p:cNvSpPr>
                <a:spLocks noChangeAspect="1" noChangeArrowheads="1"/>
              </p:cNvSpPr>
              <p:nvPr/>
            </p:nvSpPr>
            <p:spPr bwMode="auto">
              <a:xfrm rot="8193398">
                <a:off x="4242" y="1632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2" name="Rectangle 127"/>
              <p:cNvSpPr>
                <a:spLocks noChangeAspect="1" noChangeArrowheads="1"/>
              </p:cNvSpPr>
              <p:nvPr/>
            </p:nvSpPr>
            <p:spPr bwMode="auto">
              <a:xfrm rot="2363874">
                <a:off x="4528" y="1647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3" name="Rectangle 128"/>
              <p:cNvSpPr>
                <a:spLocks noChangeAspect="1" noChangeArrowheads="1"/>
              </p:cNvSpPr>
              <p:nvPr/>
            </p:nvSpPr>
            <p:spPr bwMode="auto">
              <a:xfrm>
                <a:off x="4217" y="1672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4" name="Line 129"/>
              <p:cNvSpPr>
                <a:spLocks noChangeAspect="1" noChangeShapeType="1"/>
              </p:cNvSpPr>
              <p:nvPr/>
            </p:nvSpPr>
            <p:spPr bwMode="auto">
              <a:xfrm flipH="1" flipV="1">
                <a:off x="4107" y="2362"/>
                <a:ext cx="27" cy="29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55" name="Line 130"/>
              <p:cNvSpPr>
                <a:spLocks noChangeAspect="1" noChangeShapeType="1"/>
              </p:cNvSpPr>
              <p:nvPr/>
            </p:nvSpPr>
            <p:spPr bwMode="auto">
              <a:xfrm flipH="1">
                <a:off x="4215" y="2741"/>
                <a:ext cx="378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6" name="Line 131"/>
              <p:cNvSpPr>
                <a:spLocks noChangeAspect="1" noChangeShapeType="1"/>
              </p:cNvSpPr>
              <p:nvPr/>
            </p:nvSpPr>
            <p:spPr bwMode="auto">
              <a:xfrm flipH="1">
                <a:off x="4674" y="2389"/>
                <a:ext cx="28" cy="29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57" name="Line 132"/>
              <p:cNvSpPr>
                <a:spLocks noChangeAspect="1" noChangeShapeType="1"/>
              </p:cNvSpPr>
              <p:nvPr/>
            </p:nvSpPr>
            <p:spPr bwMode="auto">
              <a:xfrm>
                <a:off x="4485" y="2146"/>
                <a:ext cx="162" cy="162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58" name="Line 133"/>
              <p:cNvSpPr>
                <a:spLocks noChangeAspect="1" noChangeShapeType="1"/>
              </p:cNvSpPr>
              <p:nvPr/>
            </p:nvSpPr>
            <p:spPr bwMode="auto">
              <a:xfrm flipH="1">
                <a:off x="4161" y="2146"/>
                <a:ext cx="189" cy="135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59" name="Line 134"/>
              <p:cNvSpPr>
                <a:spLocks noChangeAspect="1" noChangeShapeType="1"/>
              </p:cNvSpPr>
              <p:nvPr/>
            </p:nvSpPr>
            <p:spPr bwMode="auto">
              <a:xfrm flipH="1">
                <a:off x="4458" y="2660"/>
                <a:ext cx="27" cy="0"/>
              </a:xfrm>
              <a:prstGeom prst="line">
                <a:avLst/>
              </a:prstGeom>
              <a:noFill/>
              <a:ln w="28575">
                <a:solidFill>
                  <a:schemeClr val="hlink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0" name="Line 135"/>
              <p:cNvSpPr>
                <a:spLocks noChangeAspect="1" noChangeShapeType="1"/>
              </p:cNvSpPr>
              <p:nvPr/>
            </p:nvSpPr>
            <p:spPr bwMode="auto">
              <a:xfrm>
                <a:off x="4323" y="2633"/>
                <a:ext cx="27" cy="0"/>
              </a:xfrm>
              <a:prstGeom prst="line">
                <a:avLst/>
              </a:prstGeom>
              <a:noFill/>
              <a:ln w="28575">
                <a:solidFill>
                  <a:schemeClr val="hlink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1" name="Line 136"/>
              <p:cNvSpPr>
                <a:spLocks noChangeAspect="1" noChangeShapeType="1"/>
              </p:cNvSpPr>
              <p:nvPr/>
            </p:nvSpPr>
            <p:spPr bwMode="auto">
              <a:xfrm flipH="1">
                <a:off x="4566" y="2470"/>
                <a:ext cx="27" cy="10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62" name="Line 137"/>
              <p:cNvSpPr>
                <a:spLocks noChangeAspect="1" noChangeShapeType="1"/>
              </p:cNvSpPr>
              <p:nvPr/>
            </p:nvSpPr>
            <p:spPr bwMode="auto">
              <a:xfrm>
                <a:off x="4485" y="2281"/>
                <a:ext cx="27" cy="10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63" name="Line 138"/>
              <p:cNvSpPr>
                <a:spLocks noChangeAspect="1" noChangeShapeType="1"/>
              </p:cNvSpPr>
              <p:nvPr/>
            </p:nvSpPr>
            <p:spPr bwMode="auto">
              <a:xfrm>
                <a:off x="4215" y="2470"/>
                <a:ext cx="27" cy="8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64" name="Line 139"/>
              <p:cNvSpPr>
                <a:spLocks noChangeAspect="1" noChangeShapeType="1"/>
              </p:cNvSpPr>
              <p:nvPr/>
            </p:nvSpPr>
            <p:spPr bwMode="auto">
              <a:xfrm flipH="1">
                <a:off x="4296" y="2281"/>
                <a:ext cx="54" cy="8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65" name="Line 140"/>
              <p:cNvSpPr>
                <a:spLocks noChangeAspect="1" noChangeShapeType="1"/>
              </p:cNvSpPr>
              <p:nvPr/>
            </p:nvSpPr>
            <p:spPr bwMode="auto">
              <a:xfrm>
                <a:off x="4377" y="1902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66" name="AutoShape 143"/>
              <p:cNvCxnSpPr>
                <a:cxnSpLocks noChangeAspect="1" noChangeShapeType="1"/>
                <a:stCxn id="73" idx="0"/>
                <a:endCxn id="70" idx="0"/>
              </p:cNvCxnSpPr>
              <p:nvPr/>
            </p:nvCxnSpPr>
            <p:spPr bwMode="auto">
              <a:xfrm>
                <a:off x="4372" y="2038"/>
                <a:ext cx="91" cy="0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67" name="Rectangle 144"/>
              <p:cNvSpPr>
                <a:spLocks noChangeAspect="1" noChangeArrowheads="1"/>
              </p:cNvSpPr>
              <p:nvPr/>
            </p:nvSpPr>
            <p:spPr bwMode="auto">
              <a:xfrm>
                <a:off x="4441" y="217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8" name="Rectangle 145"/>
              <p:cNvSpPr>
                <a:spLocks noChangeAspect="1" noChangeArrowheads="1"/>
              </p:cNvSpPr>
              <p:nvPr/>
            </p:nvSpPr>
            <p:spPr bwMode="auto">
              <a:xfrm rot="2319409">
                <a:off x="4620" y="1713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9" name="Rectangle 146"/>
              <p:cNvSpPr>
                <a:spLocks noChangeAspect="1" noChangeArrowheads="1"/>
              </p:cNvSpPr>
              <p:nvPr/>
            </p:nvSpPr>
            <p:spPr bwMode="auto">
              <a:xfrm>
                <a:off x="4441" y="1902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0" name="Rectangle 147"/>
              <p:cNvSpPr>
                <a:spLocks noChangeAspect="1" noChangeArrowheads="1"/>
              </p:cNvSpPr>
              <p:nvPr/>
            </p:nvSpPr>
            <p:spPr bwMode="auto">
              <a:xfrm>
                <a:off x="4441" y="203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1" name="Rectangle 148"/>
              <p:cNvSpPr>
                <a:spLocks noChangeAspect="1" noChangeArrowheads="1"/>
              </p:cNvSpPr>
              <p:nvPr/>
            </p:nvSpPr>
            <p:spPr bwMode="auto">
              <a:xfrm>
                <a:off x="4350" y="1902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2" name="Rectangle 149"/>
              <p:cNvSpPr>
                <a:spLocks noChangeAspect="1" noChangeArrowheads="1"/>
              </p:cNvSpPr>
              <p:nvPr/>
            </p:nvSpPr>
            <p:spPr bwMode="auto">
              <a:xfrm>
                <a:off x="4350" y="217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" name="Rectangle 150"/>
              <p:cNvSpPr>
                <a:spLocks noChangeAspect="1" noChangeArrowheads="1"/>
              </p:cNvSpPr>
              <p:nvPr/>
            </p:nvSpPr>
            <p:spPr bwMode="auto">
              <a:xfrm>
                <a:off x="4350" y="203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4" name="Rectangle 151"/>
              <p:cNvSpPr>
                <a:spLocks noChangeAspect="1" noChangeArrowheads="1"/>
              </p:cNvSpPr>
              <p:nvPr/>
            </p:nvSpPr>
            <p:spPr bwMode="auto">
              <a:xfrm rot="8193398">
                <a:off x="4161" y="1713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75" name="AutoShape 152"/>
              <p:cNvCxnSpPr>
                <a:cxnSpLocks noChangeAspect="1" noChangeShapeType="1"/>
                <a:stCxn id="74" idx="3"/>
                <a:endCxn id="74" idx="1"/>
              </p:cNvCxnSpPr>
              <p:nvPr/>
            </p:nvCxnSpPr>
            <p:spPr bwMode="auto">
              <a:xfrm flipV="1">
                <a:off x="4166" y="184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76" name="AutoShape 153"/>
              <p:cNvCxnSpPr>
                <a:cxnSpLocks noChangeAspect="1" noChangeShapeType="1"/>
                <a:stCxn id="74" idx="1"/>
                <a:endCxn id="74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77" name="AutoShape 154"/>
              <p:cNvCxnSpPr>
                <a:cxnSpLocks noChangeAspect="1" noChangeShapeType="1"/>
                <a:stCxn id="74" idx="1"/>
                <a:endCxn id="74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78" name="AutoShape 155"/>
              <p:cNvCxnSpPr>
                <a:cxnSpLocks noChangeAspect="1" noChangeShapeType="1"/>
                <a:stCxn id="74" idx="1"/>
                <a:endCxn id="74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79" name="AutoShape 156"/>
              <p:cNvCxnSpPr>
                <a:cxnSpLocks noChangeAspect="1" noChangeShapeType="1"/>
                <a:stCxn id="74" idx="1"/>
                <a:endCxn id="74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0" name="AutoShape 157"/>
              <p:cNvCxnSpPr>
                <a:cxnSpLocks noChangeAspect="1" noChangeShapeType="1"/>
                <a:stCxn id="68" idx="3"/>
                <a:endCxn id="68" idx="1"/>
              </p:cNvCxnSpPr>
              <p:nvPr/>
            </p:nvCxnSpPr>
            <p:spPr bwMode="auto">
              <a:xfrm flipH="1" flipV="1">
                <a:off x="4625" y="1834"/>
                <a:ext cx="34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1" name="AutoShape 158"/>
              <p:cNvCxnSpPr>
                <a:cxnSpLocks noChangeAspect="1" noChangeShapeType="1"/>
                <a:stCxn id="74" idx="1"/>
                <a:endCxn id="74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2" name="AutoShape 159"/>
              <p:cNvCxnSpPr>
                <a:cxnSpLocks noChangeAspect="1" noChangeShapeType="1"/>
                <a:stCxn id="74" idx="1"/>
                <a:endCxn id="74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3" name="AutoShape 160"/>
              <p:cNvCxnSpPr>
                <a:cxnSpLocks noChangeAspect="1" noChangeShapeType="1"/>
                <a:stCxn id="74" idx="1"/>
                <a:endCxn id="74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4" name="AutoShape 161"/>
              <p:cNvCxnSpPr>
                <a:cxnSpLocks noChangeAspect="1" noChangeShapeType="1"/>
              </p:cNvCxnSpPr>
              <p:nvPr/>
            </p:nvCxnSpPr>
            <p:spPr bwMode="auto">
              <a:xfrm flipV="1">
                <a:off x="4242" y="176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5" name="AutoShape 162"/>
              <p:cNvCxnSpPr>
                <a:cxnSpLocks noChangeAspect="1" noChangeShapeType="1"/>
              </p:cNvCxnSpPr>
              <p:nvPr/>
            </p:nvCxnSpPr>
            <p:spPr bwMode="auto">
              <a:xfrm flipH="1" flipV="1">
                <a:off x="4539" y="1767"/>
                <a:ext cx="35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6" name="AutoShape 163"/>
              <p:cNvCxnSpPr>
                <a:cxnSpLocks noChangeAspect="1" noChangeShapeType="1"/>
                <a:stCxn id="68" idx="1"/>
                <a:endCxn id="68" idx="1"/>
              </p:cNvCxnSpPr>
              <p:nvPr/>
            </p:nvCxnSpPr>
            <p:spPr bwMode="auto">
              <a:xfrm>
                <a:off x="4625" y="183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87" name="Line 164"/>
              <p:cNvSpPr>
                <a:spLocks noChangeAspect="1" noChangeShapeType="1"/>
              </p:cNvSpPr>
              <p:nvPr/>
            </p:nvSpPr>
            <p:spPr bwMode="auto">
              <a:xfrm flipV="1">
                <a:off x="4377" y="220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88" name="Line 165"/>
              <p:cNvSpPr>
                <a:spLocks noChangeAspect="1" noChangeShapeType="1"/>
              </p:cNvSpPr>
              <p:nvPr/>
            </p:nvSpPr>
            <p:spPr bwMode="auto">
              <a:xfrm flipV="1">
                <a:off x="4377" y="206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89" name="Line 166"/>
              <p:cNvSpPr>
                <a:spLocks noChangeAspect="1" noChangeShapeType="1"/>
              </p:cNvSpPr>
              <p:nvPr/>
            </p:nvSpPr>
            <p:spPr bwMode="auto">
              <a:xfrm flipV="1">
                <a:off x="4377" y="192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0" name="Line 167"/>
              <p:cNvSpPr>
                <a:spLocks noChangeAspect="1" noChangeShapeType="1"/>
              </p:cNvSpPr>
              <p:nvPr/>
            </p:nvSpPr>
            <p:spPr bwMode="auto">
              <a:xfrm flipV="1">
                <a:off x="4458" y="220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1" name="Line 168"/>
              <p:cNvSpPr>
                <a:spLocks noChangeAspect="1" noChangeShapeType="1"/>
              </p:cNvSpPr>
              <p:nvPr/>
            </p:nvSpPr>
            <p:spPr bwMode="auto">
              <a:xfrm flipV="1">
                <a:off x="4458" y="206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2" name="Line 169"/>
              <p:cNvSpPr>
                <a:spLocks noChangeAspect="1" noChangeShapeType="1"/>
              </p:cNvSpPr>
              <p:nvPr/>
            </p:nvSpPr>
            <p:spPr bwMode="auto">
              <a:xfrm flipV="1">
                <a:off x="4458" y="192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3" name="Line 170"/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674" y="1767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4" name="Line 171"/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93" y="187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5" name="Line 172"/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93" y="1686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6" name="Line 173"/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12" y="179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7" name="Line 174"/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134" y="176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8" name="Line 175"/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215" y="168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9" name="Line 176"/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242" y="187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0" name="Line 177"/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323" y="179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1" name="Oval 178"/>
              <p:cNvSpPr>
                <a:spLocks noChangeAspect="1" noChangeArrowheads="1"/>
              </p:cNvSpPr>
              <p:nvPr/>
            </p:nvSpPr>
            <p:spPr bwMode="auto">
              <a:xfrm>
                <a:off x="4470" y="179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02" name="Oval 179"/>
              <p:cNvSpPr>
                <a:spLocks noChangeAspect="1" noChangeArrowheads="1"/>
              </p:cNvSpPr>
              <p:nvPr/>
            </p:nvSpPr>
            <p:spPr bwMode="auto">
              <a:xfrm>
                <a:off x="4485" y="198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03" name="Oval 180"/>
              <p:cNvSpPr>
                <a:spLocks noChangeAspect="1" noChangeArrowheads="1"/>
              </p:cNvSpPr>
              <p:nvPr/>
            </p:nvSpPr>
            <p:spPr bwMode="auto">
              <a:xfrm>
                <a:off x="4323" y="198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04" name="Oval 181"/>
              <p:cNvSpPr>
                <a:spLocks noChangeAspect="1" noChangeArrowheads="1"/>
              </p:cNvSpPr>
              <p:nvPr/>
            </p:nvSpPr>
            <p:spPr bwMode="auto">
              <a:xfrm>
                <a:off x="4323" y="179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05" name="Oval 182"/>
              <p:cNvSpPr>
                <a:spLocks noChangeAspect="1" noChangeArrowheads="1"/>
              </p:cNvSpPr>
              <p:nvPr/>
            </p:nvSpPr>
            <p:spPr bwMode="auto">
              <a:xfrm>
                <a:off x="4485" y="211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06" name="Oval 183"/>
              <p:cNvSpPr>
                <a:spLocks noChangeAspect="1" noChangeArrowheads="1"/>
              </p:cNvSpPr>
              <p:nvPr/>
            </p:nvSpPr>
            <p:spPr bwMode="auto">
              <a:xfrm>
                <a:off x="4485" y="206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07" name="Oval 184"/>
              <p:cNvSpPr>
                <a:spLocks noChangeAspect="1" noChangeArrowheads="1"/>
              </p:cNvSpPr>
              <p:nvPr/>
            </p:nvSpPr>
            <p:spPr bwMode="auto">
              <a:xfrm>
                <a:off x="4323" y="211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08" name="Oval 185"/>
              <p:cNvSpPr>
                <a:spLocks noChangeAspect="1" noChangeArrowheads="1"/>
              </p:cNvSpPr>
              <p:nvPr/>
            </p:nvSpPr>
            <p:spPr bwMode="auto">
              <a:xfrm>
                <a:off x="4323" y="206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09" name="Oval 186"/>
              <p:cNvSpPr>
                <a:spLocks noChangeAspect="1" noChangeArrowheads="1"/>
              </p:cNvSpPr>
              <p:nvPr/>
            </p:nvSpPr>
            <p:spPr bwMode="auto">
              <a:xfrm>
                <a:off x="4485" y="225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0" name="Oval 187"/>
              <p:cNvSpPr>
                <a:spLocks noChangeAspect="1" noChangeArrowheads="1"/>
              </p:cNvSpPr>
              <p:nvPr/>
            </p:nvSpPr>
            <p:spPr bwMode="auto">
              <a:xfrm>
                <a:off x="4323" y="225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1" name="Line 188"/>
              <p:cNvSpPr>
                <a:spLocks noChangeAspect="1" noChangeShapeType="1"/>
              </p:cNvSpPr>
              <p:nvPr/>
            </p:nvSpPr>
            <p:spPr bwMode="auto">
              <a:xfrm rot="7964060">
                <a:off x="4769" y="2878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12" name="Line 189"/>
              <p:cNvSpPr>
                <a:spLocks noChangeAspect="1" noChangeShapeType="1"/>
              </p:cNvSpPr>
              <p:nvPr/>
            </p:nvSpPr>
            <p:spPr bwMode="auto">
              <a:xfrm rot="7964060">
                <a:off x="5017" y="2698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13" name="Line 190"/>
              <p:cNvSpPr>
                <a:spLocks noChangeAspect="1" noChangeShapeType="1"/>
              </p:cNvSpPr>
              <p:nvPr/>
            </p:nvSpPr>
            <p:spPr bwMode="auto">
              <a:xfrm rot="7964060" flipH="1">
                <a:off x="4760" y="2976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cxnSp>
            <p:nvCxnSpPr>
              <p:cNvPr id="114" name="AutoShape 191"/>
              <p:cNvCxnSpPr>
                <a:cxnSpLocks noChangeAspect="1" noChangeShapeType="1"/>
                <a:stCxn id="123" idx="0"/>
                <a:endCxn id="119" idx="0"/>
              </p:cNvCxnSpPr>
              <p:nvPr/>
            </p:nvCxnSpPr>
            <p:spPr bwMode="auto">
              <a:xfrm flipH="1">
                <a:off x="4680" y="2752"/>
                <a:ext cx="62" cy="67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15" name="Rectangle 192"/>
              <p:cNvSpPr>
                <a:spLocks noChangeAspect="1" noChangeArrowheads="1"/>
              </p:cNvSpPr>
              <p:nvPr/>
            </p:nvSpPr>
            <p:spPr bwMode="auto">
              <a:xfrm rot="7964060">
                <a:off x="4509" y="2614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6" name="Rectangle 193"/>
              <p:cNvSpPr>
                <a:spLocks noChangeAspect="1" noChangeArrowheads="1"/>
              </p:cNvSpPr>
              <p:nvPr/>
            </p:nvSpPr>
            <p:spPr bwMode="auto">
              <a:xfrm rot="10327934">
                <a:off x="4786" y="2921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7" name="Rectangle 194"/>
              <p:cNvSpPr>
                <a:spLocks noChangeAspect="1" noChangeArrowheads="1"/>
              </p:cNvSpPr>
              <p:nvPr/>
            </p:nvSpPr>
            <p:spPr bwMode="auto">
              <a:xfrm rot="10283469">
                <a:off x="4675" y="2944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8" name="Rectangle 195"/>
              <p:cNvSpPr>
                <a:spLocks noChangeAspect="1" noChangeArrowheads="1"/>
              </p:cNvSpPr>
              <p:nvPr/>
            </p:nvSpPr>
            <p:spPr bwMode="auto">
              <a:xfrm rot="7964060">
                <a:off x="4708" y="279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9" name="Rectangle 196"/>
              <p:cNvSpPr>
                <a:spLocks noChangeAspect="1" noChangeArrowheads="1"/>
              </p:cNvSpPr>
              <p:nvPr/>
            </p:nvSpPr>
            <p:spPr bwMode="auto">
              <a:xfrm rot="7964060">
                <a:off x="4608" y="2705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0" name="Rectangle 197"/>
              <p:cNvSpPr>
                <a:spLocks noChangeAspect="1" noChangeArrowheads="1"/>
              </p:cNvSpPr>
              <p:nvPr/>
            </p:nvSpPr>
            <p:spPr bwMode="auto">
              <a:xfrm rot="7964060">
                <a:off x="4770" y="2730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1" name="Rectangle 198"/>
              <p:cNvSpPr>
                <a:spLocks noChangeAspect="1" noChangeArrowheads="1"/>
              </p:cNvSpPr>
              <p:nvPr/>
            </p:nvSpPr>
            <p:spPr bwMode="auto">
              <a:xfrm rot="-5442543">
                <a:off x="4982" y="269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2" name="Rectangle 199"/>
              <p:cNvSpPr>
                <a:spLocks noChangeAspect="1" noChangeArrowheads="1"/>
              </p:cNvSpPr>
              <p:nvPr/>
            </p:nvSpPr>
            <p:spPr bwMode="auto">
              <a:xfrm rot="7964060">
                <a:off x="4571" y="2547"/>
                <a:ext cx="43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3" name="Rectangle 200"/>
              <p:cNvSpPr>
                <a:spLocks noChangeAspect="1" noChangeArrowheads="1"/>
              </p:cNvSpPr>
              <p:nvPr/>
            </p:nvSpPr>
            <p:spPr bwMode="auto">
              <a:xfrm rot="7964060">
                <a:off x="4670" y="2638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4" name="Rectangle 201"/>
              <p:cNvSpPr>
                <a:spLocks noChangeAspect="1" noChangeArrowheads="1"/>
              </p:cNvSpPr>
              <p:nvPr/>
            </p:nvSpPr>
            <p:spPr bwMode="auto">
              <a:xfrm rot="-5442543">
                <a:off x="4977" y="2583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125" name="AutoShape 202"/>
              <p:cNvCxnSpPr>
                <a:cxnSpLocks noChangeAspect="1" noChangeShapeType="1"/>
                <a:stCxn id="124" idx="3"/>
                <a:endCxn id="124" idx="1"/>
              </p:cNvCxnSpPr>
              <p:nvPr/>
            </p:nvCxnSpPr>
            <p:spPr bwMode="auto">
              <a:xfrm>
                <a:off x="4998" y="2710"/>
                <a:ext cx="1" cy="44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26" name="AutoShape 203"/>
              <p:cNvCxnSpPr>
                <a:cxnSpLocks noChangeAspect="1" noChangeShapeType="1"/>
                <a:stCxn id="124" idx="1"/>
                <a:endCxn id="124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27" name="AutoShape 204"/>
              <p:cNvCxnSpPr>
                <a:cxnSpLocks noChangeAspect="1" noChangeShapeType="1"/>
                <a:stCxn id="124" idx="1"/>
                <a:endCxn id="124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28" name="AutoShape 205"/>
              <p:cNvCxnSpPr>
                <a:cxnSpLocks noChangeAspect="1" noChangeShapeType="1"/>
                <a:stCxn id="124" idx="1"/>
                <a:endCxn id="124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29" name="AutoShape 206"/>
              <p:cNvCxnSpPr>
                <a:cxnSpLocks noChangeAspect="1" noChangeShapeType="1"/>
                <a:stCxn id="124" idx="1"/>
                <a:endCxn id="124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0" name="AutoShape 207"/>
              <p:cNvCxnSpPr>
                <a:cxnSpLocks noChangeAspect="1" noChangeShapeType="1"/>
                <a:stCxn id="117" idx="3"/>
                <a:endCxn id="117" idx="1"/>
              </p:cNvCxnSpPr>
              <p:nvPr/>
            </p:nvCxnSpPr>
            <p:spPr bwMode="auto">
              <a:xfrm flipV="1">
                <a:off x="4675" y="3076"/>
                <a:ext cx="43" cy="6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1" name="AutoShape 208"/>
              <p:cNvCxnSpPr>
                <a:cxnSpLocks noChangeAspect="1" noChangeShapeType="1"/>
                <a:stCxn id="124" idx="1"/>
                <a:endCxn id="124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2" name="AutoShape 209"/>
              <p:cNvCxnSpPr>
                <a:cxnSpLocks noChangeAspect="1" noChangeShapeType="1"/>
                <a:stCxn id="124" idx="1"/>
                <a:endCxn id="124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3" name="AutoShape 210"/>
              <p:cNvCxnSpPr>
                <a:cxnSpLocks noChangeAspect="1" noChangeShapeType="1"/>
                <a:stCxn id="124" idx="1"/>
                <a:endCxn id="124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4" name="AutoShape 211"/>
              <p:cNvCxnSpPr>
                <a:cxnSpLocks noChangeAspect="1" noChangeShapeType="1"/>
              </p:cNvCxnSpPr>
              <p:nvPr/>
            </p:nvCxnSpPr>
            <p:spPr bwMode="auto">
              <a:xfrm rot="7964060" flipV="1">
                <a:off x="4990" y="282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5" name="AutoShape 212"/>
              <p:cNvCxnSpPr>
                <a:cxnSpLocks noChangeAspect="1" noChangeShapeType="1"/>
              </p:cNvCxnSpPr>
              <p:nvPr/>
            </p:nvCxnSpPr>
            <p:spPr bwMode="auto">
              <a:xfrm rot="7964060" flipH="1" flipV="1">
                <a:off x="4786" y="3048"/>
                <a:ext cx="35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6" name="AutoShape 213"/>
              <p:cNvCxnSpPr>
                <a:cxnSpLocks noChangeAspect="1" noChangeShapeType="1"/>
                <a:stCxn id="117" idx="1"/>
                <a:endCxn id="117" idx="1"/>
              </p:cNvCxnSpPr>
              <p:nvPr/>
            </p:nvCxnSpPr>
            <p:spPr bwMode="auto">
              <a:xfrm>
                <a:off x="4718" y="3076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37" name="Line 214"/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589" y="257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38" name="Line 215"/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688" y="266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39" name="Line 216"/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788" y="276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40" name="Line 217"/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534" y="263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41" name="Line 218"/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634" y="2728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42" name="Line 219"/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733" y="282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43" name="Line 220"/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704" y="309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44" name="Line 221"/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680" y="295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45" name="Line 222"/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819" y="3085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46" name="Line 223"/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794" y="2953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47" name="Line 224"/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5072" y="269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48" name="Line 225"/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5077" y="280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49" name="Line 226"/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4918" y="2699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0" name="Line 227"/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4923" y="281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1" name="Oval 228"/>
              <p:cNvSpPr>
                <a:spLocks noChangeAspect="1" noChangeArrowheads="1"/>
              </p:cNvSpPr>
              <p:nvPr/>
            </p:nvSpPr>
            <p:spPr bwMode="auto">
              <a:xfrm rot="7964060">
                <a:off x="4817" y="297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52" name="Oval 229"/>
              <p:cNvSpPr>
                <a:spLocks noChangeAspect="1" noChangeArrowheads="1"/>
              </p:cNvSpPr>
              <p:nvPr/>
            </p:nvSpPr>
            <p:spPr bwMode="auto">
              <a:xfrm rot="7964060">
                <a:off x="4668" y="2858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53" name="Oval 230"/>
              <p:cNvSpPr>
                <a:spLocks noChangeAspect="1" noChangeArrowheads="1"/>
              </p:cNvSpPr>
              <p:nvPr/>
            </p:nvSpPr>
            <p:spPr bwMode="auto">
              <a:xfrm rot="7964060">
                <a:off x="4777" y="273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54" name="Oval 231"/>
              <p:cNvSpPr>
                <a:spLocks noChangeAspect="1" noChangeArrowheads="1"/>
              </p:cNvSpPr>
              <p:nvPr/>
            </p:nvSpPr>
            <p:spPr bwMode="auto">
              <a:xfrm rot="7964060">
                <a:off x="4917" y="2867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55" name="Oval 232"/>
              <p:cNvSpPr>
                <a:spLocks noChangeAspect="1" noChangeArrowheads="1"/>
              </p:cNvSpPr>
              <p:nvPr/>
            </p:nvSpPr>
            <p:spPr bwMode="auto">
              <a:xfrm rot="7964060">
                <a:off x="4568" y="2766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56" name="Oval 233"/>
              <p:cNvSpPr>
                <a:spLocks noChangeAspect="1" noChangeArrowheads="1"/>
              </p:cNvSpPr>
              <p:nvPr/>
            </p:nvSpPr>
            <p:spPr bwMode="auto">
              <a:xfrm rot="7964060">
                <a:off x="4608" y="2803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57" name="Oval 234"/>
              <p:cNvSpPr>
                <a:spLocks noChangeAspect="1" noChangeArrowheads="1"/>
              </p:cNvSpPr>
              <p:nvPr/>
            </p:nvSpPr>
            <p:spPr bwMode="auto">
              <a:xfrm rot="7964060">
                <a:off x="4679" y="2646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58" name="Oval 235"/>
              <p:cNvSpPr>
                <a:spLocks noChangeAspect="1" noChangeArrowheads="1"/>
              </p:cNvSpPr>
              <p:nvPr/>
            </p:nvSpPr>
            <p:spPr bwMode="auto">
              <a:xfrm rot="7964060">
                <a:off x="4718" y="268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59" name="Oval 236"/>
              <p:cNvSpPr>
                <a:spLocks noChangeAspect="1" noChangeArrowheads="1"/>
              </p:cNvSpPr>
              <p:nvPr/>
            </p:nvSpPr>
            <p:spPr bwMode="auto">
              <a:xfrm rot="7964060">
                <a:off x="4468" y="267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0" name="Oval 237"/>
              <p:cNvSpPr>
                <a:spLocks noChangeAspect="1" noChangeArrowheads="1"/>
              </p:cNvSpPr>
              <p:nvPr/>
            </p:nvSpPr>
            <p:spPr bwMode="auto">
              <a:xfrm rot="7964060">
                <a:off x="4580" y="255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1" name="Line 238"/>
              <p:cNvSpPr>
                <a:spLocks noChangeAspect="1" noChangeShapeType="1"/>
              </p:cNvSpPr>
              <p:nvPr/>
            </p:nvSpPr>
            <p:spPr bwMode="auto">
              <a:xfrm rot="-3140304">
                <a:off x="3898" y="2176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62" name="Line 239"/>
              <p:cNvSpPr>
                <a:spLocks noChangeAspect="1" noChangeShapeType="1"/>
              </p:cNvSpPr>
              <p:nvPr/>
            </p:nvSpPr>
            <p:spPr bwMode="auto">
              <a:xfrm rot="-3140304">
                <a:off x="3741" y="218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63" name="Line 240"/>
              <p:cNvSpPr>
                <a:spLocks noChangeAspect="1" noChangeShapeType="1"/>
              </p:cNvSpPr>
              <p:nvPr/>
            </p:nvSpPr>
            <p:spPr bwMode="auto">
              <a:xfrm rot="18459696" flipH="1">
                <a:off x="3972" y="188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164" name="AutoShape 241"/>
              <p:cNvCxnSpPr>
                <a:cxnSpLocks noChangeAspect="1" noChangeShapeType="1"/>
                <a:stCxn id="173" idx="0"/>
                <a:endCxn id="169" idx="0"/>
              </p:cNvCxnSpPr>
              <p:nvPr/>
            </p:nvCxnSpPr>
            <p:spPr bwMode="auto">
              <a:xfrm flipV="1">
                <a:off x="4018" y="2222"/>
                <a:ext cx="56" cy="72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65" name="Rectangle 242"/>
              <p:cNvSpPr>
                <a:spLocks noChangeAspect="1" noChangeArrowheads="1"/>
              </p:cNvSpPr>
              <p:nvPr/>
            </p:nvSpPr>
            <p:spPr bwMode="auto">
              <a:xfrm rot="-3140304">
                <a:off x="4213" y="227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6" name="Rectangle 243"/>
              <p:cNvSpPr>
                <a:spLocks noChangeAspect="1" noChangeArrowheads="1"/>
              </p:cNvSpPr>
              <p:nvPr/>
            </p:nvSpPr>
            <p:spPr bwMode="auto">
              <a:xfrm rot="-776429">
                <a:off x="3903" y="1862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7" name="Rectangle 244"/>
              <p:cNvSpPr>
                <a:spLocks noChangeAspect="1" noChangeArrowheads="1"/>
              </p:cNvSpPr>
              <p:nvPr/>
            </p:nvSpPr>
            <p:spPr bwMode="auto">
              <a:xfrm rot="-820895">
                <a:off x="4011" y="1829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8" name="Rectangle 245"/>
              <p:cNvSpPr>
                <a:spLocks noChangeAspect="1" noChangeArrowheads="1"/>
              </p:cNvSpPr>
              <p:nvPr/>
            </p:nvSpPr>
            <p:spPr bwMode="auto">
              <a:xfrm rot="-3140304">
                <a:off x="3999" y="211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9" name="Rectangle 246"/>
              <p:cNvSpPr>
                <a:spLocks noChangeAspect="1" noChangeArrowheads="1"/>
              </p:cNvSpPr>
              <p:nvPr/>
            </p:nvSpPr>
            <p:spPr bwMode="auto">
              <a:xfrm rot="-3140304">
                <a:off x="4106" y="219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0" name="Rectangle 247"/>
              <p:cNvSpPr>
                <a:spLocks noChangeAspect="1" noChangeArrowheads="1"/>
              </p:cNvSpPr>
              <p:nvPr/>
            </p:nvSpPr>
            <p:spPr bwMode="auto">
              <a:xfrm rot="-3140304">
                <a:off x="3943" y="2185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1" name="Rectangle 248"/>
              <p:cNvSpPr>
                <a:spLocks noChangeAspect="1" noChangeArrowheads="1"/>
              </p:cNvSpPr>
              <p:nvPr/>
            </p:nvSpPr>
            <p:spPr bwMode="auto">
              <a:xfrm rot="5053094">
                <a:off x="3727" y="2074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2" name="Rectangle 249"/>
              <p:cNvSpPr>
                <a:spLocks noChangeAspect="1" noChangeArrowheads="1"/>
              </p:cNvSpPr>
              <p:nvPr/>
            </p:nvSpPr>
            <p:spPr bwMode="auto">
              <a:xfrm rot="-3140304">
                <a:off x="4157" y="2350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3" name="Rectangle 250"/>
              <p:cNvSpPr>
                <a:spLocks noChangeAspect="1" noChangeArrowheads="1"/>
              </p:cNvSpPr>
              <p:nvPr/>
            </p:nvSpPr>
            <p:spPr bwMode="auto">
              <a:xfrm rot="-3140304">
                <a:off x="4050" y="226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4" name="Rectangle 251"/>
              <p:cNvSpPr>
                <a:spLocks noChangeAspect="1" noChangeArrowheads="1"/>
              </p:cNvSpPr>
              <p:nvPr/>
            </p:nvSpPr>
            <p:spPr bwMode="auto">
              <a:xfrm rot="5053094">
                <a:off x="3742" y="218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175" name="AutoShape 252"/>
              <p:cNvCxnSpPr>
                <a:cxnSpLocks noChangeAspect="1" noChangeShapeType="1"/>
                <a:stCxn id="174" idx="3"/>
                <a:endCxn id="174" idx="1"/>
              </p:cNvCxnSpPr>
              <p:nvPr/>
            </p:nvCxnSpPr>
            <p:spPr bwMode="auto">
              <a:xfrm flipH="1" flipV="1">
                <a:off x="3761" y="2315"/>
                <a:ext cx="4" cy="43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76" name="AutoShape 253"/>
              <p:cNvCxnSpPr>
                <a:cxnSpLocks noChangeAspect="1" noChangeShapeType="1"/>
                <a:stCxn id="174" idx="1"/>
                <a:endCxn id="174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77" name="AutoShape 254"/>
              <p:cNvCxnSpPr>
                <a:cxnSpLocks noChangeAspect="1" noChangeShapeType="1"/>
                <a:stCxn id="174" idx="1"/>
                <a:endCxn id="174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78" name="AutoShape 255"/>
              <p:cNvCxnSpPr>
                <a:cxnSpLocks noChangeAspect="1" noChangeShapeType="1"/>
                <a:stCxn id="174" idx="1"/>
                <a:endCxn id="174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79" name="AutoShape 256"/>
              <p:cNvCxnSpPr>
                <a:cxnSpLocks noChangeAspect="1" noChangeShapeType="1"/>
                <a:stCxn id="174" idx="1"/>
                <a:endCxn id="174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0" name="AutoShape 257"/>
              <p:cNvCxnSpPr>
                <a:cxnSpLocks noChangeAspect="1" noChangeShapeType="1"/>
                <a:stCxn id="167" idx="3"/>
                <a:endCxn id="167" idx="1"/>
              </p:cNvCxnSpPr>
              <p:nvPr/>
            </p:nvCxnSpPr>
            <p:spPr bwMode="auto">
              <a:xfrm flipH="1">
                <a:off x="4012" y="1959"/>
                <a:ext cx="42" cy="10"/>
              </a:xfrm>
              <a:prstGeom prst="straightConnector1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1" name="AutoShape 258"/>
              <p:cNvCxnSpPr>
                <a:cxnSpLocks noChangeAspect="1" noChangeShapeType="1"/>
                <a:stCxn id="174" idx="1"/>
                <a:endCxn id="174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2" name="AutoShape 259"/>
              <p:cNvCxnSpPr>
                <a:cxnSpLocks noChangeAspect="1" noChangeShapeType="1"/>
                <a:stCxn id="174" idx="1"/>
                <a:endCxn id="174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3" name="AutoShape 260"/>
              <p:cNvCxnSpPr>
                <a:cxnSpLocks noChangeAspect="1" noChangeShapeType="1"/>
                <a:stCxn id="174" idx="1"/>
                <a:endCxn id="174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4" name="AutoShape 261"/>
              <p:cNvCxnSpPr>
                <a:cxnSpLocks noChangeAspect="1" noChangeShapeType="1"/>
              </p:cNvCxnSpPr>
              <p:nvPr/>
            </p:nvCxnSpPr>
            <p:spPr bwMode="auto">
              <a:xfrm rot="18459696" flipV="1">
                <a:off x="3730" y="2213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5" name="AutoShape 262"/>
              <p:cNvCxnSpPr>
                <a:cxnSpLocks noChangeAspect="1" noChangeShapeType="1"/>
              </p:cNvCxnSpPr>
              <p:nvPr/>
            </p:nvCxnSpPr>
            <p:spPr bwMode="auto">
              <a:xfrm rot="-3140304" flipH="1" flipV="1">
                <a:off x="3911" y="1977"/>
                <a:ext cx="34" cy="27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6" name="AutoShape 263"/>
              <p:cNvCxnSpPr>
                <a:cxnSpLocks noChangeAspect="1" noChangeShapeType="1"/>
                <a:stCxn id="167" idx="1"/>
                <a:endCxn id="167" idx="1"/>
              </p:cNvCxnSpPr>
              <p:nvPr/>
            </p:nvCxnSpPr>
            <p:spPr bwMode="auto">
              <a:xfrm>
                <a:off x="4012" y="1969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87" name="Line 264"/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182" y="2374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88" name="Line 265"/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075" y="2291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89" name="Line 266"/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3968" y="2208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0" name="Line 267"/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232" y="230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1" name="Line 268"/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125" y="222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2" name="Line 269"/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018" y="214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3" name="Line 270"/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4021" y="187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4" name="Line 271"/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4057" y="200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5" name="Line 272"/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3907" y="188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6" name="Line 273"/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3943" y="2018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7" name="Line 274"/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691" y="230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8" name="Line 275"/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675" y="2188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9" name="Line 276"/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842" y="2282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0" name="Line 277"/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828" y="216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1" name="Oval 278"/>
              <p:cNvSpPr>
                <a:spLocks noChangeAspect="1" noChangeArrowheads="1"/>
              </p:cNvSpPr>
              <p:nvPr/>
            </p:nvSpPr>
            <p:spPr bwMode="auto">
              <a:xfrm rot="-3140304">
                <a:off x="3892" y="2049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02" name="Oval 279"/>
              <p:cNvSpPr>
                <a:spLocks noChangeAspect="1" noChangeArrowheads="1"/>
              </p:cNvSpPr>
              <p:nvPr/>
            </p:nvSpPr>
            <p:spPr bwMode="auto">
              <a:xfrm rot="-3140304">
                <a:off x="4051" y="215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03" name="Oval 280"/>
              <p:cNvSpPr>
                <a:spLocks noChangeAspect="1" noChangeArrowheads="1"/>
              </p:cNvSpPr>
              <p:nvPr/>
            </p:nvSpPr>
            <p:spPr bwMode="auto">
              <a:xfrm rot="-3140304">
                <a:off x="3951" y="2283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04" name="Oval 281"/>
              <p:cNvSpPr>
                <a:spLocks noChangeAspect="1" noChangeArrowheads="1"/>
              </p:cNvSpPr>
              <p:nvPr/>
            </p:nvSpPr>
            <p:spPr bwMode="auto">
              <a:xfrm rot="-3140304">
                <a:off x="3802" y="2167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05" name="Oval 282"/>
              <p:cNvSpPr>
                <a:spLocks noChangeAspect="1" noChangeArrowheads="1"/>
              </p:cNvSpPr>
              <p:nvPr/>
            </p:nvSpPr>
            <p:spPr bwMode="auto">
              <a:xfrm rot="-3140304">
                <a:off x="4157" y="2237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06" name="Oval 283"/>
              <p:cNvSpPr>
                <a:spLocks noChangeAspect="1" noChangeArrowheads="1"/>
              </p:cNvSpPr>
              <p:nvPr/>
            </p:nvSpPr>
            <p:spPr bwMode="auto">
              <a:xfrm rot="-3140304">
                <a:off x="4114" y="220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07" name="Oval 284"/>
              <p:cNvSpPr>
                <a:spLocks noChangeAspect="1" noChangeArrowheads="1"/>
              </p:cNvSpPr>
              <p:nvPr/>
            </p:nvSpPr>
            <p:spPr bwMode="auto">
              <a:xfrm rot="-3140304">
                <a:off x="4059" y="236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08" name="Oval 285"/>
              <p:cNvSpPr>
                <a:spLocks noChangeAspect="1" noChangeArrowheads="1"/>
              </p:cNvSpPr>
              <p:nvPr/>
            </p:nvSpPr>
            <p:spPr bwMode="auto">
              <a:xfrm rot="-3140304">
                <a:off x="4016" y="2332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09" name="Oval 286"/>
              <p:cNvSpPr>
                <a:spLocks noChangeAspect="1" noChangeArrowheads="1"/>
              </p:cNvSpPr>
              <p:nvPr/>
            </p:nvSpPr>
            <p:spPr bwMode="auto">
              <a:xfrm rot="-3140304">
                <a:off x="4265" y="231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0" name="Oval 287"/>
              <p:cNvSpPr>
                <a:spLocks noChangeAspect="1" noChangeArrowheads="1"/>
              </p:cNvSpPr>
              <p:nvPr/>
            </p:nvSpPr>
            <p:spPr bwMode="auto">
              <a:xfrm rot="-3140304">
                <a:off x="4165" y="2448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1" name="Line 288"/>
              <p:cNvSpPr>
                <a:spLocks noChangeAspect="1" noChangeShapeType="1"/>
              </p:cNvSpPr>
              <p:nvPr/>
            </p:nvSpPr>
            <p:spPr bwMode="auto">
              <a:xfrm rot="-8328319">
                <a:off x="3985" y="2878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12" name="Line 289"/>
              <p:cNvSpPr>
                <a:spLocks noChangeAspect="1" noChangeShapeType="1"/>
              </p:cNvSpPr>
              <p:nvPr/>
            </p:nvSpPr>
            <p:spPr bwMode="auto">
              <a:xfrm rot="-8328319">
                <a:off x="4116" y="2987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13" name="Line 290"/>
              <p:cNvSpPr>
                <a:spLocks noChangeAspect="1" noChangeShapeType="1"/>
              </p:cNvSpPr>
              <p:nvPr/>
            </p:nvSpPr>
            <p:spPr bwMode="auto">
              <a:xfrm rot="13271681" flipH="1">
                <a:off x="3831" y="2738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cxnSp>
            <p:nvCxnSpPr>
              <p:cNvPr id="214" name="AutoShape 291"/>
              <p:cNvCxnSpPr>
                <a:cxnSpLocks noChangeAspect="1" noChangeShapeType="1"/>
                <a:stCxn id="223" idx="0"/>
                <a:endCxn id="219" idx="0"/>
              </p:cNvCxnSpPr>
              <p:nvPr/>
            </p:nvCxnSpPr>
            <p:spPr bwMode="auto">
              <a:xfrm flipH="1" flipV="1">
                <a:off x="4079" y="2745"/>
                <a:ext cx="69" cy="60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15" name="Rectangle 292"/>
              <p:cNvSpPr>
                <a:spLocks noChangeAspect="1" noChangeArrowheads="1"/>
              </p:cNvSpPr>
              <p:nvPr/>
            </p:nvSpPr>
            <p:spPr bwMode="auto">
              <a:xfrm rot="-8328319">
                <a:off x="4192" y="2525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6" name="Rectangle 293"/>
              <p:cNvSpPr>
                <a:spLocks noChangeAspect="1" noChangeArrowheads="1"/>
              </p:cNvSpPr>
              <p:nvPr/>
            </p:nvSpPr>
            <p:spPr bwMode="auto">
              <a:xfrm rot="-5964445">
                <a:off x="3825" y="2745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7" name="Rectangle 294"/>
              <p:cNvSpPr>
                <a:spLocks noChangeAspect="1" noChangeArrowheads="1"/>
              </p:cNvSpPr>
              <p:nvPr/>
            </p:nvSpPr>
            <p:spPr bwMode="auto">
              <a:xfrm rot="-6008910">
                <a:off x="3799" y="2635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8" name="Rectangle 295"/>
              <p:cNvSpPr>
                <a:spLocks noChangeAspect="1" noChangeArrowheads="1"/>
              </p:cNvSpPr>
              <p:nvPr/>
            </p:nvSpPr>
            <p:spPr bwMode="auto">
              <a:xfrm rot="-8328319">
                <a:off x="4014" y="2729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9" name="Rectangle 296"/>
              <p:cNvSpPr>
                <a:spLocks noChangeAspect="1" noChangeArrowheads="1"/>
              </p:cNvSpPr>
              <p:nvPr/>
            </p:nvSpPr>
            <p:spPr bwMode="auto">
              <a:xfrm rot="-8328319">
                <a:off x="4103" y="262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0" name="Rectangle 297"/>
              <p:cNvSpPr>
                <a:spLocks noChangeAspect="1" noChangeArrowheads="1"/>
              </p:cNvSpPr>
              <p:nvPr/>
            </p:nvSpPr>
            <p:spPr bwMode="auto">
              <a:xfrm rot="-8328319">
                <a:off x="4082" y="2789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1" name="Rectangle 298"/>
              <p:cNvSpPr>
                <a:spLocks noChangeAspect="1" noChangeArrowheads="1"/>
              </p:cNvSpPr>
              <p:nvPr/>
            </p:nvSpPr>
            <p:spPr bwMode="auto">
              <a:xfrm rot="-134921">
                <a:off x="4039" y="2922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2" name="Rectangle 299"/>
              <p:cNvSpPr>
                <a:spLocks noChangeAspect="1" noChangeArrowheads="1"/>
              </p:cNvSpPr>
              <p:nvPr/>
            </p:nvSpPr>
            <p:spPr bwMode="auto">
              <a:xfrm rot="-8328319">
                <a:off x="4260" y="258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3" name="Rectangle 300"/>
              <p:cNvSpPr>
                <a:spLocks noChangeAspect="1" noChangeArrowheads="1"/>
              </p:cNvSpPr>
              <p:nvPr/>
            </p:nvSpPr>
            <p:spPr bwMode="auto">
              <a:xfrm rot="-8328319">
                <a:off x="4171" y="268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4" name="Rectangle 301"/>
              <p:cNvSpPr>
                <a:spLocks noChangeAspect="1" noChangeArrowheads="1"/>
              </p:cNvSpPr>
              <p:nvPr/>
            </p:nvSpPr>
            <p:spPr bwMode="auto">
              <a:xfrm rot="-134921">
                <a:off x="4154" y="2914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225" name="AutoShape 302"/>
              <p:cNvCxnSpPr>
                <a:cxnSpLocks noChangeAspect="1" noChangeShapeType="1"/>
                <a:stCxn id="224" idx="3"/>
                <a:endCxn id="224" idx="1"/>
              </p:cNvCxnSpPr>
              <p:nvPr/>
            </p:nvCxnSpPr>
            <p:spPr bwMode="auto">
              <a:xfrm flipH="1">
                <a:off x="4154" y="3061"/>
                <a:ext cx="43" cy="2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26" name="AutoShape 303"/>
              <p:cNvCxnSpPr>
                <a:cxnSpLocks noChangeAspect="1" noChangeShapeType="1"/>
                <a:stCxn id="224" idx="1"/>
                <a:endCxn id="224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27" name="AutoShape 304"/>
              <p:cNvCxnSpPr>
                <a:cxnSpLocks noChangeAspect="1" noChangeShapeType="1"/>
                <a:stCxn id="224" idx="1"/>
                <a:endCxn id="224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28" name="AutoShape 305"/>
              <p:cNvCxnSpPr>
                <a:cxnSpLocks noChangeAspect="1" noChangeShapeType="1"/>
                <a:stCxn id="224" idx="1"/>
                <a:endCxn id="224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29" name="AutoShape 306"/>
              <p:cNvCxnSpPr>
                <a:cxnSpLocks noChangeAspect="1" noChangeShapeType="1"/>
                <a:stCxn id="224" idx="1"/>
                <a:endCxn id="224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0" name="AutoShape 307"/>
              <p:cNvCxnSpPr>
                <a:cxnSpLocks noChangeAspect="1" noChangeShapeType="1"/>
                <a:stCxn id="217" idx="3"/>
                <a:endCxn id="217" idx="1"/>
              </p:cNvCxnSpPr>
              <p:nvPr/>
            </p:nvCxnSpPr>
            <p:spPr bwMode="auto">
              <a:xfrm>
                <a:off x="3817" y="2748"/>
                <a:ext cx="7" cy="43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1" name="AutoShape 308"/>
              <p:cNvCxnSpPr>
                <a:cxnSpLocks noChangeAspect="1" noChangeShapeType="1"/>
                <a:stCxn id="224" idx="1"/>
                <a:endCxn id="224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2" name="AutoShape 309"/>
              <p:cNvCxnSpPr>
                <a:cxnSpLocks noChangeAspect="1" noChangeShapeType="1"/>
                <a:stCxn id="224" idx="1"/>
                <a:endCxn id="224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3" name="AutoShape 310"/>
              <p:cNvCxnSpPr>
                <a:cxnSpLocks noChangeAspect="1" noChangeShapeType="1"/>
                <a:stCxn id="224" idx="1"/>
                <a:endCxn id="224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4" name="AutoShape 311"/>
              <p:cNvCxnSpPr>
                <a:cxnSpLocks noChangeAspect="1" noChangeShapeType="1"/>
              </p:cNvCxnSpPr>
              <p:nvPr/>
            </p:nvCxnSpPr>
            <p:spPr bwMode="auto">
              <a:xfrm rot="13271681" flipV="1">
                <a:off x="4050" y="305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5" name="AutoShape 312"/>
              <p:cNvCxnSpPr>
                <a:cxnSpLocks noChangeAspect="1" noChangeShapeType="1"/>
              </p:cNvCxnSpPr>
              <p:nvPr/>
            </p:nvCxnSpPr>
            <p:spPr bwMode="auto">
              <a:xfrm rot="-8328319" flipH="1" flipV="1">
                <a:off x="3824" y="2863"/>
                <a:ext cx="34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6" name="AutoShape 313"/>
              <p:cNvCxnSpPr>
                <a:cxnSpLocks noChangeAspect="1" noChangeShapeType="1"/>
                <a:stCxn id="217" idx="1"/>
                <a:endCxn id="217" idx="1"/>
              </p:cNvCxnSpPr>
              <p:nvPr/>
            </p:nvCxnSpPr>
            <p:spPr bwMode="auto">
              <a:xfrm>
                <a:off x="3824" y="2791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37" name="Line 314"/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279" y="260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38" name="Line 315"/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89" y="271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39" name="Line 316"/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00" y="2813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40" name="Line 317"/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218" y="255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41" name="Line 318"/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29" y="265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42" name="Line 319"/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039" y="275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43" name="Line 320"/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769" y="273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44" name="Line 321"/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901" y="271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45" name="Line 322"/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777" y="285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46" name="Line 323"/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909" y="282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47" name="Line 324"/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176" y="3094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48" name="Line 325"/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061" y="3102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49" name="Line 326"/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166" y="294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0" name="Line 327"/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051" y="295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1" name="Oval 328"/>
              <p:cNvSpPr>
                <a:spLocks noChangeAspect="1" noChangeArrowheads="1"/>
              </p:cNvSpPr>
              <p:nvPr/>
            </p:nvSpPr>
            <p:spPr bwMode="auto">
              <a:xfrm rot="-8328319">
                <a:off x="3898" y="2888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52" name="Oval 329"/>
              <p:cNvSpPr>
                <a:spLocks noChangeAspect="1" noChangeArrowheads="1"/>
              </p:cNvSpPr>
              <p:nvPr/>
            </p:nvSpPr>
            <p:spPr bwMode="auto">
              <a:xfrm rot="-8328319">
                <a:off x="4011" y="273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53" name="Oval 330"/>
              <p:cNvSpPr>
                <a:spLocks noChangeAspect="1" noChangeArrowheads="1"/>
              </p:cNvSpPr>
              <p:nvPr/>
            </p:nvSpPr>
            <p:spPr bwMode="auto">
              <a:xfrm rot="-8328319">
                <a:off x="4134" y="2842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54" name="Oval 331"/>
              <p:cNvSpPr>
                <a:spLocks noChangeAspect="1" noChangeArrowheads="1"/>
              </p:cNvSpPr>
              <p:nvPr/>
            </p:nvSpPr>
            <p:spPr bwMode="auto">
              <a:xfrm rot="-8328319">
                <a:off x="4009" y="298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55" name="Oval 332"/>
              <p:cNvSpPr>
                <a:spLocks noChangeAspect="1" noChangeArrowheads="1"/>
              </p:cNvSpPr>
              <p:nvPr/>
            </p:nvSpPr>
            <p:spPr bwMode="auto">
              <a:xfrm rot="-8328319">
                <a:off x="4100" y="263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56" name="Oval 333"/>
              <p:cNvSpPr>
                <a:spLocks noChangeAspect="1" noChangeArrowheads="1"/>
              </p:cNvSpPr>
              <p:nvPr/>
            </p:nvSpPr>
            <p:spPr bwMode="auto">
              <a:xfrm rot="-8328319">
                <a:off x="4065" y="267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57" name="Oval 334"/>
              <p:cNvSpPr>
                <a:spLocks noChangeAspect="1" noChangeArrowheads="1"/>
              </p:cNvSpPr>
              <p:nvPr/>
            </p:nvSpPr>
            <p:spPr bwMode="auto">
              <a:xfrm rot="-8328319">
                <a:off x="4223" y="2740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58" name="Oval 335"/>
              <p:cNvSpPr>
                <a:spLocks noChangeAspect="1" noChangeArrowheads="1"/>
              </p:cNvSpPr>
              <p:nvPr/>
            </p:nvSpPr>
            <p:spPr bwMode="auto">
              <a:xfrm rot="-8328319">
                <a:off x="4187" y="2781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59" name="Oval 336"/>
              <p:cNvSpPr>
                <a:spLocks noChangeAspect="1" noChangeArrowheads="1"/>
              </p:cNvSpPr>
              <p:nvPr/>
            </p:nvSpPr>
            <p:spPr bwMode="auto">
              <a:xfrm rot="-8328319">
                <a:off x="4189" y="2532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0" name="Oval 337"/>
              <p:cNvSpPr>
                <a:spLocks noChangeAspect="1" noChangeArrowheads="1"/>
              </p:cNvSpPr>
              <p:nvPr/>
            </p:nvSpPr>
            <p:spPr bwMode="auto">
              <a:xfrm rot="-8328319">
                <a:off x="4312" y="263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1" name="Line 338"/>
              <p:cNvSpPr>
                <a:spLocks noChangeAspect="1" noChangeShapeType="1"/>
              </p:cNvSpPr>
              <p:nvPr/>
            </p:nvSpPr>
            <p:spPr bwMode="auto">
              <a:xfrm rot="3556658">
                <a:off x="4846" y="2231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62" name="Line 339"/>
              <p:cNvSpPr>
                <a:spLocks noChangeAspect="1" noChangeShapeType="1"/>
              </p:cNvSpPr>
              <p:nvPr/>
            </p:nvSpPr>
            <p:spPr bwMode="auto">
              <a:xfrm rot="3556658">
                <a:off x="4865" y="1914"/>
                <a:ext cx="1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63" name="Line 340"/>
              <p:cNvSpPr>
                <a:spLocks noChangeAspect="1" noChangeShapeType="1"/>
              </p:cNvSpPr>
              <p:nvPr/>
            </p:nvSpPr>
            <p:spPr bwMode="auto">
              <a:xfrm rot="3556658" flipH="1">
                <a:off x="5059" y="2239"/>
                <a:ext cx="1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264" name="AutoShape 341"/>
              <p:cNvCxnSpPr>
                <a:cxnSpLocks noChangeAspect="1" noChangeShapeType="1"/>
                <a:stCxn id="273" idx="0"/>
                <a:endCxn id="269" idx="0"/>
              </p:cNvCxnSpPr>
              <p:nvPr/>
            </p:nvCxnSpPr>
            <p:spPr bwMode="auto">
              <a:xfrm>
                <a:off x="4748" y="2260"/>
                <a:ext cx="47" cy="79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65" name="Rectangle 342"/>
              <p:cNvSpPr>
                <a:spLocks noChangeAspect="1" noChangeArrowheads="1"/>
              </p:cNvSpPr>
              <p:nvPr/>
            </p:nvSpPr>
            <p:spPr bwMode="auto">
              <a:xfrm rot="3556658">
                <a:off x="4599" y="2375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6" name="Rectangle 343"/>
              <p:cNvSpPr>
                <a:spLocks noChangeAspect="1" noChangeArrowheads="1"/>
              </p:cNvSpPr>
              <p:nvPr/>
            </p:nvSpPr>
            <p:spPr bwMode="auto">
              <a:xfrm rot="5920532">
                <a:off x="5037" y="2148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7" name="Rectangle 344"/>
              <p:cNvSpPr>
                <a:spLocks noChangeAspect="1" noChangeArrowheads="1"/>
              </p:cNvSpPr>
              <p:nvPr/>
            </p:nvSpPr>
            <p:spPr bwMode="auto">
              <a:xfrm rot="5876067">
                <a:off x="5027" y="2262"/>
                <a:ext cx="43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8" name="Rectangle 345"/>
              <p:cNvSpPr>
                <a:spLocks noChangeAspect="1" noChangeArrowheads="1"/>
              </p:cNvSpPr>
              <p:nvPr/>
            </p:nvSpPr>
            <p:spPr bwMode="auto">
              <a:xfrm rot="3556658">
                <a:off x="4831" y="2237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9" name="Rectangle 346"/>
              <p:cNvSpPr>
                <a:spLocks noChangeAspect="1" noChangeArrowheads="1"/>
              </p:cNvSpPr>
              <p:nvPr/>
            </p:nvSpPr>
            <p:spPr bwMode="auto">
              <a:xfrm rot="3556658">
                <a:off x="4715" y="230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0" name="Rectangle 347"/>
              <p:cNvSpPr>
                <a:spLocks noChangeAspect="1" noChangeArrowheads="1"/>
              </p:cNvSpPr>
              <p:nvPr/>
            </p:nvSpPr>
            <p:spPr bwMode="auto">
              <a:xfrm rot="3556658">
                <a:off x="4785" y="215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1" name="Rectangle 348"/>
              <p:cNvSpPr>
                <a:spLocks noChangeAspect="1" noChangeArrowheads="1"/>
              </p:cNvSpPr>
              <p:nvPr/>
            </p:nvSpPr>
            <p:spPr bwMode="auto">
              <a:xfrm rot="-9849944">
                <a:off x="4892" y="188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2" name="Rectangle 349"/>
              <p:cNvSpPr>
                <a:spLocks noChangeAspect="1" noChangeArrowheads="1"/>
              </p:cNvSpPr>
              <p:nvPr/>
            </p:nvSpPr>
            <p:spPr bwMode="auto">
              <a:xfrm rot="3556658">
                <a:off x="4552" y="229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3" name="Rectangle 350"/>
              <p:cNvSpPr>
                <a:spLocks noChangeAspect="1" noChangeArrowheads="1"/>
              </p:cNvSpPr>
              <p:nvPr/>
            </p:nvSpPr>
            <p:spPr bwMode="auto">
              <a:xfrm rot="3556658">
                <a:off x="4669" y="222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4" name="Rectangle 351"/>
              <p:cNvSpPr>
                <a:spLocks noChangeAspect="1" noChangeArrowheads="1"/>
              </p:cNvSpPr>
              <p:nvPr/>
            </p:nvSpPr>
            <p:spPr bwMode="auto">
              <a:xfrm rot="-9849944">
                <a:off x="4780" y="1860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275" name="AutoShape 352"/>
              <p:cNvCxnSpPr>
                <a:cxnSpLocks noChangeAspect="1" noChangeShapeType="1"/>
                <a:stCxn id="274" idx="3"/>
                <a:endCxn id="274" idx="1"/>
              </p:cNvCxnSpPr>
              <p:nvPr/>
            </p:nvCxnSpPr>
            <p:spPr bwMode="auto">
              <a:xfrm>
                <a:off x="4781" y="2002"/>
                <a:ext cx="42" cy="12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76" name="AutoShape 353"/>
              <p:cNvCxnSpPr>
                <a:cxnSpLocks noChangeAspect="1" noChangeShapeType="1"/>
                <a:stCxn id="274" idx="1"/>
                <a:endCxn id="274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77" name="AutoShape 354"/>
              <p:cNvCxnSpPr>
                <a:cxnSpLocks noChangeAspect="1" noChangeShapeType="1"/>
                <a:stCxn id="274" idx="1"/>
                <a:endCxn id="274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78" name="AutoShape 355"/>
              <p:cNvCxnSpPr>
                <a:cxnSpLocks noChangeAspect="1" noChangeShapeType="1"/>
                <a:stCxn id="274" idx="1"/>
                <a:endCxn id="274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79" name="AutoShape 356"/>
              <p:cNvCxnSpPr>
                <a:cxnSpLocks noChangeAspect="1" noChangeShapeType="1"/>
                <a:stCxn id="274" idx="1"/>
                <a:endCxn id="274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80" name="AutoShape 357"/>
              <p:cNvCxnSpPr>
                <a:cxnSpLocks noChangeAspect="1" noChangeShapeType="1"/>
                <a:stCxn id="267" idx="3"/>
                <a:endCxn id="267" idx="1"/>
              </p:cNvCxnSpPr>
              <p:nvPr/>
            </p:nvCxnSpPr>
            <p:spPr bwMode="auto">
              <a:xfrm flipV="1">
                <a:off x="5046" y="2375"/>
                <a:ext cx="6" cy="43"/>
              </a:xfrm>
              <a:prstGeom prst="straightConnector1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81" name="AutoShape 358"/>
              <p:cNvCxnSpPr>
                <a:cxnSpLocks noChangeAspect="1" noChangeShapeType="1"/>
                <a:stCxn id="274" idx="1"/>
                <a:endCxn id="274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82" name="AutoShape 359"/>
              <p:cNvCxnSpPr>
                <a:cxnSpLocks noChangeAspect="1" noChangeShapeType="1"/>
                <a:stCxn id="274" idx="1"/>
                <a:endCxn id="274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83" name="AutoShape 360"/>
              <p:cNvCxnSpPr>
                <a:cxnSpLocks noChangeAspect="1" noChangeShapeType="1"/>
                <a:stCxn id="274" idx="1"/>
                <a:endCxn id="274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84" name="AutoShape 361"/>
              <p:cNvCxnSpPr>
                <a:cxnSpLocks noChangeAspect="1" noChangeShapeType="1"/>
              </p:cNvCxnSpPr>
              <p:nvPr/>
            </p:nvCxnSpPr>
            <p:spPr bwMode="auto">
              <a:xfrm rot="3556658" flipV="1">
                <a:off x="4893" y="201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85" name="AutoShape 362"/>
              <p:cNvCxnSpPr>
                <a:cxnSpLocks noChangeAspect="1" noChangeShapeType="1"/>
              </p:cNvCxnSpPr>
              <p:nvPr/>
            </p:nvCxnSpPr>
            <p:spPr bwMode="auto">
              <a:xfrm rot="3556658" flipH="1" flipV="1">
                <a:off x="5046" y="2274"/>
                <a:ext cx="34" cy="27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86" name="AutoShape 363"/>
              <p:cNvCxnSpPr>
                <a:cxnSpLocks noChangeAspect="1" noChangeShapeType="1"/>
                <a:stCxn id="267" idx="1"/>
                <a:endCxn id="267" idx="1"/>
              </p:cNvCxnSpPr>
              <p:nvPr/>
            </p:nvCxnSpPr>
            <p:spPr bwMode="auto">
              <a:xfrm>
                <a:off x="5052" y="237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87" name="Line 364"/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576" y="232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8" name="Line 365"/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694" y="225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9" name="Line 366"/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809" y="219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90" name="Line 367"/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618" y="239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91" name="Line 368"/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734" y="2329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92" name="Line 369"/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850" y="226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93" name="Line 370"/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5100" y="2363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94" name="Line 371"/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4967" y="2348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95" name="Line 372"/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5129" y="2252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96" name="Line 373"/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4995" y="223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97" name="Line 374"/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824" y="1898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98" name="Line 375"/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935" y="192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99" name="Line 376"/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786" y="2047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0" name="Line 377"/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897" y="207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1" name="Oval 378"/>
              <p:cNvSpPr>
                <a:spLocks noChangeAspect="1" noChangeArrowheads="1"/>
              </p:cNvSpPr>
              <p:nvPr/>
            </p:nvSpPr>
            <p:spPr bwMode="auto">
              <a:xfrm rot="3556658">
                <a:off x="4987" y="2226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02" name="Oval 379"/>
              <p:cNvSpPr>
                <a:spLocks noChangeAspect="1" noChangeArrowheads="1"/>
              </p:cNvSpPr>
              <p:nvPr/>
            </p:nvSpPr>
            <p:spPr bwMode="auto">
              <a:xfrm rot="3556658">
                <a:off x="4832" y="2336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03" name="Oval 380"/>
              <p:cNvSpPr>
                <a:spLocks noChangeAspect="1" noChangeArrowheads="1"/>
              </p:cNvSpPr>
              <p:nvPr/>
            </p:nvSpPr>
            <p:spPr bwMode="auto">
              <a:xfrm rot="3556658">
                <a:off x="4748" y="2197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04" name="Oval 381"/>
              <p:cNvSpPr>
                <a:spLocks noChangeAspect="1" noChangeArrowheads="1"/>
              </p:cNvSpPr>
              <p:nvPr/>
            </p:nvSpPr>
            <p:spPr bwMode="auto">
              <a:xfrm rot="3556658">
                <a:off x="4912" y="2100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05" name="Oval 382"/>
              <p:cNvSpPr>
                <a:spLocks noChangeAspect="1" noChangeArrowheads="1"/>
              </p:cNvSpPr>
              <p:nvPr/>
            </p:nvSpPr>
            <p:spPr bwMode="auto">
              <a:xfrm rot="3556658">
                <a:off x="4716" y="240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06" name="Oval 383"/>
              <p:cNvSpPr>
                <a:spLocks noChangeAspect="1" noChangeArrowheads="1"/>
              </p:cNvSpPr>
              <p:nvPr/>
            </p:nvSpPr>
            <p:spPr bwMode="auto">
              <a:xfrm rot="3556658">
                <a:off x="4762" y="2377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07" name="Oval 384"/>
              <p:cNvSpPr>
                <a:spLocks noChangeAspect="1" noChangeArrowheads="1"/>
              </p:cNvSpPr>
              <p:nvPr/>
            </p:nvSpPr>
            <p:spPr bwMode="auto">
              <a:xfrm rot="3556658">
                <a:off x="4633" y="2266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08" name="Oval 385"/>
              <p:cNvSpPr>
                <a:spLocks noChangeAspect="1" noChangeArrowheads="1"/>
              </p:cNvSpPr>
              <p:nvPr/>
            </p:nvSpPr>
            <p:spPr bwMode="auto">
              <a:xfrm rot="3556658">
                <a:off x="4679" y="223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09" name="Oval 386"/>
              <p:cNvSpPr>
                <a:spLocks noChangeAspect="1" noChangeArrowheads="1"/>
              </p:cNvSpPr>
              <p:nvPr/>
            </p:nvSpPr>
            <p:spPr bwMode="auto">
              <a:xfrm rot="3556658">
                <a:off x="4599" y="247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10" name="Oval 387"/>
              <p:cNvSpPr>
                <a:spLocks noChangeAspect="1" noChangeArrowheads="1"/>
              </p:cNvSpPr>
              <p:nvPr/>
            </p:nvSpPr>
            <p:spPr bwMode="auto">
              <a:xfrm rot="3556658">
                <a:off x="4517" y="233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11" name="Line 388"/>
              <p:cNvSpPr>
                <a:spLocks noChangeAspect="1" noChangeShapeType="1"/>
              </p:cNvSpPr>
              <p:nvPr/>
            </p:nvSpPr>
            <p:spPr bwMode="auto">
              <a:xfrm flipV="1">
                <a:off x="4458" y="2529"/>
                <a:ext cx="0" cy="136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2" name="Line 389"/>
              <p:cNvSpPr>
                <a:spLocks noChangeAspect="1" noChangeShapeType="1"/>
              </p:cNvSpPr>
              <p:nvPr/>
            </p:nvSpPr>
            <p:spPr bwMode="auto">
              <a:xfrm flipV="1">
                <a:off x="4350" y="2529"/>
                <a:ext cx="0" cy="10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3" name="Text Box 391"/>
              <p:cNvSpPr txBox="1">
                <a:spLocks noChangeAspect="1" noChangeArrowheads="1"/>
              </p:cNvSpPr>
              <p:nvPr/>
            </p:nvSpPr>
            <p:spPr bwMode="auto">
              <a:xfrm>
                <a:off x="4701" y="1781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14" name="Text Box 392"/>
              <p:cNvSpPr txBox="1">
                <a:spLocks noChangeAspect="1" noChangeArrowheads="1"/>
              </p:cNvSpPr>
              <p:nvPr/>
            </p:nvSpPr>
            <p:spPr bwMode="auto">
              <a:xfrm>
                <a:off x="4620" y="1915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15" name="Text Box 393"/>
              <p:cNvSpPr txBox="1">
                <a:spLocks noChangeAspect="1" noChangeArrowheads="1"/>
              </p:cNvSpPr>
              <p:nvPr/>
            </p:nvSpPr>
            <p:spPr bwMode="auto">
              <a:xfrm>
                <a:off x="4307" y="1713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16" name="Text Box 394"/>
              <p:cNvSpPr txBox="1">
                <a:spLocks noChangeAspect="1" noChangeArrowheads="1"/>
              </p:cNvSpPr>
              <p:nvPr/>
            </p:nvSpPr>
            <p:spPr bwMode="auto">
              <a:xfrm>
                <a:off x="4527" y="1984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17" name="Text Box 395"/>
              <p:cNvSpPr txBox="1">
                <a:spLocks noChangeAspect="1" noChangeArrowheads="1"/>
              </p:cNvSpPr>
              <p:nvPr/>
            </p:nvSpPr>
            <p:spPr bwMode="auto">
              <a:xfrm>
                <a:off x="4527" y="2092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18" name="Arc 396"/>
              <p:cNvSpPr>
                <a:spLocks noChangeAspect="1"/>
              </p:cNvSpPr>
              <p:nvPr/>
            </p:nvSpPr>
            <p:spPr bwMode="auto">
              <a:xfrm>
                <a:off x="4350" y="2477"/>
                <a:ext cx="107" cy="54"/>
              </a:xfrm>
              <a:custGeom>
                <a:avLst/>
                <a:gdLst>
                  <a:gd name="T0" fmla="*/ 0 w 43194"/>
                  <a:gd name="T1" fmla="*/ 0 h 21600"/>
                  <a:gd name="T2" fmla="*/ 0 w 43194"/>
                  <a:gd name="T3" fmla="*/ 0 h 21600"/>
                  <a:gd name="T4" fmla="*/ 0 w 43194"/>
                  <a:gd name="T5" fmla="*/ 0 h 2160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3194" h="21600" fill="none" extrusionOk="0">
                    <a:moveTo>
                      <a:pt x="-1" y="21109"/>
                    </a:moveTo>
                    <a:cubicBezTo>
                      <a:pt x="265" y="9374"/>
                      <a:pt x="9855" y="-1"/>
                      <a:pt x="21594" y="0"/>
                    </a:cubicBezTo>
                    <a:cubicBezTo>
                      <a:pt x="33523" y="0"/>
                      <a:pt x="43194" y="9670"/>
                      <a:pt x="43194" y="21600"/>
                    </a:cubicBezTo>
                  </a:path>
                  <a:path w="43194" h="21600" stroke="0" extrusionOk="0">
                    <a:moveTo>
                      <a:pt x="-1" y="21109"/>
                    </a:moveTo>
                    <a:cubicBezTo>
                      <a:pt x="265" y="9374"/>
                      <a:pt x="9855" y="-1"/>
                      <a:pt x="21594" y="0"/>
                    </a:cubicBezTo>
                    <a:cubicBezTo>
                      <a:pt x="33523" y="0"/>
                      <a:pt x="43194" y="9670"/>
                      <a:pt x="43194" y="21600"/>
                    </a:cubicBezTo>
                    <a:lnTo>
                      <a:pt x="21594" y="21600"/>
                    </a:lnTo>
                    <a:lnTo>
                      <a:pt x="-1" y="21109"/>
                    </a:lnTo>
                    <a:close/>
                  </a:path>
                </a:pathLst>
              </a:cu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043202031"/>
      </p:ext>
    </p:extLst>
  </p:cSld>
  <p:clrMapOvr>
    <a:masterClrMapping/>
  </p:clrMapOvr>
  <p:transition>
    <p:blinds dir="vert"/>
  </p:transition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362" name="Rectangle 2"/>
          <p:cNvSpPr>
            <a:spLocks noChangeArrowheads="1"/>
          </p:cNvSpPr>
          <p:nvPr/>
        </p:nvSpPr>
        <p:spPr bwMode="auto">
          <a:xfrm>
            <a:off x="2238375" y="268031"/>
            <a:ext cx="771525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000000"/>
                  </a:outerShdw>
                </a:effectLst>
              </a14:hiddenEffects>
            </a:ext>
          </a:extLst>
        </p:spPr>
        <p:txBody>
          <a:bodyPr lIns="90488" tIns="44450" rIns="90488" bIns="44450" anchor="ctr"/>
          <a:lstStyle>
            <a:lvl1pPr>
              <a:defRPr sz="3800" b="1">
                <a:solidFill>
                  <a:srgbClr val="0072C6"/>
                </a:solidFill>
                <a:latin typeface="Arial" panose="020B0604020202020204" pitchFamily="34" charset="0"/>
              </a:defRPr>
            </a:lvl1pPr>
            <a:lvl2pPr>
              <a:defRPr sz="3800" b="1">
                <a:solidFill>
                  <a:srgbClr val="0072C6"/>
                </a:solidFill>
                <a:latin typeface="Arial" panose="020B0604020202020204" pitchFamily="34" charset="0"/>
              </a:defRPr>
            </a:lvl2pPr>
            <a:lvl3pPr>
              <a:defRPr sz="3800" b="1">
                <a:solidFill>
                  <a:srgbClr val="0072C6"/>
                </a:solidFill>
                <a:latin typeface="Arial" panose="020B0604020202020204" pitchFamily="34" charset="0"/>
              </a:defRPr>
            </a:lvl3pPr>
            <a:lvl4pPr>
              <a:defRPr sz="3800" b="1">
                <a:solidFill>
                  <a:srgbClr val="0072C6"/>
                </a:solidFill>
                <a:latin typeface="Arial" panose="020B0604020202020204" pitchFamily="34" charset="0"/>
              </a:defRPr>
            </a:lvl4pPr>
            <a:lvl5pPr>
              <a:defRPr sz="3800" b="1">
                <a:solidFill>
                  <a:srgbClr val="0072C6"/>
                </a:solidFill>
                <a:latin typeface="Arial" panose="020B0604020202020204" pitchFamily="34" charset="0"/>
              </a:defRPr>
            </a:lvl5pPr>
            <a:lvl6pPr marL="457200" defTabSz="457200" fontAlgn="base">
              <a:spcBef>
                <a:spcPct val="0"/>
              </a:spcBef>
              <a:spcAft>
                <a:spcPct val="0"/>
              </a:spcAft>
              <a:defRPr sz="3800" b="1">
                <a:solidFill>
                  <a:srgbClr val="0072C6"/>
                </a:solidFill>
                <a:latin typeface="Arial" panose="020B0604020202020204" pitchFamily="34" charset="0"/>
              </a:defRPr>
            </a:lvl6pPr>
            <a:lvl7pPr marL="914400" defTabSz="457200" fontAlgn="base">
              <a:spcBef>
                <a:spcPct val="0"/>
              </a:spcBef>
              <a:spcAft>
                <a:spcPct val="0"/>
              </a:spcAft>
              <a:defRPr sz="3800" b="1">
                <a:solidFill>
                  <a:srgbClr val="0072C6"/>
                </a:solidFill>
                <a:latin typeface="Arial" panose="020B0604020202020204" pitchFamily="34" charset="0"/>
              </a:defRPr>
            </a:lvl7pPr>
            <a:lvl8pPr marL="1371600" defTabSz="457200" fontAlgn="base">
              <a:spcBef>
                <a:spcPct val="0"/>
              </a:spcBef>
              <a:spcAft>
                <a:spcPct val="0"/>
              </a:spcAft>
              <a:defRPr sz="3800" b="1">
                <a:solidFill>
                  <a:srgbClr val="0072C6"/>
                </a:solidFill>
                <a:latin typeface="Arial" panose="020B0604020202020204" pitchFamily="34" charset="0"/>
              </a:defRPr>
            </a:lvl8pPr>
            <a:lvl9pPr marL="1828800" defTabSz="457200" fontAlgn="base">
              <a:spcBef>
                <a:spcPct val="0"/>
              </a:spcBef>
              <a:spcAft>
                <a:spcPct val="0"/>
              </a:spcAft>
              <a:defRPr sz="3800" b="1">
                <a:solidFill>
                  <a:srgbClr val="0072C6"/>
                </a:solidFill>
                <a:latin typeface="Arial" panose="020B0604020202020204" pitchFamily="34" charset="0"/>
              </a:defRPr>
            </a:lvl9pPr>
          </a:lstStyle>
          <a:p>
            <a:pPr algn="ctr"/>
            <a:r>
              <a:rPr lang="en-US" altLang="en-US" sz="44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Optics - Light Scatter.</a:t>
            </a:r>
          </a:p>
        </p:txBody>
      </p:sp>
      <p:sp>
        <p:nvSpPr>
          <p:cNvPr id="143363" name="Rectangle 3"/>
          <p:cNvSpPr>
            <a:spLocks noChangeArrowheads="1"/>
          </p:cNvSpPr>
          <p:nvPr/>
        </p:nvSpPr>
        <p:spPr bwMode="auto">
          <a:xfrm>
            <a:off x="2215984" y="1639088"/>
            <a:ext cx="779145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0488" tIns="44450" rIns="90488" bIns="44450"/>
          <a:lstStyle>
            <a:lvl1pPr marL="177800" indent="-177800">
              <a:spcBef>
                <a:spcPts val="800"/>
              </a:spcBef>
              <a:spcAft>
                <a:spcPts val="800"/>
              </a:spcAft>
              <a:buClr>
                <a:srgbClr val="0072C6"/>
              </a:buClr>
              <a:buFont typeface="Arial" panose="020B0604020202020204" pitchFamily="34" charset="0"/>
              <a:buChar char="•"/>
              <a:defRPr sz="2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47675" indent="-269875">
              <a:spcBef>
                <a:spcPts val="400"/>
              </a:spcBef>
              <a:buFont typeface="Arial" panose="020B0604020202020204" pitchFamily="34" charset="0"/>
              <a:buChar char="–"/>
              <a:defRPr sz="2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625475" indent="-177800">
              <a:spcBef>
                <a:spcPts val="400"/>
              </a:spcBef>
              <a:buFont typeface="Lucida Grande"/>
              <a:buChar char="–"/>
              <a:defRPr sz="2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895350" indent="-269875">
              <a:spcBef>
                <a:spcPts val="400"/>
              </a:spcBef>
              <a:buFont typeface="Lucida Grande"/>
              <a:buChar char="–"/>
              <a:defRPr sz="2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165225" indent="-269875">
              <a:spcBef>
                <a:spcPts val="400"/>
              </a:spcBef>
              <a:buFont typeface="Lucida Grande"/>
              <a:buChar char="–"/>
              <a:defRPr sz="2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1622425" indent="-269875" defTabSz="457200" fontAlgn="base">
              <a:spcBef>
                <a:spcPts val="400"/>
              </a:spcBef>
              <a:spcAft>
                <a:spcPct val="0"/>
              </a:spcAft>
              <a:buFont typeface="Lucida Grande"/>
              <a:buChar char="–"/>
              <a:defRPr sz="2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079625" indent="-269875" defTabSz="457200" fontAlgn="base">
              <a:spcBef>
                <a:spcPts val="400"/>
              </a:spcBef>
              <a:spcAft>
                <a:spcPct val="0"/>
              </a:spcAft>
              <a:buFont typeface="Lucida Grande"/>
              <a:buChar char="–"/>
              <a:defRPr sz="2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2536825" indent="-269875" defTabSz="457200" fontAlgn="base">
              <a:spcBef>
                <a:spcPts val="400"/>
              </a:spcBef>
              <a:spcAft>
                <a:spcPct val="0"/>
              </a:spcAft>
              <a:buFont typeface="Lucida Grande"/>
              <a:buChar char="–"/>
              <a:defRPr sz="2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2994025" indent="-269875" defTabSz="457200" fontAlgn="base">
              <a:spcBef>
                <a:spcPts val="400"/>
              </a:spcBef>
              <a:spcAft>
                <a:spcPct val="0"/>
              </a:spcAft>
              <a:buFont typeface="Lucida Grande"/>
              <a:buChar char="–"/>
              <a:defRPr sz="2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buClrTx/>
              <a:buFont typeface="Wingdings" panose="05000000000000000000" pitchFamily="2" charset="2"/>
              <a:buChar char="§"/>
            </a:pPr>
            <a:r>
              <a:rPr lang="en-US" altLang="en-US" sz="2800" b="1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Forward scatter tends to be more sensitive to </a:t>
            </a:r>
            <a:r>
              <a:rPr lang="en-US" altLang="en-US" sz="2800" b="1" dirty="0">
                <a:solidFill>
                  <a:srgbClr val="00FF00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surface properties </a:t>
            </a:r>
            <a:r>
              <a:rPr lang="en-US" altLang="en-US" sz="2800" b="1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of particles (</a:t>
            </a:r>
            <a:r>
              <a:rPr lang="en-US" altLang="en-US" sz="2800" b="1" i="1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e.g.</a:t>
            </a:r>
            <a:r>
              <a:rPr lang="en-US" altLang="en-US" sz="2800" b="1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cell ruffling) than side scatter.</a:t>
            </a:r>
          </a:p>
          <a:p>
            <a:pPr lvl="1">
              <a:buFont typeface="Wingdings" panose="05000000000000000000" pitchFamily="2" charset="2"/>
              <a:buChar char="§"/>
            </a:pPr>
            <a:endParaRPr lang="en-US" altLang="en-US" sz="2600" b="1" dirty="0"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lvl="1">
              <a:buFont typeface="Wingdings" panose="05000000000000000000" pitchFamily="2" charset="2"/>
              <a:buChar char="§"/>
            </a:pPr>
            <a:r>
              <a:rPr lang="en-US" altLang="en-US" sz="2400" b="1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Can be used to distinguish </a:t>
            </a:r>
            <a:r>
              <a:rPr lang="en-US" altLang="en-US" sz="2400" b="1" dirty="0">
                <a:solidFill>
                  <a:srgbClr val="FF5008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live</a:t>
            </a:r>
            <a:r>
              <a:rPr lang="en-US" altLang="en-US" sz="2400" b="1" dirty="0">
                <a:solidFill>
                  <a:schemeClr val="tx2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altLang="en-US" sz="2400" b="1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from </a:t>
            </a:r>
            <a:r>
              <a:rPr lang="en-US" altLang="en-US" sz="2400" b="1" dirty="0">
                <a:solidFill>
                  <a:srgbClr val="FF5008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dead</a:t>
            </a:r>
            <a:r>
              <a:rPr lang="en-US" altLang="en-US" sz="2400" b="1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cells.</a:t>
            </a:r>
          </a:p>
        </p:txBody>
      </p:sp>
      <p:grpSp>
        <p:nvGrpSpPr>
          <p:cNvPr id="4" name="Group 3"/>
          <p:cNvGrpSpPr/>
          <p:nvPr/>
        </p:nvGrpSpPr>
        <p:grpSpPr>
          <a:xfrm>
            <a:off x="0" y="5607698"/>
            <a:ext cx="12192000" cy="1250302"/>
            <a:chOff x="0" y="5607698"/>
            <a:chExt cx="12192000" cy="1250302"/>
          </a:xfrm>
        </p:grpSpPr>
        <p:sp>
          <p:nvSpPr>
            <p:cNvPr id="5" name="Rectangle 4"/>
            <p:cNvSpPr/>
            <p:nvPr/>
          </p:nvSpPr>
          <p:spPr>
            <a:xfrm>
              <a:off x="0" y="5607698"/>
              <a:ext cx="12192000" cy="1250302"/>
            </a:xfrm>
            <a:prstGeom prst="rect">
              <a:avLst/>
            </a:prstGeom>
            <a:solidFill>
              <a:srgbClr val="FFF6D9"/>
            </a:solidFill>
            <a:ln>
              <a:gradFill>
                <a:gsLst>
                  <a:gs pos="0">
                    <a:schemeClr val="accent1">
                      <a:lumMod val="5000"/>
                      <a:lumOff val="95000"/>
                    </a:schemeClr>
                  </a:gs>
                  <a:gs pos="74000">
                    <a:schemeClr val="accent1">
                      <a:lumMod val="45000"/>
                      <a:lumOff val="55000"/>
                    </a:schemeClr>
                  </a:gs>
                  <a:gs pos="40000">
                    <a:schemeClr val="accent1">
                      <a:lumMod val="45000"/>
                      <a:lumOff val="55000"/>
                    </a:schemeClr>
                  </a:gs>
                  <a:gs pos="100000">
                    <a:schemeClr val="accent1">
                      <a:lumMod val="30000"/>
                      <a:lumOff val="70000"/>
                    </a:schemeClr>
                  </a:gs>
                </a:gsLst>
                <a:lin ang="5400000" scaled="1"/>
              </a:gradFill>
            </a:ln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GB" sz="2400" b="1" dirty="0">
                  <a:solidFill>
                    <a:srgbClr val="FF0000"/>
                  </a:solidFill>
                </a:rPr>
                <a:t>				Malcolm Needs CSci FIBMS FBBTS</a:t>
              </a:r>
            </a:p>
          </p:txBody>
        </p:sp>
        <p:sp>
          <p:nvSpPr>
            <p:cNvPr id="6" name="Oval 5"/>
            <p:cNvSpPr>
              <a:spLocks noChangeAspect="1"/>
            </p:cNvSpPr>
            <p:nvPr/>
          </p:nvSpPr>
          <p:spPr bwMode="auto">
            <a:xfrm rot="5400000">
              <a:off x="281710" y="5734174"/>
              <a:ext cx="972015" cy="971652"/>
            </a:xfrm>
            <a:prstGeom prst="ellipse">
              <a:avLst/>
            </a:prstGeom>
            <a:solidFill>
              <a:srgbClr val="FF1111">
                <a:alpha val="93333"/>
              </a:srgbClr>
            </a:solidFill>
            <a:ln w="38100" cap="flat" cmpd="sng" algn="ctr">
              <a:solidFill>
                <a:srgbClr val="C00000"/>
              </a:solidFill>
              <a:prstDash val="solid"/>
              <a:round/>
              <a:headEnd type="none" w="med" len="med"/>
              <a:tailEnd type="none" w="med" len="med"/>
            </a:ln>
            <a:effectLst>
              <a:outerShdw sx="1000" sy="1000" algn="ctr" rotWithShape="0">
                <a:srgbClr val="000000"/>
              </a:outerShdw>
              <a:reflection endPos="0" dir="5400000" sy="-100000" algn="bl" rotWithShape="0"/>
            </a:effectLst>
            <a:scene3d>
              <a:camera prst="obliqueBottomRight"/>
              <a:lightRig rig="threePt" dir="t"/>
            </a:scene3d>
            <a:sp3d>
              <a:bevelT w="254000" prst="slope"/>
              <a:bevelB w="114300" prst="artDeco"/>
            </a:sp3d>
          </p:spPr>
          <p:txBody>
            <a:bodyPr/>
            <a:lstStyle/>
            <a:p>
              <a:pPr defTabSz="914400" eaLnBrk="0" hangingPunct="0">
                <a:defRPr/>
              </a:pPr>
              <a:endParaRPr lang="en-GB" sz="2400">
                <a:latin typeface="Times New Roman" charset="0"/>
                <a:cs typeface="+mn-cs"/>
              </a:endParaRPr>
            </a:p>
          </p:txBody>
        </p:sp>
        <p:grpSp>
          <p:nvGrpSpPr>
            <p:cNvPr id="7" name="Group 7"/>
            <p:cNvGrpSpPr>
              <a:grpSpLocks noChangeAspect="1"/>
            </p:cNvGrpSpPr>
            <p:nvPr/>
          </p:nvGrpSpPr>
          <p:grpSpPr bwMode="auto">
            <a:xfrm>
              <a:off x="1446003" y="6071153"/>
              <a:ext cx="463617" cy="516607"/>
              <a:chOff x="2839" y="1944"/>
              <a:chExt cx="596" cy="664"/>
            </a:xfrm>
          </p:grpSpPr>
          <p:sp>
            <p:nvSpPr>
              <p:cNvPr id="279" name="Line 8"/>
              <p:cNvSpPr>
                <a:spLocks noChangeAspect="1" noChangeShapeType="1"/>
              </p:cNvSpPr>
              <p:nvPr/>
            </p:nvSpPr>
            <p:spPr bwMode="auto">
              <a:xfrm rot="2543020">
                <a:off x="3080" y="2403"/>
                <a:ext cx="90" cy="6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0" name="Line 9"/>
              <p:cNvSpPr>
                <a:spLocks noChangeAspect="1" noChangeShapeType="1"/>
              </p:cNvSpPr>
              <p:nvPr/>
            </p:nvSpPr>
            <p:spPr bwMode="auto">
              <a:xfrm rot="2543020" flipH="1">
                <a:off x="2927" y="2250"/>
                <a:ext cx="60" cy="6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1" name="Line 10"/>
              <p:cNvSpPr>
                <a:spLocks noChangeAspect="1" noChangeShapeType="1"/>
              </p:cNvSpPr>
              <p:nvPr/>
            </p:nvSpPr>
            <p:spPr bwMode="auto">
              <a:xfrm rot="2543020">
                <a:off x="2969" y="2374"/>
                <a:ext cx="9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2" name="Line 11"/>
              <p:cNvSpPr>
                <a:spLocks noChangeAspect="1" noChangeShapeType="1"/>
              </p:cNvSpPr>
              <p:nvPr/>
            </p:nvSpPr>
            <p:spPr bwMode="auto">
              <a:xfrm rot="2543020">
                <a:off x="2989" y="2352"/>
                <a:ext cx="9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3" name="Rectangle 12"/>
              <p:cNvSpPr>
                <a:spLocks noChangeAspect="1" noChangeArrowheads="1"/>
              </p:cNvSpPr>
              <p:nvPr/>
            </p:nvSpPr>
            <p:spPr bwMode="auto">
              <a:xfrm rot="4906894">
                <a:off x="3231" y="2177"/>
                <a:ext cx="50" cy="30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4" name="Rectangle 13"/>
              <p:cNvSpPr>
                <a:spLocks noChangeAspect="1" noChangeArrowheads="1"/>
              </p:cNvSpPr>
              <p:nvPr/>
            </p:nvSpPr>
            <p:spPr bwMode="auto">
              <a:xfrm rot="4862429">
                <a:off x="3258" y="2301"/>
                <a:ext cx="49" cy="30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5" name="Rectangle 14"/>
              <p:cNvSpPr>
                <a:spLocks noChangeAspect="1" noChangeArrowheads="1"/>
              </p:cNvSpPr>
              <p:nvPr/>
            </p:nvSpPr>
            <p:spPr bwMode="auto">
              <a:xfrm rot="2543020">
                <a:off x="3017" y="2344"/>
                <a:ext cx="50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6" name="Rectangle 15"/>
              <p:cNvSpPr>
                <a:spLocks noChangeAspect="1" noChangeArrowheads="1"/>
              </p:cNvSpPr>
              <p:nvPr/>
            </p:nvSpPr>
            <p:spPr bwMode="auto">
              <a:xfrm rot="2543020">
                <a:off x="2915" y="2456"/>
                <a:ext cx="50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7" name="Rectangle 16"/>
              <p:cNvSpPr>
                <a:spLocks noChangeAspect="1" noChangeArrowheads="1"/>
              </p:cNvSpPr>
              <p:nvPr/>
            </p:nvSpPr>
            <p:spPr bwMode="auto">
              <a:xfrm rot="2543020">
                <a:off x="2942" y="2275"/>
                <a:ext cx="49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8" name="Rectangle 17"/>
              <p:cNvSpPr>
                <a:spLocks noChangeAspect="1" noChangeArrowheads="1"/>
              </p:cNvSpPr>
              <p:nvPr/>
            </p:nvSpPr>
            <p:spPr bwMode="auto">
              <a:xfrm rot="10736418">
                <a:off x="2996" y="1944"/>
                <a:ext cx="49" cy="3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9" name="Rectangle 18"/>
              <p:cNvSpPr>
                <a:spLocks noChangeAspect="1" noChangeArrowheads="1"/>
              </p:cNvSpPr>
              <p:nvPr/>
            </p:nvSpPr>
            <p:spPr bwMode="auto">
              <a:xfrm rot="2543020">
                <a:off x="2839" y="2388"/>
                <a:ext cx="49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90" name="Rectangle 19"/>
              <p:cNvSpPr>
                <a:spLocks noChangeAspect="1" noChangeArrowheads="1"/>
              </p:cNvSpPr>
              <p:nvPr/>
            </p:nvSpPr>
            <p:spPr bwMode="auto">
              <a:xfrm rot="10736418">
                <a:off x="2867" y="1950"/>
                <a:ext cx="49" cy="3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291" name="AutoShape 20"/>
              <p:cNvCxnSpPr>
                <a:cxnSpLocks noChangeAspect="1" noChangeShapeType="1"/>
                <a:stCxn id="290" idx="3"/>
                <a:endCxn id="290" idx="1"/>
              </p:cNvCxnSpPr>
              <p:nvPr/>
            </p:nvCxnSpPr>
            <p:spPr bwMode="auto">
              <a:xfrm>
                <a:off x="2868" y="2118"/>
                <a:ext cx="49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2" name="AutoShape 21"/>
              <p:cNvCxnSpPr>
                <a:cxnSpLocks noChangeAspect="1" noChangeShapeType="1"/>
                <a:stCxn id="290" idx="1"/>
                <a:endCxn id="290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3" name="AutoShape 22"/>
              <p:cNvCxnSpPr>
                <a:cxnSpLocks noChangeAspect="1" noChangeShapeType="1"/>
                <a:stCxn id="290" idx="1"/>
                <a:endCxn id="290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4" name="AutoShape 23"/>
              <p:cNvCxnSpPr>
                <a:cxnSpLocks noChangeAspect="1" noChangeShapeType="1"/>
                <a:stCxn id="290" idx="1"/>
                <a:endCxn id="290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5" name="AutoShape 24"/>
              <p:cNvCxnSpPr>
                <a:cxnSpLocks noChangeAspect="1" noChangeShapeType="1"/>
                <a:stCxn id="290" idx="1"/>
                <a:endCxn id="290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6" name="AutoShape 25"/>
              <p:cNvCxnSpPr>
                <a:cxnSpLocks noChangeAspect="1" noChangeShapeType="1"/>
                <a:stCxn id="284" idx="3"/>
                <a:endCxn id="284" idx="1"/>
              </p:cNvCxnSpPr>
              <p:nvPr/>
            </p:nvCxnSpPr>
            <p:spPr bwMode="auto">
              <a:xfrm flipH="1" flipV="1">
                <a:off x="3280" y="2430"/>
                <a:ext cx="8" cy="4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7" name="AutoShape 26"/>
              <p:cNvCxnSpPr>
                <a:cxnSpLocks noChangeAspect="1" noChangeShapeType="1"/>
                <a:stCxn id="290" idx="1"/>
                <a:endCxn id="290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8" name="AutoShape 27"/>
              <p:cNvCxnSpPr>
                <a:cxnSpLocks noChangeAspect="1" noChangeShapeType="1"/>
                <a:stCxn id="290" idx="1"/>
                <a:endCxn id="290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9" name="AutoShape 28"/>
              <p:cNvCxnSpPr>
                <a:cxnSpLocks noChangeAspect="1" noChangeShapeType="1"/>
                <a:stCxn id="290" idx="1"/>
                <a:endCxn id="290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00" name="AutoShape 29"/>
              <p:cNvCxnSpPr>
                <a:cxnSpLocks noChangeAspect="1" noChangeShapeType="1"/>
              </p:cNvCxnSpPr>
              <p:nvPr/>
            </p:nvCxnSpPr>
            <p:spPr bwMode="auto">
              <a:xfrm rot="2543020" flipV="1">
                <a:off x="2997" y="2091"/>
                <a:ext cx="36" cy="34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01" name="AutoShape 30"/>
              <p:cNvCxnSpPr>
                <a:cxnSpLocks noChangeAspect="1" noChangeShapeType="1"/>
              </p:cNvCxnSpPr>
              <p:nvPr/>
            </p:nvCxnSpPr>
            <p:spPr bwMode="auto">
              <a:xfrm rot="2543020" flipH="1" flipV="1">
                <a:off x="3243" y="2317"/>
                <a:ext cx="38" cy="31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02" name="AutoShape 31"/>
              <p:cNvCxnSpPr>
                <a:cxnSpLocks noChangeAspect="1" noChangeShapeType="1"/>
                <a:stCxn id="284" idx="1"/>
                <a:endCxn id="284" idx="1"/>
              </p:cNvCxnSpPr>
              <p:nvPr/>
            </p:nvCxnSpPr>
            <p:spPr bwMode="auto">
              <a:xfrm>
                <a:off x="3280" y="2430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303" name="Line 32"/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868" y="2421"/>
                <a:ext cx="0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4" name="Line 33"/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970" y="2309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5" name="Line 34"/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935" y="2482"/>
                <a:ext cx="0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6" name="Line 35"/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3038" y="2370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7" name="Line 36"/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339" y="2399"/>
                <a:ext cx="1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8" name="Line 37"/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191" y="2427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9" name="Line 38"/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335" y="2270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0" name="Line 39"/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185" y="2299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1" name="Line 40"/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2893" y="1991"/>
                <a:ext cx="1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2" name="Line 41"/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3021" y="1984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3" name="Line 42"/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2900" y="2163"/>
                <a:ext cx="1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4" name="Line 43"/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3029" y="2156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5" name="Oval 44"/>
              <p:cNvSpPr>
                <a:spLocks noChangeAspect="1" noChangeArrowheads="1"/>
              </p:cNvSpPr>
              <p:nvPr/>
            </p:nvSpPr>
            <p:spPr bwMode="auto">
              <a:xfrm rot="2543020">
                <a:off x="2991" y="2406"/>
                <a:ext cx="20" cy="2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16" name="Oval 45"/>
              <p:cNvSpPr>
                <a:spLocks noChangeAspect="1" noChangeArrowheads="1"/>
              </p:cNvSpPr>
              <p:nvPr/>
            </p:nvSpPr>
            <p:spPr bwMode="auto">
              <a:xfrm rot="2543020">
                <a:off x="2964" y="2382"/>
                <a:ext cx="20" cy="2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</p:grpSp>
        <p:grpSp>
          <p:nvGrpSpPr>
            <p:cNvPr id="8" name="Group 397"/>
            <p:cNvGrpSpPr>
              <a:grpSpLocks noChangeAspect="1"/>
            </p:cNvGrpSpPr>
            <p:nvPr/>
          </p:nvGrpSpPr>
          <p:grpSpPr bwMode="auto">
            <a:xfrm>
              <a:off x="1982621" y="5735053"/>
              <a:ext cx="1024036" cy="1019723"/>
              <a:chOff x="3600" y="1632"/>
              <a:chExt cx="1594" cy="1587"/>
            </a:xfrm>
          </p:grpSpPr>
          <p:sp>
            <p:nvSpPr>
              <p:cNvPr id="9" name="Line 141"/>
              <p:cNvSpPr>
                <a:spLocks noChangeAspect="1" noChangeShapeType="1"/>
              </p:cNvSpPr>
              <p:nvPr/>
            </p:nvSpPr>
            <p:spPr bwMode="auto">
              <a:xfrm>
                <a:off x="4215" y="171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0" name="Line 142"/>
              <p:cNvSpPr>
                <a:spLocks noChangeAspect="1" noChangeShapeType="1"/>
              </p:cNvSpPr>
              <p:nvPr/>
            </p:nvSpPr>
            <p:spPr bwMode="auto">
              <a:xfrm flipH="1">
                <a:off x="4593" y="171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1" name="Rectangle 126"/>
              <p:cNvSpPr>
                <a:spLocks noChangeAspect="1" noChangeArrowheads="1"/>
              </p:cNvSpPr>
              <p:nvPr/>
            </p:nvSpPr>
            <p:spPr bwMode="auto">
              <a:xfrm rot="8193398">
                <a:off x="4242" y="1632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" name="Rectangle 127"/>
              <p:cNvSpPr>
                <a:spLocks noChangeAspect="1" noChangeArrowheads="1"/>
              </p:cNvSpPr>
              <p:nvPr/>
            </p:nvSpPr>
            <p:spPr bwMode="auto">
              <a:xfrm rot="2363874">
                <a:off x="4528" y="1647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" name="Rectangle 128"/>
              <p:cNvSpPr>
                <a:spLocks noChangeAspect="1" noChangeArrowheads="1"/>
              </p:cNvSpPr>
              <p:nvPr/>
            </p:nvSpPr>
            <p:spPr bwMode="auto">
              <a:xfrm>
                <a:off x="4217" y="1672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4" name="Line 129"/>
              <p:cNvSpPr>
                <a:spLocks noChangeAspect="1" noChangeShapeType="1"/>
              </p:cNvSpPr>
              <p:nvPr/>
            </p:nvSpPr>
            <p:spPr bwMode="auto">
              <a:xfrm flipH="1" flipV="1">
                <a:off x="4107" y="2362"/>
                <a:ext cx="27" cy="29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5" name="Line 130"/>
              <p:cNvSpPr>
                <a:spLocks noChangeAspect="1" noChangeShapeType="1"/>
              </p:cNvSpPr>
              <p:nvPr/>
            </p:nvSpPr>
            <p:spPr bwMode="auto">
              <a:xfrm flipH="1">
                <a:off x="4215" y="2741"/>
                <a:ext cx="378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6" name="Line 131"/>
              <p:cNvSpPr>
                <a:spLocks noChangeAspect="1" noChangeShapeType="1"/>
              </p:cNvSpPr>
              <p:nvPr/>
            </p:nvSpPr>
            <p:spPr bwMode="auto">
              <a:xfrm flipH="1">
                <a:off x="4674" y="2389"/>
                <a:ext cx="28" cy="29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7" name="Line 132"/>
              <p:cNvSpPr>
                <a:spLocks noChangeAspect="1" noChangeShapeType="1"/>
              </p:cNvSpPr>
              <p:nvPr/>
            </p:nvSpPr>
            <p:spPr bwMode="auto">
              <a:xfrm>
                <a:off x="4485" y="2146"/>
                <a:ext cx="162" cy="162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8" name="Line 133"/>
              <p:cNvSpPr>
                <a:spLocks noChangeAspect="1" noChangeShapeType="1"/>
              </p:cNvSpPr>
              <p:nvPr/>
            </p:nvSpPr>
            <p:spPr bwMode="auto">
              <a:xfrm flipH="1">
                <a:off x="4161" y="2146"/>
                <a:ext cx="189" cy="135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9" name="Line 134"/>
              <p:cNvSpPr>
                <a:spLocks noChangeAspect="1" noChangeShapeType="1"/>
              </p:cNvSpPr>
              <p:nvPr/>
            </p:nvSpPr>
            <p:spPr bwMode="auto">
              <a:xfrm flipH="1">
                <a:off x="4458" y="2660"/>
                <a:ext cx="27" cy="0"/>
              </a:xfrm>
              <a:prstGeom prst="line">
                <a:avLst/>
              </a:prstGeom>
              <a:noFill/>
              <a:ln w="28575">
                <a:solidFill>
                  <a:schemeClr val="hlink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" name="Line 135"/>
              <p:cNvSpPr>
                <a:spLocks noChangeAspect="1" noChangeShapeType="1"/>
              </p:cNvSpPr>
              <p:nvPr/>
            </p:nvSpPr>
            <p:spPr bwMode="auto">
              <a:xfrm>
                <a:off x="4323" y="2633"/>
                <a:ext cx="27" cy="0"/>
              </a:xfrm>
              <a:prstGeom prst="line">
                <a:avLst/>
              </a:prstGeom>
              <a:noFill/>
              <a:ln w="28575">
                <a:solidFill>
                  <a:schemeClr val="hlink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1" name="Line 136"/>
              <p:cNvSpPr>
                <a:spLocks noChangeAspect="1" noChangeShapeType="1"/>
              </p:cNvSpPr>
              <p:nvPr/>
            </p:nvSpPr>
            <p:spPr bwMode="auto">
              <a:xfrm flipH="1">
                <a:off x="4566" y="2470"/>
                <a:ext cx="27" cy="10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2" name="Line 137"/>
              <p:cNvSpPr>
                <a:spLocks noChangeAspect="1" noChangeShapeType="1"/>
              </p:cNvSpPr>
              <p:nvPr/>
            </p:nvSpPr>
            <p:spPr bwMode="auto">
              <a:xfrm>
                <a:off x="4485" y="2281"/>
                <a:ext cx="27" cy="10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3" name="Line 138"/>
              <p:cNvSpPr>
                <a:spLocks noChangeAspect="1" noChangeShapeType="1"/>
              </p:cNvSpPr>
              <p:nvPr/>
            </p:nvSpPr>
            <p:spPr bwMode="auto">
              <a:xfrm>
                <a:off x="4215" y="2470"/>
                <a:ext cx="27" cy="8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4" name="Line 139"/>
              <p:cNvSpPr>
                <a:spLocks noChangeAspect="1" noChangeShapeType="1"/>
              </p:cNvSpPr>
              <p:nvPr/>
            </p:nvSpPr>
            <p:spPr bwMode="auto">
              <a:xfrm flipH="1">
                <a:off x="4296" y="2281"/>
                <a:ext cx="54" cy="8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5" name="Line 140"/>
              <p:cNvSpPr>
                <a:spLocks noChangeAspect="1" noChangeShapeType="1"/>
              </p:cNvSpPr>
              <p:nvPr/>
            </p:nvSpPr>
            <p:spPr bwMode="auto">
              <a:xfrm>
                <a:off x="4377" y="1902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26" name="AutoShape 143"/>
              <p:cNvCxnSpPr>
                <a:cxnSpLocks noChangeAspect="1" noChangeShapeType="1"/>
                <a:stCxn id="33" idx="0"/>
                <a:endCxn id="30" idx="0"/>
              </p:cNvCxnSpPr>
              <p:nvPr/>
            </p:nvCxnSpPr>
            <p:spPr bwMode="auto">
              <a:xfrm>
                <a:off x="4372" y="2038"/>
                <a:ext cx="91" cy="0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7" name="Rectangle 144"/>
              <p:cNvSpPr>
                <a:spLocks noChangeAspect="1" noChangeArrowheads="1"/>
              </p:cNvSpPr>
              <p:nvPr/>
            </p:nvSpPr>
            <p:spPr bwMode="auto">
              <a:xfrm>
                <a:off x="4441" y="217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" name="Rectangle 145"/>
              <p:cNvSpPr>
                <a:spLocks noChangeAspect="1" noChangeArrowheads="1"/>
              </p:cNvSpPr>
              <p:nvPr/>
            </p:nvSpPr>
            <p:spPr bwMode="auto">
              <a:xfrm rot="2319409">
                <a:off x="4620" y="1713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9" name="Rectangle 146"/>
              <p:cNvSpPr>
                <a:spLocks noChangeAspect="1" noChangeArrowheads="1"/>
              </p:cNvSpPr>
              <p:nvPr/>
            </p:nvSpPr>
            <p:spPr bwMode="auto">
              <a:xfrm>
                <a:off x="4441" y="1902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0" name="Rectangle 147"/>
              <p:cNvSpPr>
                <a:spLocks noChangeAspect="1" noChangeArrowheads="1"/>
              </p:cNvSpPr>
              <p:nvPr/>
            </p:nvSpPr>
            <p:spPr bwMode="auto">
              <a:xfrm>
                <a:off x="4441" y="203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1" name="Rectangle 148"/>
              <p:cNvSpPr>
                <a:spLocks noChangeAspect="1" noChangeArrowheads="1"/>
              </p:cNvSpPr>
              <p:nvPr/>
            </p:nvSpPr>
            <p:spPr bwMode="auto">
              <a:xfrm>
                <a:off x="4350" y="1902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2" name="Rectangle 149"/>
              <p:cNvSpPr>
                <a:spLocks noChangeAspect="1" noChangeArrowheads="1"/>
              </p:cNvSpPr>
              <p:nvPr/>
            </p:nvSpPr>
            <p:spPr bwMode="auto">
              <a:xfrm>
                <a:off x="4350" y="217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3" name="Rectangle 150"/>
              <p:cNvSpPr>
                <a:spLocks noChangeAspect="1" noChangeArrowheads="1"/>
              </p:cNvSpPr>
              <p:nvPr/>
            </p:nvSpPr>
            <p:spPr bwMode="auto">
              <a:xfrm>
                <a:off x="4350" y="203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4" name="Rectangle 151"/>
              <p:cNvSpPr>
                <a:spLocks noChangeAspect="1" noChangeArrowheads="1"/>
              </p:cNvSpPr>
              <p:nvPr/>
            </p:nvSpPr>
            <p:spPr bwMode="auto">
              <a:xfrm rot="8193398">
                <a:off x="4161" y="1713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35" name="AutoShape 152"/>
              <p:cNvCxnSpPr>
                <a:cxnSpLocks noChangeAspect="1" noChangeShapeType="1"/>
                <a:stCxn id="34" idx="3"/>
                <a:endCxn id="34" idx="1"/>
              </p:cNvCxnSpPr>
              <p:nvPr/>
            </p:nvCxnSpPr>
            <p:spPr bwMode="auto">
              <a:xfrm flipV="1">
                <a:off x="4166" y="184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6" name="AutoShape 153"/>
              <p:cNvCxnSpPr>
                <a:cxnSpLocks noChangeAspect="1" noChangeShapeType="1"/>
                <a:stCxn id="34" idx="1"/>
                <a:endCxn id="34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7" name="AutoShape 154"/>
              <p:cNvCxnSpPr>
                <a:cxnSpLocks noChangeAspect="1" noChangeShapeType="1"/>
                <a:stCxn id="34" idx="1"/>
                <a:endCxn id="34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8" name="AutoShape 155"/>
              <p:cNvCxnSpPr>
                <a:cxnSpLocks noChangeAspect="1" noChangeShapeType="1"/>
                <a:stCxn id="34" idx="1"/>
                <a:endCxn id="34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9" name="AutoShape 156"/>
              <p:cNvCxnSpPr>
                <a:cxnSpLocks noChangeAspect="1" noChangeShapeType="1"/>
                <a:stCxn id="34" idx="1"/>
                <a:endCxn id="34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0" name="AutoShape 157"/>
              <p:cNvCxnSpPr>
                <a:cxnSpLocks noChangeAspect="1" noChangeShapeType="1"/>
                <a:stCxn id="28" idx="3"/>
                <a:endCxn id="28" idx="1"/>
              </p:cNvCxnSpPr>
              <p:nvPr/>
            </p:nvCxnSpPr>
            <p:spPr bwMode="auto">
              <a:xfrm flipH="1" flipV="1">
                <a:off x="4625" y="1834"/>
                <a:ext cx="34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1" name="AutoShape 158"/>
              <p:cNvCxnSpPr>
                <a:cxnSpLocks noChangeAspect="1" noChangeShapeType="1"/>
                <a:stCxn id="34" idx="1"/>
                <a:endCxn id="34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2" name="AutoShape 159"/>
              <p:cNvCxnSpPr>
                <a:cxnSpLocks noChangeAspect="1" noChangeShapeType="1"/>
                <a:stCxn id="34" idx="1"/>
                <a:endCxn id="34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3" name="AutoShape 160"/>
              <p:cNvCxnSpPr>
                <a:cxnSpLocks noChangeAspect="1" noChangeShapeType="1"/>
                <a:stCxn id="34" idx="1"/>
                <a:endCxn id="34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4" name="AutoShape 161"/>
              <p:cNvCxnSpPr>
                <a:cxnSpLocks noChangeAspect="1" noChangeShapeType="1"/>
              </p:cNvCxnSpPr>
              <p:nvPr/>
            </p:nvCxnSpPr>
            <p:spPr bwMode="auto">
              <a:xfrm flipV="1">
                <a:off x="4242" y="176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5" name="AutoShape 162"/>
              <p:cNvCxnSpPr>
                <a:cxnSpLocks noChangeAspect="1" noChangeShapeType="1"/>
              </p:cNvCxnSpPr>
              <p:nvPr/>
            </p:nvCxnSpPr>
            <p:spPr bwMode="auto">
              <a:xfrm flipH="1" flipV="1">
                <a:off x="4539" y="1767"/>
                <a:ext cx="35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6" name="AutoShape 163"/>
              <p:cNvCxnSpPr>
                <a:cxnSpLocks noChangeAspect="1" noChangeShapeType="1"/>
                <a:stCxn id="28" idx="1"/>
                <a:endCxn id="28" idx="1"/>
              </p:cNvCxnSpPr>
              <p:nvPr/>
            </p:nvCxnSpPr>
            <p:spPr bwMode="auto">
              <a:xfrm>
                <a:off x="4625" y="183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47" name="Line 164"/>
              <p:cNvSpPr>
                <a:spLocks noChangeAspect="1" noChangeShapeType="1"/>
              </p:cNvSpPr>
              <p:nvPr/>
            </p:nvSpPr>
            <p:spPr bwMode="auto">
              <a:xfrm flipV="1">
                <a:off x="4377" y="220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8" name="Line 165"/>
              <p:cNvSpPr>
                <a:spLocks noChangeAspect="1" noChangeShapeType="1"/>
              </p:cNvSpPr>
              <p:nvPr/>
            </p:nvSpPr>
            <p:spPr bwMode="auto">
              <a:xfrm flipV="1">
                <a:off x="4377" y="206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9" name="Line 166"/>
              <p:cNvSpPr>
                <a:spLocks noChangeAspect="1" noChangeShapeType="1"/>
              </p:cNvSpPr>
              <p:nvPr/>
            </p:nvSpPr>
            <p:spPr bwMode="auto">
              <a:xfrm flipV="1">
                <a:off x="4377" y="192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0" name="Line 167"/>
              <p:cNvSpPr>
                <a:spLocks noChangeAspect="1" noChangeShapeType="1"/>
              </p:cNvSpPr>
              <p:nvPr/>
            </p:nvSpPr>
            <p:spPr bwMode="auto">
              <a:xfrm flipV="1">
                <a:off x="4458" y="220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1" name="Line 168"/>
              <p:cNvSpPr>
                <a:spLocks noChangeAspect="1" noChangeShapeType="1"/>
              </p:cNvSpPr>
              <p:nvPr/>
            </p:nvSpPr>
            <p:spPr bwMode="auto">
              <a:xfrm flipV="1">
                <a:off x="4458" y="206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2" name="Line 169"/>
              <p:cNvSpPr>
                <a:spLocks noChangeAspect="1" noChangeShapeType="1"/>
              </p:cNvSpPr>
              <p:nvPr/>
            </p:nvSpPr>
            <p:spPr bwMode="auto">
              <a:xfrm flipV="1">
                <a:off x="4458" y="192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3" name="Line 170"/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674" y="1767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4" name="Line 171"/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93" y="187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5" name="Line 172"/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93" y="1686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6" name="Line 173"/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12" y="179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7" name="Line 174"/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134" y="176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8" name="Line 175"/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215" y="168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9" name="Line 176"/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242" y="187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0" name="Line 177"/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323" y="179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1" name="Oval 178"/>
              <p:cNvSpPr>
                <a:spLocks noChangeAspect="1" noChangeArrowheads="1"/>
              </p:cNvSpPr>
              <p:nvPr/>
            </p:nvSpPr>
            <p:spPr bwMode="auto">
              <a:xfrm>
                <a:off x="4470" y="179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" name="Oval 179"/>
              <p:cNvSpPr>
                <a:spLocks noChangeAspect="1" noChangeArrowheads="1"/>
              </p:cNvSpPr>
              <p:nvPr/>
            </p:nvSpPr>
            <p:spPr bwMode="auto">
              <a:xfrm>
                <a:off x="4485" y="198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" name="Oval 180"/>
              <p:cNvSpPr>
                <a:spLocks noChangeAspect="1" noChangeArrowheads="1"/>
              </p:cNvSpPr>
              <p:nvPr/>
            </p:nvSpPr>
            <p:spPr bwMode="auto">
              <a:xfrm>
                <a:off x="4323" y="198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" name="Oval 181"/>
              <p:cNvSpPr>
                <a:spLocks noChangeAspect="1" noChangeArrowheads="1"/>
              </p:cNvSpPr>
              <p:nvPr/>
            </p:nvSpPr>
            <p:spPr bwMode="auto">
              <a:xfrm>
                <a:off x="4323" y="179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" name="Oval 182"/>
              <p:cNvSpPr>
                <a:spLocks noChangeAspect="1" noChangeArrowheads="1"/>
              </p:cNvSpPr>
              <p:nvPr/>
            </p:nvSpPr>
            <p:spPr bwMode="auto">
              <a:xfrm>
                <a:off x="4485" y="211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" name="Oval 183"/>
              <p:cNvSpPr>
                <a:spLocks noChangeAspect="1" noChangeArrowheads="1"/>
              </p:cNvSpPr>
              <p:nvPr/>
            </p:nvSpPr>
            <p:spPr bwMode="auto">
              <a:xfrm>
                <a:off x="4485" y="206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" name="Oval 184"/>
              <p:cNvSpPr>
                <a:spLocks noChangeAspect="1" noChangeArrowheads="1"/>
              </p:cNvSpPr>
              <p:nvPr/>
            </p:nvSpPr>
            <p:spPr bwMode="auto">
              <a:xfrm>
                <a:off x="4323" y="211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8" name="Oval 185"/>
              <p:cNvSpPr>
                <a:spLocks noChangeAspect="1" noChangeArrowheads="1"/>
              </p:cNvSpPr>
              <p:nvPr/>
            </p:nvSpPr>
            <p:spPr bwMode="auto">
              <a:xfrm>
                <a:off x="4323" y="206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9" name="Oval 186"/>
              <p:cNvSpPr>
                <a:spLocks noChangeAspect="1" noChangeArrowheads="1"/>
              </p:cNvSpPr>
              <p:nvPr/>
            </p:nvSpPr>
            <p:spPr bwMode="auto">
              <a:xfrm>
                <a:off x="4485" y="225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0" name="Oval 187"/>
              <p:cNvSpPr>
                <a:spLocks noChangeAspect="1" noChangeArrowheads="1"/>
              </p:cNvSpPr>
              <p:nvPr/>
            </p:nvSpPr>
            <p:spPr bwMode="auto">
              <a:xfrm>
                <a:off x="4323" y="225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1" name="Line 188"/>
              <p:cNvSpPr>
                <a:spLocks noChangeAspect="1" noChangeShapeType="1"/>
              </p:cNvSpPr>
              <p:nvPr/>
            </p:nvSpPr>
            <p:spPr bwMode="auto">
              <a:xfrm rot="7964060">
                <a:off x="4769" y="2878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72" name="Line 189"/>
              <p:cNvSpPr>
                <a:spLocks noChangeAspect="1" noChangeShapeType="1"/>
              </p:cNvSpPr>
              <p:nvPr/>
            </p:nvSpPr>
            <p:spPr bwMode="auto">
              <a:xfrm rot="7964060">
                <a:off x="5017" y="2698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73" name="Line 190"/>
              <p:cNvSpPr>
                <a:spLocks noChangeAspect="1" noChangeShapeType="1"/>
              </p:cNvSpPr>
              <p:nvPr/>
            </p:nvSpPr>
            <p:spPr bwMode="auto">
              <a:xfrm rot="7964060" flipH="1">
                <a:off x="4760" y="2976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cxnSp>
            <p:nvCxnSpPr>
              <p:cNvPr id="74" name="AutoShape 191"/>
              <p:cNvCxnSpPr>
                <a:cxnSpLocks noChangeAspect="1" noChangeShapeType="1"/>
                <a:stCxn id="83" idx="0"/>
                <a:endCxn id="79" idx="0"/>
              </p:cNvCxnSpPr>
              <p:nvPr/>
            </p:nvCxnSpPr>
            <p:spPr bwMode="auto">
              <a:xfrm flipH="1">
                <a:off x="4680" y="2752"/>
                <a:ext cx="62" cy="67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75" name="Rectangle 192"/>
              <p:cNvSpPr>
                <a:spLocks noChangeAspect="1" noChangeArrowheads="1"/>
              </p:cNvSpPr>
              <p:nvPr/>
            </p:nvSpPr>
            <p:spPr bwMode="auto">
              <a:xfrm rot="7964060">
                <a:off x="4509" y="2614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6" name="Rectangle 193"/>
              <p:cNvSpPr>
                <a:spLocks noChangeAspect="1" noChangeArrowheads="1"/>
              </p:cNvSpPr>
              <p:nvPr/>
            </p:nvSpPr>
            <p:spPr bwMode="auto">
              <a:xfrm rot="10327934">
                <a:off x="4786" y="2921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" name="Rectangle 194"/>
              <p:cNvSpPr>
                <a:spLocks noChangeAspect="1" noChangeArrowheads="1"/>
              </p:cNvSpPr>
              <p:nvPr/>
            </p:nvSpPr>
            <p:spPr bwMode="auto">
              <a:xfrm rot="10283469">
                <a:off x="4675" y="2944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8" name="Rectangle 195"/>
              <p:cNvSpPr>
                <a:spLocks noChangeAspect="1" noChangeArrowheads="1"/>
              </p:cNvSpPr>
              <p:nvPr/>
            </p:nvSpPr>
            <p:spPr bwMode="auto">
              <a:xfrm rot="7964060">
                <a:off x="4708" y="279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9" name="Rectangle 196"/>
              <p:cNvSpPr>
                <a:spLocks noChangeAspect="1" noChangeArrowheads="1"/>
              </p:cNvSpPr>
              <p:nvPr/>
            </p:nvSpPr>
            <p:spPr bwMode="auto">
              <a:xfrm rot="7964060">
                <a:off x="4608" y="2705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0" name="Rectangle 197"/>
              <p:cNvSpPr>
                <a:spLocks noChangeAspect="1" noChangeArrowheads="1"/>
              </p:cNvSpPr>
              <p:nvPr/>
            </p:nvSpPr>
            <p:spPr bwMode="auto">
              <a:xfrm rot="7964060">
                <a:off x="4770" y="2730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1" name="Rectangle 198"/>
              <p:cNvSpPr>
                <a:spLocks noChangeAspect="1" noChangeArrowheads="1"/>
              </p:cNvSpPr>
              <p:nvPr/>
            </p:nvSpPr>
            <p:spPr bwMode="auto">
              <a:xfrm rot="-5442543">
                <a:off x="4982" y="269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2" name="Rectangle 199"/>
              <p:cNvSpPr>
                <a:spLocks noChangeAspect="1" noChangeArrowheads="1"/>
              </p:cNvSpPr>
              <p:nvPr/>
            </p:nvSpPr>
            <p:spPr bwMode="auto">
              <a:xfrm rot="7964060">
                <a:off x="4571" y="2547"/>
                <a:ext cx="43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3" name="Rectangle 200"/>
              <p:cNvSpPr>
                <a:spLocks noChangeAspect="1" noChangeArrowheads="1"/>
              </p:cNvSpPr>
              <p:nvPr/>
            </p:nvSpPr>
            <p:spPr bwMode="auto">
              <a:xfrm rot="7964060">
                <a:off x="4670" y="2638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4" name="Rectangle 201"/>
              <p:cNvSpPr>
                <a:spLocks noChangeAspect="1" noChangeArrowheads="1"/>
              </p:cNvSpPr>
              <p:nvPr/>
            </p:nvSpPr>
            <p:spPr bwMode="auto">
              <a:xfrm rot="-5442543">
                <a:off x="4977" y="2583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85" name="AutoShape 202"/>
              <p:cNvCxnSpPr>
                <a:cxnSpLocks noChangeAspect="1" noChangeShapeType="1"/>
                <a:stCxn id="84" idx="3"/>
                <a:endCxn id="84" idx="1"/>
              </p:cNvCxnSpPr>
              <p:nvPr/>
            </p:nvCxnSpPr>
            <p:spPr bwMode="auto">
              <a:xfrm>
                <a:off x="4998" y="2710"/>
                <a:ext cx="1" cy="44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6" name="AutoShape 203"/>
              <p:cNvCxnSpPr>
                <a:cxnSpLocks noChangeAspect="1" noChangeShapeType="1"/>
                <a:stCxn id="84" idx="1"/>
                <a:endCxn id="84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7" name="AutoShape 204"/>
              <p:cNvCxnSpPr>
                <a:cxnSpLocks noChangeAspect="1" noChangeShapeType="1"/>
                <a:stCxn id="84" idx="1"/>
                <a:endCxn id="84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8" name="AutoShape 205"/>
              <p:cNvCxnSpPr>
                <a:cxnSpLocks noChangeAspect="1" noChangeShapeType="1"/>
                <a:stCxn id="84" idx="1"/>
                <a:endCxn id="84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9" name="AutoShape 206"/>
              <p:cNvCxnSpPr>
                <a:cxnSpLocks noChangeAspect="1" noChangeShapeType="1"/>
                <a:stCxn id="84" idx="1"/>
                <a:endCxn id="84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0" name="AutoShape 207"/>
              <p:cNvCxnSpPr>
                <a:cxnSpLocks noChangeAspect="1" noChangeShapeType="1"/>
                <a:stCxn id="77" idx="3"/>
                <a:endCxn id="77" idx="1"/>
              </p:cNvCxnSpPr>
              <p:nvPr/>
            </p:nvCxnSpPr>
            <p:spPr bwMode="auto">
              <a:xfrm flipV="1">
                <a:off x="4675" y="3076"/>
                <a:ext cx="43" cy="6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1" name="AutoShape 208"/>
              <p:cNvCxnSpPr>
                <a:cxnSpLocks noChangeAspect="1" noChangeShapeType="1"/>
                <a:stCxn id="84" idx="1"/>
                <a:endCxn id="84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2" name="AutoShape 209"/>
              <p:cNvCxnSpPr>
                <a:cxnSpLocks noChangeAspect="1" noChangeShapeType="1"/>
                <a:stCxn id="84" idx="1"/>
                <a:endCxn id="84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3" name="AutoShape 210"/>
              <p:cNvCxnSpPr>
                <a:cxnSpLocks noChangeAspect="1" noChangeShapeType="1"/>
                <a:stCxn id="84" idx="1"/>
                <a:endCxn id="84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4" name="AutoShape 211"/>
              <p:cNvCxnSpPr>
                <a:cxnSpLocks noChangeAspect="1" noChangeShapeType="1"/>
              </p:cNvCxnSpPr>
              <p:nvPr/>
            </p:nvCxnSpPr>
            <p:spPr bwMode="auto">
              <a:xfrm rot="7964060" flipV="1">
                <a:off x="4990" y="282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5" name="AutoShape 212"/>
              <p:cNvCxnSpPr>
                <a:cxnSpLocks noChangeAspect="1" noChangeShapeType="1"/>
              </p:cNvCxnSpPr>
              <p:nvPr/>
            </p:nvCxnSpPr>
            <p:spPr bwMode="auto">
              <a:xfrm rot="7964060" flipH="1" flipV="1">
                <a:off x="4786" y="3048"/>
                <a:ext cx="35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6" name="AutoShape 213"/>
              <p:cNvCxnSpPr>
                <a:cxnSpLocks noChangeAspect="1" noChangeShapeType="1"/>
                <a:stCxn id="77" idx="1"/>
                <a:endCxn id="77" idx="1"/>
              </p:cNvCxnSpPr>
              <p:nvPr/>
            </p:nvCxnSpPr>
            <p:spPr bwMode="auto">
              <a:xfrm>
                <a:off x="4718" y="3076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97" name="Line 214"/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589" y="257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8" name="Line 215"/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688" y="266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9" name="Line 216"/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788" y="276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0" name="Line 217"/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534" y="263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1" name="Line 218"/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634" y="2728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2" name="Line 219"/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733" y="282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3" name="Line 220"/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704" y="309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4" name="Line 221"/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680" y="295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5" name="Line 222"/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819" y="3085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6" name="Line 223"/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794" y="2953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7" name="Line 224"/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5072" y="269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8" name="Line 225"/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5077" y="280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9" name="Line 226"/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4918" y="2699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10" name="Line 227"/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4923" y="281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11" name="Oval 228"/>
              <p:cNvSpPr>
                <a:spLocks noChangeAspect="1" noChangeArrowheads="1"/>
              </p:cNvSpPr>
              <p:nvPr/>
            </p:nvSpPr>
            <p:spPr bwMode="auto">
              <a:xfrm rot="7964060">
                <a:off x="4817" y="297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2" name="Oval 229"/>
              <p:cNvSpPr>
                <a:spLocks noChangeAspect="1" noChangeArrowheads="1"/>
              </p:cNvSpPr>
              <p:nvPr/>
            </p:nvSpPr>
            <p:spPr bwMode="auto">
              <a:xfrm rot="7964060">
                <a:off x="4668" y="2858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3" name="Oval 230"/>
              <p:cNvSpPr>
                <a:spLocks noChangeAspect="1" noChangeArrowheads="1"/>
              </p:cNvSpPr>
              <p:nvPr/>
            </p:nvSpPr>
            <p:spPr bwMode="auto">
              <a:xfrm rot="7964060">
                <a:off x="4777" y="273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4" name="Oval 231"/>
              <p:cNvSpPr>
                <a:spLocks noChangeAspect="1" noChangeArrowheads="1"/>
              </p:cNvSpPr>
              <p:nvPr/>
            </p:nvSpPr>
            <p:spPr bwMode="auto">
              <a:xfrm rot="7964060">
                <a:off x="4917" y="2867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5" name="Oval 232"/>
              <p:cNvSpPr>
                <a:spLocks noChangeAspect="1" noChangeArrowheads="1"/>
              </p:cNvSpPr>
              <p:nvPr/>
            </p:nvSpPr>
            <p:spPr bwMode="auto">
              <a:xfrm rot="7964060">
                <a:off x="4568" y="2766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6" name="Oval 233"/>
              <p:cNvSpPr>
                <a:spLocks noChangeAspect="1" noChangeArrowheads="1"/>
              </p:cNvSpPr>
              <p:nvPr/>
            </p:nvSpPr>
            <p:spPr bwMode="auto">
              <a:xfrm rot="7964060">
                <a:off x="4608" y="2803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7" name="Oval 234"/>
              <p:cNvSpPr>
                <a:spLocks noChangeAspect="1" noChangeArrowheads="1"/>
              </p:cNvSpPr>
              <p:nvPr/>
            </p:nvSpPr>
            <p:spPr bwMode="auto">
              <a:xfrm rot="7964060">
                <a:off x="4679" y="2646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8" name="Oval 235"/>
              <p:cNvSpPr>
                <a:spLocks noChangeAspect="1" noChangeArrowheads="1"/>
              </p:cNvSpPr>
              <p:nvPr/>
            </p:nvSpPr>
            <p:spPr bwMode="auto">
              <a:xfrm rot="7964060">
                <a:off x="4718" y="268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9" name="Oval 236"/>
              <p:cNvSpPr>
                <a:spLocks noChangeAspect="1" noChangeArrowheads="1"/>
              </p:cNvSpPr>
              <p:nvPr/>
            </p:nvSpPr>
            <p:spPr bwMode="auto">
              <a:xfrm rot="7964060">
                <a:off x="4468" y="267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0" name="Oval 237"/>
              <p:cNvSpPr>
                <a:spLocks noChangeAspect="1" noChangeArrowheads="1"/>
              </p:cNvSpPr>
              <p:nvPr/>
            </p:nvSpPr>
            <p:spPr bwMode="auto">
              <a:xfrm rot="7964060">
                <a:off x="4580" y="255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1" name="Line 238"/>
              <p:cNvSpPr>
                <a:spLocks noChangeAspect="1" noChangeShapeType="1"/>
              </p:cNvSpPr>
              <p:nvPr/>
            </p:nvSpPr>
            <p:spPr bwMode="auto">
              <a:xfrm rot="-3140304">
                <a:off x="3898" y="2176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22" name="Line 239"/>
              <p:cNvSpPr>
                <a:spLocks noChangeAspect="1" noChangeShapeType="1"/>
              </p:cNvSpPr>
              <p:nvPr/>
            </p:nvSpPr>
            <p:spPr bwMode="auto">
              <a:xfrm rot="-3140304">
                <a:off x="3741" y="218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23" name="Line 240"/>
              <p:cNvSpPr>
                <a:spLocks noChangeAspect="1" noChangeShapeType="1"/>
              </p:cNvSpPr>
              <p:nvPr/>
            </p:nvSpPr>
            <p:spPr bwMode="auto">
              <a:xfrm rot="18459696" flipH="1">
                <a:off x="3972" y="188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124" name="AutoShape 241"/>
              <p:cNvCxnSpPr>
                <a:cxnSpLocks noChangeAspect="1" noChangeShapeType="1"/>
                <a:stCxn id="133" idx="0"/>
                <a:endCxn id="129" idx="0"/>
              </p:cNvCxnSpPr>
              <p:nvPr/>
            </p:nvCxnSpPr>
            <p:spPr bwMode="auto">
              <a:xfrm flipV="1">
                <a:off x="4018" y="2222"/>
                <a:ext cx="56" cy="72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25" name="Rectangle 242"/>
              <p:cNvSpPr>
                <a:spLocks noChangeAspect="1" noChangeArrowheads="1"/>
              </p:cNvSpPr>
              <p:nvPr/>
            </p:nvSpPr>
            <p:spPr bwMode="auto">
              <a:xfrm rot="-3140304">
                <a:off x="4213" y="227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6" name="Rectangle 243"/>
              <p:cNvSpPr>
                <a:spLocks noChangeAspect="1" noChangeArrowheads="1"/>
              </p:cNvSpPr>
              <p:nvPr/>
            </p:nvSpPr>
            <p:spPr bwMode="auto">
              <a:xfrm rot="-776429">
                <a:off x="3903" y="1862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7" name="Rectangle 244"/>
              <p:cNvSpPr>
                <a:spLocks noChangeAspect="1" noChangeArrowheads="1"/>
              </p:cNvSpPr>
              <p:nvPr/>
            </p:nvSpPr>
            <p:spPr bwMode="auto">
              <a:xfrm rot="-820895">
                <a:off x="4011" y="1829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8" name="Rectangle 245"/>
              <p:cNvSpPr>
                <a:spLocks noChangeAspect="1" noChangeArrowheads="1"/>
              </p:cNvSpPr>
              <p:nvPr/>
            </p:nvSpPr>
            <p:spPr bwMode="auto">
              <a:xfrm rot="-3140304">
                <a:off x="3999" y="211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9" name="Rectangle 246"/>
              <p:cNvSpPr>
                <a:spLocks noChangeAspect="1" noChangeArrowheads="1"/>
              </p:cNvSpPr>
              <p:nvPr/>
            </p:nvSpPr>
            <p:spPr bwMode="auto">
              <a:xfrm rot="-3140304">
                <a:off x="4106" y="219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0" name="Rectangle 247"/>
              <p:cNvSpPr>
                <a:spLocks noChangeAspect="1" noChangeArrowheads="1"/>
              </p:cNvSpPr>
              <p:nvPr/>
            </p:nvSpPr>
            <p:spPr bwMode="auto">
              <a:xfrm rot="-3140304">
                <a:off x="3943" y="2185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1" name="Rectangle 248"/>
              <p:cNvSpPr>
                <a:spLocks noChangeAspect="1" noChangeArrowheads="1"/>
              </p:cNvSpPr>
              <p:nvPr/>
            </p:nvSpPr>
            <p:spPr bwMode="auto">
              <a:xfrm rot="5053094">
                <a:off x="3727" y="2074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2" name="Rectangle 249"/>
              <p:cNvSpPr>
                <a:spLocks noChangeAspect="1" noChangeArrowheads="1"/>
              </p:cNvSpPr>
              <p:nvPr/>
            </p:nvSpPr>
            <p:spPr bwMode="auto">
              <a:xfrm rot="-3140304">
                <a:off x="4157" y="2350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3" name="Rectangle 250"/>
              <p:cNvSpPr>
                <a:spLocks noChangeAspect="1" noChangeArrowheads="1"/>
              </p:cNvSpPr>
              <p:nvPr/>
            </p:nvSpPr>
            <p:spPr bwMode="auto">
              <a:xfrm rot="-3140304">
                <a:off x="4050" y="226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4" name="Rectangle 251"/>
              <p:cNvSpPr>
                <a:spLocks noChangeAspect="1" noChangeArrowheads="1"/>
              </p:cNvSpPr>
              <p:nvPr/>
            </p:nvSpPr>
            <p:spPr bwMode="auto">
              <a:xfrm rot="5053094">
                <a:off x="3742" y="218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135" name="AutoShape 252"/>
              <p:cNvCxnSpPr>
                <a:cxnSpLocks noChangeAspect="1" noChangeShapeType="1"/>
                <a:stCxn id="134" idx="3"/>
                <a:endCxn id="134" idx="1"/>
              </p:cNvCxnSpPr>
              <p:nvPr/>
            </p:nvCxnSpPr>
            <p:spPr bwMode="auto">
              <a:xfrm flipH="1" flipV="1">
                <a:off x="3761" y="2315"/>
                <a:ext cx="4" cy="43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6" name="AutoShape 253"/>
              <p:cNvCxnSpPr>
                <a:cxnSpLocks noChangeAspect="1" noChangeShapeType="1"/>
                <a:stCxn id="134" idx="1"/>
                <a:endCxn id="134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7" name="AutoShape 254"/>
              <p:cNvCxnSpPr>
                <a:cxnSpLocks noChangeAspect="1" noChangeShapeType="1"/>
                <a:stCxn id="134" idx="1"/>
                <a:endCxn id="134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8" name="AutoShape 255"/>
              <p:cNvCxnSpPr>
                <a:cxnSpLocks noChangeAspect="1" noChangeShapeType="1"/>
                <a:stCxn id="134" idx="1"/>
                <a:endCxn id="134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9" name="AutoShape 256"/>
              <p:cNvCxnSpPr>
                <a:cxnSpLocks noChangeAspect="1" noChangeShapeType="1"/>
                <a:stCxn id="134" idx="1"/>
                <a:endCxn id="134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0" name="AutoShape 257"/>
              <p:cNvCxnSpPr>
                <a:cxnSpLocks noChangeAspect="1" noChangeShapeType="1"/>
                <a:stCxn id="127" idx="3"/>
                <a:endCxn id="127" idx="1"/>
              </p:cNvCxnSpPr>
              <p:nvPr/>
            </p:nvCxnSpPr>
            <p:spPr bwMode="auto">
              <a:xfrm flipH="1">
                <a:off x="4012" y="1959"/>
                <a:ext cx="42" cy="10"/>
              </a:xfrm>
              <a:prstGeom prst="straightConnector1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1" name="AutoShape 258"/>
              <p:cNvCxnSpPr>
                <a:cxnSpLocks noChangeAspect="1" noChangeShapeType="1"/>
                <a:stCxn id="134" idx="1"/>
                <a:endCxn id="134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2" name="AutoShape 259"/>
              <p:cNvCxnSpPr>
                <a:cxnSpLocks noChangeAspect="1" noChangeShapeType="1"/>
                <a:stCxn id="134" idx="1"/>
                <a:endCxn id="134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3" name="AutoShape 260"/>
              <p:cNvCxnSpPr>
                <a:cxnSpLocks noChangeAspect="1" noChangeShapeType="1"/>
                <a:stCxn id="134" idx="1"/>
                <a:endCxn id="134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4" name="AutoShape 261"/>
              <p:cNvCxnSpPr>
                <a:cxnSpLocks noChangeAspect="1" noChangeShapeType="1"/>
              </p:cNvCxnSpPr>
              <p:nvPr/>
            </p:nvCxnSpPr>
            <p:spPr bwMode="auto">
              <a:xfrm rot="18459696" flipV="1">
                <a:off x="3730" y="2213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5" name="AutoShape 262"/>
              <p:cNvCxnSpPr>
                <a:cxnSpLocks noChangeAspect="1" noChangeShapeType="1"/>
              </p:cNvCxnSpPr>
              <p:nvPr/>
            </p:nvCxnSpPr>
            <p:spPr bwMode="auto">
              <a:xfrm rot="-3140304" flipH="1" flipV="1">
                <a:off x="3911" y="1977"/>
                <a:ext cx="34" cy="27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6" name="AutoShape 263"/>
              <p:cNvCxnSpPr>
                <a:cxnSpLocks noChangeAspect="1" noChangeShapeType="1"/>
                <a:stCxn id="127" idx="1"/>
                <a:endCxn id="127" idx="1"/>
              </p:cNvCxnSpPr>
              <p:nvPr/>
            </p:nvCxnSpPr>
            <p:spPr bwMode="auto">
              <a:xfrm>
                <a:off x="4012" y="1969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47" name="Line 264"/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182" y="2374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48" name="Line 265"/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075" y="2291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49" name="Line 266"/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3968" y="2208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0" name="Line 267"/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232" y="230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1" name="Line 268"/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125" y="222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2" name="Line 269"/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018" y="214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3" name="Line 270"/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4021" y="187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4" name="Line 271"/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4057" y="200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5" name="Line 272"/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3907" y="188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6" name="Line 273"/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3943" y="2018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7" name="Line 274"/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691" y="230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8" name="Line 275"/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675" y="2188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9" name="Line 276"/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842" y="2282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60" name="Line 277"/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828" y="216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61" name="Oval 278"/>
              <p:cNvSpPr>
                <a:spLocks noChangeAspect="1" noChangeArrowheads="1"/>
              </p:cNvSpPr>
              <p:nvPr/>
            </p:nvSpPr>
            <p:spPr bwMode="auto">
              <a:xfrm rot="-3140304">
                <a:off x="3892" y="2049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2" name="Oval 279"/>
              <p:cNvSpPr>
                <a:spLocks noChangeAspect="1" noChangeArrowheads="1"/>
              </p:cNvSpPr>
              <p:nvPr/>
            </p:nvSpPr>
            <p:spPr bwMode="auto">
              <a:xfrm rot="-3140304">
                <a:off x="4051" y="215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3" name="Oval 280"/>
              <p:cNvSpPr>
                <a:spLocks noChangeAspect="1" noChangeArrowheads="1"/>
              </p:cNvSpPr>
              <p:nvPr/>
            </p:nvSpPr>
            <p:spPr bwMode="auto">
              <a:xfrm rot="-3140304">
                <a:off x="3951" y="2283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4" name="Oval 281"/>
              <p:cNvSpPr>
                <a:spLocks noChangeAspect="1" noChangeArrowheads="1"/>
              </p:cNvSpPr>
              <p:nvPr/>
            </p:nvSpPr>
            <p:spPr bwMode="auto">
              <a:xfrm rot="-3140304">
                <a:off x="3802" y="2167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5" name="Oval 282"/>
              <p:cNvSpPr>
                <a:spLocks noChangeAspect="1" noChangeArrowheads="1"/>
              </p:cNvSpPr>
              <p:nvPr/>
            </p:nvSpPr>
            <p:spPr bwMode="auto">
              <a:xfrm rot="-3140304">
                <a:off x="4157" y="2237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6" name="Oval 283"/>
              <p:cNvSpPr>
                <a:spLocks noChangeAspect="1" noChangeArrowheads="1"/>
              </p:cNvSpPr>
              <p:nvPr/>
            </p:nvSpPr>
            <p:spPr bwMode="auto">
              <a:xfrm rot="-3140304">
                <a:off x="4114" y="220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7" name="Oval 284"/>
              <p:cNvSpPr>
                <a:spLocks noChangeAspect="1" noChangeArrowheads="1"/>
              </p:cNvSpPr>
              <p:nvPr/>
            </p:nvSpPr>
            <p:spPr bwMode="auto">
              <a:xfrm rot="-3140304">
                <a:off x="4059" y="236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8" name="Oval 285"/>
              <p:cNvSpPr>
                <a:spLocks noChangeAspect="1" noChangeArrowheads="1"/>
              </p:cNvSpPr>
              <p:nvPr/>
            </p:nvSpPr>
            <p:spPr bwMode="auto">
              <a:xfrm rot="-3140304">
                <a:off x="4016" y="2332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9" name="Oval 286"/>
              <p:cNvSpPr>
                <a:spLocks noChangeAspect="1" noChangeArrowheads="1"/>
              </p:cNvSpPr>
              <p:nvPr/>
            </p:nvSpPr>
            <p:spPr bwMode="auto">
              <a:xfrm rot="-3140304">
                <a:off x="4265" y="231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0" name="Oval 287"/>
              <p:cNvSpPr>
                <a:spLocks noChangeAspect="1" noChangeArrowheads="1"/>
              </p:cNvSpPr>
              <p:nvPr/>
            </p:nvSpPr>
            <p:spPr bwMode="auto">
              <a:xfrm rot="-3140304">
                <a:off x="4165" y="2448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1" name="Line 288"/>
              <p:cNvSpPr>
                <a:spLocks noChangeAspect="1" noChangeShapeType="1"/>
              </p:cNvSpPr>
              <p:nvPr/>
            </p:nvSpPr>
            <p:spPr bwMode="auto">
              <a:xfrm rot="-8328319">
                <a:off x="3985" y="2878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72" name="Line 289"/>
              <p:cNvSpPr>
                <a:spLocks noChangeAspect="1" noChangeShapeType="1"/>
              </p:cNvSpPr>
              <p:nvPr/>
            </p:nvSpPr>
            <p:spPr bwMode="auto">
              <a:xfrm rot="-8328319">
                <a:off x="4116" y="2987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73" name="Line 290"/>
              <p:cNvSpPr>
                <a:spLocks noChangeAspect="1" noChangeShapeType="1"/>
              </p:cNvSpPr>
              <p:nvPr/>
            </p:nvSpPr>
            <p:spPr bwMode="auto">
              <a:xfrm rot="13271681" flipH="1">
                <a:off x="3831" y="2738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cxnSp>
            <p:nvCxnSpPr>
              <p:cNvPr id="174" name="AutoShape 291"/>
              <p:cNvCxnSpPr>
                <a:cxnSpLocks noChangeAspect="1" noChangeShapeType="1"/>
                <a:stCxn id="183" idx="0"/>
                <a:endCxn id="179" idx="0"/>
              </p:cNvCxnSpPr>
              <p:nvPr/>
            </p:nvCxnSpPr>
            <p:spPr bwMode="auto">
              <a:xfrm flipH="1" flipV="1">
                <a:off x="4079" y="2745"/>
                <a:ext cx="69" cy="60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75" name="Rectangle 292"/>
              <p:cNvSpPr>
                <a:spLocks noChangeAspect="1" noChangeArrowheads="1"/>
              </p:cNvSpPr>
              <p:nvPr/>
            </p:nvSpPr>
            <p:spPr bwMode="auto">
              <a:xfrm rot="-8328319">
                <a:off x="4192" y="2525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6" name="Rectangle 293"/>
              <p:cNvSpPr>
                <a:spLocks noChangeAspect="1" noChangeArrowheads="1"/>
              </p:cNvSpPr>
              <p:nvPr/>
            </p:nvSpPr>
            <p:spPr bwMode="auto">
              <a:xfrm rot="-5964445">
                <a:off x="3825" y="2745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7" name="Rectangle 294"/>
              <p:cNvSpPr>
                <a:spLocks noChangeAspect="1" noChangeArrowheads="1"/>
              </p:cNvSpPr>
              <p:nvPr/>
            </p:nvSpPr>
            <p:spPr bwMode="auto">
              <a:xfrm rot="-6008910">
                <a:off x="3799" y="2635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8" name="Rectangle 295"/>
              <p:cNvSpPr>
                <a:spLocks noChangeAspect="1" noChangeArrowheads="1"/>
              </p:cNvSpPr>
              <p:nvPr/>
            </p:nvSpPr>
            <p:spPr bwMode="auto">
              <a:xfrm rot="-8328319">
                <a:off x="4014" y="2729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9" name="Rectangle 296"/>
              <p:cNvSpPr>
                <a:spLocks noChangeAspect="1" noChangeArrowheads="1"/>
              </p:cNvSpPr>
              <p:nvPr/>
            </p:nvSpPr>
            <p:spPr bwMode="auto">
              <a:xfrm rot="-8328319">
                <a:off x="4103" y="262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0" name="Rectangle 297"/>
              <p:cNvSpPr>
                <a:spLocks noChangeAspect="1" noChangeArrowheads="1"/>
              </p:cNvSpPr>
              <p:nvPr/>
            </p:nvSpPr>
            <p:spPr bwMode="auto">
              <a:xfrm rot="-8328319">
                <a:off x="4082" y="2789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1" name="Rectangle 298"/>
              <p:cNvSpPr>
                <a:spLocks noChangeAspect="1" noChangeArrowheads="1"/>
              </p:cNvSpPr>
              <p:nvPr/>
            </p:nvSpPr>
            <p:spPr bwMode="auto">
              <a:xfrm rot="-134921">
                <a:off x="4039" y="2922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2" name="Rectangle 299"/>
              <p:cNvSpPr>
                <a:spLocks noChangeAspect="1" noChangeArrowheads="1"/>
              </p:cNvSpPr>
              <p:nvPr/>
            </p:nvSpPr>
            <p:spPr bwMode="auto">
              <a:xfrm rot="-8328319">
                <a:off x="4260" y="258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3" name="Rectangle 300"/>
              <p:cNvSpPr>
                <a:spLocks noChangeAspect="1" noChangeArrowheads="1"/>
              </p:cNvSpPr>
              <p:nvPr/>
            </p:nvSpPr>
            <p:spPr bwMode="auto">
              <a:xfrm rot="-8328319">
                <a:off x="4171" y="268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4" name="Rectangle 301"/>
              <p:cNvSpPr>
                <a:spLocks noChangeAspect="1" noChangeArrowheads="1"/>
              </p:cNvSpPr>
              <p:nvPr/>
            </p:nvSpPr>
            <p:spPr bwMode="auto">
              <a:xfrm rot="-134921">
                <a:off x="4154" y="2914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185" name="AutoShape 302"/>
              <p:cNvCxnSpPr>
                <a:cxnSpLocks noChangeAspect="1" noChangeShapeType="1"/>
                <a:stCxn id="184" idx="3"/>
                <a:endCxn id="184" idx="1"/>
              </p:cNvCxnSpPr>
              <p:nvPr/>
            </p:nvCxnSpPr>
            <p:spPr bwMode="auto">
              <a:xfrm flipH="1">
                <a:off x="4154" y="3061"/>
                <a:ext cx="43" cy="2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6" name="AutoShape 303"/>
              <p:cNvCxnSpPr>
                <a:cxnSpLocks noChangeAspect="1" noChangeShapeType="1"/>
                <a:stCxn id="184" idx="1"/>
                <a:endCxn id="184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7" name="AutoShape 304"/>
              <p:cNvCxnSpPr>
                <a:cxnSpLocks noChangeAspect="1" noChangeShapeType="1"/>
                <a:stCxn id="184" idx="1"/>
                <a:endCxn id="184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8" name="AutoShape 305"/>
              <p:cNvCxnSpPr>
                <a:cxnSpLocks noChangeAspect="1" noChangeShapeType="1"/>
                <a:stCxn id="184" idx="1"/>
                <a:endCxn id="184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9" name="AutoShape 306"/>
              <p:cNvCxnSpPr>
                <a:cxnSpLocks noChangeAspect="1" noChangeShapeType="1"/>
                <a:stCxn id="184" idx="1"/>
                <a:endCxn id="184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0" name="AutoShape 307"/>
              <p:cNvCxnSpPr>
                <a:cxnSpLocks noChangeAspect="1" noChangeShapeType="1"/>
                <a:stCxn id="177" idx="3"/>
                <a:endCxn id="177" idx="1"/>
              </p:cNvCxnSpPr>
              <p:nvPr/>
            </p:nvCxnSpPr>
            <p:spPr bwMode="auto">
              <a:xfrm>
                <a:off x="3817" y="2748"/>
                <a:ext cx="7" cy="43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1" name="AutoShape 308"/>
              <p:cNvCxnSpPr>
                <a:cxnSpLocks noChangeAspect="1" noChangeShapeType="1"/>
                <a:stCxn id="184" idx="1"/>
                <a:endCxn id="184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2" name="AutoShape 309"/>
              <p:cNvCxnSpPr>
                <a:cxnSpLocks noChangeAspect="1" noChangeShapeType="1"/>
                <a:stCxn id="184" idx="1"/>
                <a:endCxn id="184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3" name="AutoShape 310"/>
              <p:cNvCxnSpPr>
                <a:cxnSpLocks noChangeAspect="1" noChangeShapeType="1"/>
                <a:stCxn id="184" idx="1"/>
                <a:endCxn id="184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4" name="AutoShape 311"/>
              <p:cNvCxnSpPr>
                <a:cxnSpLocks noChangeAspect="1" noChangeShapeType="1"/>
              </p:cNvCxnSpPr>
              <p:nvPr/>
            </p:nvCxnSpPr>
            <p:spPr bwMode="auto">
              <a:xfrm rot="13271681" flipV="1">
                <a:off x="4050" y="305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5" name="AutoShape 312"/>
              <p:cNvCxnSpPr>
                <a:cxnSpLocks noChangeAspect="1" noChangeShapeType="1"/>
              </p:cNvCxnSpPr>
              <p:nvPr/>
            </p:nvCxnSpPr>
            <p:spPr bwMode="auto">
              <a:xfrm rot="-8328319" flipH="1" flipV="1">
                <a:off x="3824" y="2863"/>
                <a:ext cx="34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6" name="AutoShape 313"/>
              <p:cNvCxnSpPr>
                <a:cxnSpLocks noChangeAspect="1" noChangeShapeType="1"/>
                <a:stCxn id="177" idx="1"/>
                <a:endCxn id="177" idx="1"/>
              </p:cNvCxnSpPr>
              <p:nvPr/>
            </p:nvCxnSpPr>
            <p:spPr bwMode="auto">
              <a:xfrm>
                <a:off x="3824" y="2791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97" name="Line 314"/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279" y="260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8" name="Line 315"/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89" y="271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9" name="Line 316"/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00" y="2813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0" name="Line 317"/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218" y="255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1" name="Line 318"/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29" y="265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2" name="Line 319"/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039" y="275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3" name="Line 320"/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769" y="273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4" name="Line 321"/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901" y="271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5" name="Line 322"/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777" y="285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6" name="Line 323"/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909" y="282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7" name="Line 324"/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176" y="3094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8" name="Line 325"/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061" y="3102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9" name="Line 326"/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166" y="294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10" name="Line 327"/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051" y="295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11" name="Oval 328"/>
              <p:cNvSpPr>
                <a:spLocks noChangeAspect="1" noChangeArrowheads="1"/>
              </p:cNvSpPr>
              <p:nvPr/>
            </p:nvSpPr>
            <p:spPr bwMode="auto">
              <a:xfrm rot="-8328319">
                <a:off x="3898" y="2888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2" name="Oval 329"/>
              <p:cNvSpPr>
                <a:spLocks noChangeAspect="1" noChangeArrowheads="1"/>
              </p:cNvSpPr>
              <p:nvPr/>
            </p:nvSpPr>
            <p:spPr bwMode="auto">
              <a:xfrm rot="-8328319">
                <a:off x="4011" y="273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3" name="Oval 330"/>
              <p:cNvSpPr>
                <a:spLocks noChangeAspect="1" noChangeArrowheads="1"/>
              </p:cNvSpPr>
              <p:nvPr/>
            </p:nvSpPr>
            <p:spPr bwMode="auto">
              <a:xfrm rot="-8328319">
                <a:off x="4134" y="2842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4" name="Oval 331"/>
              <p:cNvSpPr>
                <a:spLocks noChangeAspect="1" noChangeArrowheads="1"/>
              </p:cNvSpPr>
              <p:nvPr/>
            </p:nvSpPr>
            <p:spPr bwMode="auto">
              <a:xfrm rot="-8328319">
                <a:off x="4009" y="298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5" name="Oval 332"/>
              <p:cNvSpPr>
                <a:spLocks noChangeAspect="1" noChangeArrowheads="1"/>
              </p:cNvSpPr>
              <p:nvPr/>
            </p:nvSpPr>
            <p:spPr bwMode="auto">
              <a:xfrm rot="-8328319">
                <a:off x="4100" y="263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6" name="Oval 333"/>
              <p:cNvSpPr>
                <a:spLocks noChangeAspect="1" noChangeArrowheads="1"/>
              </p:cNvSpPr>
              <p:nvPr/>
            </p:nvSpPr>
            <p:spPr bwMode="auto">
              <a:xfrm rot="-8328319">
                <a:off x="4065" y="267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7" name="Oval 334"/>
              <p:cNvSpPr>
                <a:spLocks noChangeAspect="1" noChangeArrowheads="1"/>
              </p:cNvSpPr>
              <p:nvPr/>
            </p:nvSpPr>
            <p:spPr bwMode="auto">
              <a:xfrm rot="-8328319">
                <a:off x="4223" y="2740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8" name="Oval 335"/>
              <p:cNvSpPr>
                <a:spLocks noChangeAspect="1" noChangeArrowheads="1"/>
              </p:cNvSpPr>
              <p:nvPr/>
            </p:nvSpPr>
            <p:spPr bwMode="auto">
              <a:xfrm rot="-8328319">
                <a:off x="4187" y="2781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9" name="Oval 336"/>
              <p:cNvSpPr>
                <a:spLocks noChangeAspect="1" noChangeArrowheads="1"/>
              </p:cNvSpPr>
              <p:nvPr/>
            </p:nvSpPr>
            <p:spPr bwMode="auto">
              <a:xfrm rot="-8328319">
                <a:off x="4189" y="2532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0" name="Oval 337"/>
              <p:cNvSpPr>
                <a:spLocks noChangeAspect="1" noChangeArrowheads="1"/>
              </p:cNvSpPr>
              <p:nvPr/>
            </p:nvSpPr>
            <p:spPr bwMode="auto">
              <a:xfrm rot="-8328319">
                <a:off x="4312" y="263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1" name="Line 338"/>
              <p:cNvSpPr>
                <a:spLocks noChangeAspect="1" noChangeShapeType="1"/>
              </p:cNvSpPr>
              <p:nvPr/>
            </p:nvSpPr>
            <p:spPr bwMode="auto">
              <a:xfrm rot="3556658">
                <a:off x="4846" y="2231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22" name="Line 339"/>
              <p:cNvSpPr>
                <a:spLocks noChangeAspect="1" noChangeShapeType="1"/>
              </p:cNvSpPr>
              <p:nvPr/>
            </p:nvSpPr>
            <p:spPr bwMode="auto">
              <a:xfrm rot="3556658">
                <a:off x="4865" y="1914"/>
                <a:ext cx="1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23" name="Line 340"/>
              <p:cNvSpPr>
                <a:spLocks noChangeAspect="1" noChangeShapeType="1"/>
              </p:cNvSpPr>
              <p:nvPr/>
            </p:nvSpPr>
            <p:spPr bwMode="auto">
              <a:xfrm rot="3556658" flipH="1">
                <a:off x="5059" y="2239"/>
                <a:ext cx="1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224" name="AutoShape 341"/>
              <p:cNvCxnSpPr>
                <a:cxnSpLocks noChangeAspect="1" noChangeShapeType="1"/>
                <a:stCxn id="233" idx="0"/>
                <a:endCxn id="229" idx="0"/>
              </p:cNvCxnSpPr>
              <p:nvPr/>
            </p:nvCxnSpPr>
            <p:spPr bwMode="auto">
              <a:xfrm>
                <a:off x="4748" y="2260"/>
                <a:ext cx="47" cy="79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25" name="Rectangle 342"/>
              <p:cNvSpPr>
                <a:spLocks noChangeAspect="1" noChangeArrowheads="1"/>
              </p:cNvSpPr>
              <p:nvPr/>
            </p:nvSpPr>
            <p:spPr bwMode="auto">
              <a:xfrm rot="3556658">
                <a:off x="4599" y="2375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6" name="Rectangle 343"/>
              <p:cNvSpPr>
                <a:spLocks noChangeAspect="1" noChangeArrowheads="1"/>
              </p:cNvSpPr>
              <p:nvPr/>
            </p:nvSpPr>
            <p:spPr bwMode="auto">
              <a:xfrm rot="5920532">
                <a:off x="5037" y="2148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7" name="Rectangle 344"/>
              <p:cNvSpPr>
                <a:spLocks noChangeAspect="1" noChangeArrowheads="1"/>
              </p:cNvSpPr>
              <p:nvPr/>
            </p:nvSpPr>
            <p:spPr bwMode="auto">
              <a:xfrm rot="5876067">
                <a:off x="5027" y="2262"/>
                <a:ext cx="43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8" name="Rectangle 345"/>
              <p:cNvSpPr>
                <a:spLocks noChangeAspect="1" noChangeArrowheads="1"/>
              </p:cNvSpPr>
              <p:nvPr/>
            </p:nvSpPr>
            <p:spPr bwMode="auto">
              <a:xfrm rot="3556658">
                <a:off x="4831" y="2237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9" name="Rectangle 346"/>
              <p:cNvSpPr>
                <a:spLocks noChangeAspect="1" noChangeArrowheads="1"/>
              </p:cNvSpPr>
              <p:nvPr/>
            </p:nvSpPr>
            <p:spPr bwMode="auto">
              <a:xfrm rot="3556658">
                <a:off x="4715" y="230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0" name="Rectangle 347"/>
              <p:cNvSpPr>
                <a:spLocks noChangeAspect="1" noChangeArrowheads="1"/>
              </p:cNvSpPr>
              <p:nvPr/>
            </p:nvSpPr>
            <p:spPr bwMode="auto">
              <a:xfrm rot="3556658">
                <a:off x="4785" y="215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1" name="Rectangle 348"/>
              <p:cNvSpPr>
                <a:spLocks noChangeAspect="1" noChangeArrowheads="1"/>
              </p:cNvSpPr>
              <p:nvPr/>
            </p:nvSpPr>
            <p:spPr bwMode="auto">
              <a:xfrm rot="-9849944">
                <a:off x="4892" y="188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2" name="Rectangle 349"/>
              <p:cNvSpPr>
                <a:spLocks noChangeAspect="1" noChangeArrowheads="1"/>
              </p:cNvSpPr>
              <p:nvPr/>
            </p:nvSpPr>
            <p:spPr bwMode="auto">
              <a:xfrm rot="3556658">
                <a:off x="4552" y="229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3" name="Rectangle 350"/>
              <p:cNvSpPr>
                <a:spLocks noChangeAspect="1" noChangeArrowheads="1"/>
              </p:cNvSpPr>
              <p:nvPr/>
            </p:nvSpPr>
            <p:spPr bwMode="auto">
              <a:xfrm rot="3556658">
                <a:off x="4669" y="222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4" name="Rectangle 351"/>
              <p:cNvSpPr>
                <a:spLocks noChangeAspect="1" noChangeArrowheads="1"/>
              </p:cNvSpPr>
              <p:nvPr/>
            </p:nvSpPr>
            <p:spPr bwMode="auto">
              <a:xfrm rot="-9849944">
                <a:off x="4780" y="1860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235" name="AutoShape 352"/>
              <p:cNvCxnSpPr>
                <a:cxnSpLocks noChangeAspect="1" noChangeShapeType="1"/>
                <a:stCxn id="234" idx="3"/>
                <a:endCxn id="234" idx="1"/>
              </p:cNvCxnSpPr>
              <p:nvPr/>
            </p:nvCxnSpPr>
            <p:spPr bwMode="auto">
              <a:xfrm>
                <a:off x="4781" y="2002"/>
                <a:ext cx="42" cy="12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6" name="AutoShape 353"/>
              <p:cNvCxnSpPr>
                <a:cxnSpLocks noChangeAspect="1" noChangeShapeType="1"/>
                <a:stCxn id="234" idx="1"/>
                <a:endCxn id="234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7" name="AutoShape 354"/>
              <p:cNvCxnSpPr>
                <a:cxnSpLocks noChangeAspect="1" noChangeShapeType="1"/>
                <a:stCxn id="234" idx="1"/>
                <a:endCxn id="234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8" name="AutoShape 355"/>
              <p:cNvCxnSpPr>
                <a:cxnSpLocks noChangeAspect="1" noChangeShapeType="1"/>
                <a:stCxn id="234" idx="1"/>
                <a:endCxn id="234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9" name="AutoShape 356"/>
              <p:cNvCxnSpPr>
                <a:cxnSpLocks noChangeAspect="1" noChangeShapeType="1"/>
                <a:stCxn id="234" idx="1"/>
                <a:endCxn id="234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0" name="AutoShape 357"/>
              <p:cNvCxnSpPr>
                <a:cxnSpLocks noChangeAspect="1" noChangeShapeType="1"/>
                <a:stCxn id="227" idx="3"/>
                <a:endCxn id="227" idx="1"/>
              </p:cNvCxnSpPr>
              <p:nvPr/>
            </p:nvCxnSpPr>
            <p:spPr bwMode="auto">
              <a:xfrm flipV="1">
                <a:off x="5046" y="2375"/>
                <a:ext cx="6" cy="43"/>
              </a:xfrm>
              <a:prstGeom prst="straightConnector1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1" name="AutoShape 358"/>
              <p:cNvCxnSpPr>
                <a:cxnSpLocks noChangeAspect="1" noChangeShapeType="1"/>
                <a:stCxn id="234" idx="1"/>
                <a:endCxn id="234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2" name="AutoShape 359"/>
              <p:cNvCxnSpPr>
                <a:cxnSpLocks noChangeAspect="1" noChangeShapeType="1"/>
                <a:stCxn id="234" idx="1"/>
                <a:endCxn id="234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3" name="AutoShape 360"/>
              <p:cNvCxnSpPr>
                <a:cxnSpLocks noChangeAspect="1" noChangeShapeType="1"/>
                <a:stCxn id="234" idx="1"/>
                <a:endCxn id="234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4" name="AutoShape 361"/>
              <p:cNvCxnSpPr>
                <a:cxnSpLocks noChangeAspect="1" noChangeShapeType="1"/>
              </p:cNvCxnSpPr>
              <p:nvPr/>
            </p:nvCxnSpPr>
            <p:spPr bwMode="auto">
              <a:xfrm rot="3556658" flipV="1">
                <a:off x="4893" y="201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5" name="AutoShape 362"/>
              <p:cNvCxnSpPr>
                <a:cxnSpLocks noChangeAspect="1" noChangeShapeType="1"/>
              </p:cNvCxnSpPr>
              <p:nvPr/>
            </p:nvCxnSpPr>
            <p:spPr bwMode="auto">
              <a:xfrm rot="3556658" flipH="1" flipV="1">
                <a:off x="5046" y="2274"/>
                <a:ext cx="34" cy="27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6" name="AutoShape 363"/>
              <p:cNvCxnSpPr>
                <a:cxnSpLocks noChangeAspect="1" noChangeShapeType="1"/>
                <a:stCxn id="227" idx="1"/>
                <a:endCxn id="227" idx="1"/>
              </p:cNvCxnSpPr>
              <p:nvPr/>
            </p:nvCxnSpPr>
            <p:spPr bwMode="auto">
              <a:xfrm>
                <a:off x="5052" y="237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47" name="Line 364"/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576" y="232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48" name="Line 365"/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694" y="225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49" name="Line 366"/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809" y="219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0" name="Line 367"/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618" y="239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1" name="Line 368"/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734" y="2329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2" name="Line 369"/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850" y="226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3" name="Line 370"/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5100" y="2363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4" name="Line 371"/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4967" y="2348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5" name="Line 372"/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5129" y="2252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6" name="Line 373"/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4995" y="223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7" name="Line 374"/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824" y="1898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8" name="Line 375"/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935" y="192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9" name="Line 376"/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786" y="2047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60" name="Line 377"/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897" y="207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61" name="Oval 378"/>
              <p:cNvSpPr>
                <a:spLocks noChangeAspect="1" noChangeArrowheads="1"/>
              </p:cNvSpPr>
              <p:nvPr/>
            </p:nvSpPr>
            <p:spPr bwMode="auto">
              <a:xfrm rot="3556658">
                <a:off x="4987" y="2226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2" name="Oval 379"/>
              <p:cNvSpPr>
                <a:spLocks noChangeAspect="1" noChangeArrowheads="1"/>
              </p:cNvSpPr>
              <p:nvPr/>
            </p:nvSpPr>
            <p:spPr bwMode="auto">
              <a:xfrm rot="3556658">
                <a:off x="4832" y="2336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3" name="Oval 380"/>
              <p:cNvSpPr>
                <a:spLocks noChangeAspect="1" noChangeArrowheads="1"/>
              </p:cNvSpPr>
              <p:nvPr/>
            </p:nvSpPr>
            <p:spPr bwMode="auto">
              <a:xfrm rot="3556658">
                <a:off x="4748" y="2197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4" name="Oval 381"/>
              <p:cNvSpPr>
                <a:spLocks noChangeAspect="1" noChangeArrowheads="1"/>
              </p:cNvSpPr>
              <p:nvPr/>
            </p:nvSpPr>
            <p:spPr bwMode="auto">
              <a:xfrm rot="3556658">
                <a:off x="4912" y="2100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5" name="Oval 382"/>
              <p:cNvSpPr>
                <a:spLocks noChangeAspect="1" noChangeArrowheads="1"/>
              </p:cNvSpPr>
              <p:nvPr/>
            </p:nvSpPr>
            <p:spPr bwMode="auto">
              <a:xfrm rot="3556658">
                <a:off x="4716" y="240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6" name="Oval 383"/>
              <p:cNvSpPr>
                <a:spLocks noChangeAspect="1" noChangeArrowheads="1"/>
              </p:cNvSpPr>
              <p:nvPr/>
            </p:nvSpPr>
            <p:spPr bwMode="auto">
              <a:xfrm rot="3556658">
                <a:off x="4762" y="2377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7" name="Oval 384"/>
              <p:cNvSpPr>
                <a:spLocks noChangeAspect="1" noChangeArrowheads="1"/>
              </p:cNvSpPr>
              <p:nvPr/>
            </p:nvSpPr>
            <p:spPr bwMode="auto">
              <a:xfrm rot="3556658">
                <a:off x="4633" y="2266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8" name="Oval 385"/>
              <p:cNvSpPr>
                <a:spLocks noChangeAspect="1" noChangeArrowheads="1"/>
              </p:cNvSpPr>
              <p:nvPr/>
            </p:nvSpPr>
            <p:spPr bwMode="auto">
              <a:xfrm rot="3556658">
                <a:off x="4679" y="223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9" name="Oval 386"/>
              <p:cNvSpPr>
                <a:spLocks noChangeAspect="1" noChangeArrowheads="1"/>
              </p:cNvSpPr>
              <p:nvPr/>
            </p:nvSpPr>
            <p:spPr bwMode="auto">
              <a:xfrm rot="3556658">
                <a:off x="4599" y="247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0" name="Oval 387"/>
              <p:cNvSpPr>
                <a:spLocks noChangeAspect="1" noChangeArrowheads="1"/>
              </p:cNvSpPr>
              <p:nvPr/>
            </p:nvSpPr>
            <p:spPr bwMode="auto">
              <a:xfrm rot="3556658">
                <a:off x="4517" y="233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1" name="Line 388"/>
              <p:cNvSpPr>
                <a:spLocks noChangeAspect="1" noChangeShapeType="1"/>
              </p:cNvSpPr>
              <p:nvPr/>
            </p:nvSpPr>
            <p:spPr bwMode="auto">
              <a:xfrm flipV="1">
                <a:off x="4458" y="2529"/>
                <a:ext cx="0" cy="136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72" name="Line 389"/>
              <p:cNvSpPr>
                <a:spLocks noChangeAspect="1" noChangeShapeType="1"/>
              </p:cNvSpPr>
              <p:nvPr/>
            </p:nvSpPr>
            <p:spPr bwMode="auto">
              <a:xfrm flipV="1">
                <a:off x="4350" y="2529"/>
                <a:ext cx="0" cy="10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73" name="Text Box 391"/>
              <p:cNvSpPr txBox="1">
                <a:spLocks noChangeAspect="1" noChangeArrowheads="1"/>
              </p:cNvSpPr>
              <p:nvPr/>
            </p:nvSpPr>
            <p:spPr bwMode="auto">
              <a:xfrm>
                <a:off x="4701" y="1781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4" name="Text Box 392"/>
              <p:cNvSpPr txBox="1">
                <a:spLocks noChangeAspect="1" noChangeArrowheads="1"/>
              </p:cNvSpPr>
              <p:nvPr/>
            </p:nvSpPr>
            <p:spPr bwMode="auto">
              <a:xfrm>
                <a:off x="4620" y="1915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5" name="Text Box 393"/>
              <p:cNvSpPr txBox="1">
                <a:spLocks noChangeAspect="1" noChangeArrowheads="1"/>
              </p:cNvSpPr>
              <p:nvPr/>
            </p:nvSpPr>
            <p:spPr bwMode="auto">
              <a:xfrm>
                <a:off x="4307" y="1713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6" name="Text Box 394"/>
              <p:cNvSpPr txBox="1">
                <a:spLocks noChangeAspect="1" noChangeArrowheads="1"/>
              </p:cNvSpPr>
              <p:nvPr/>
            </p:nvSpPr>
            <p:spPr bwMode="auto">
              <a:xfrm>
                <a:off x="4527" y="1984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7" name="Text Box 395"/>
              <p:cNvSpPr txBox="1">
                <a:spLocks noChangeAspect="1" noChangeArrowheads="1"/>
              </p:cNvSpPr>
              <p:nvPr/>
            </p:nvSpPr>
            <p:spPr bwMode="auto">
              <a:xfrm>
                <a:off x="4527" y="2092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8" name="Arc 396"/>
              <p:cNvSpPr>
                <a:spLocks noChangeAspect="1"/>
              </p:cNvSpPr>
              <p:nvPr/>
            </p:nvSpPr>
            <p:spPr bwMode="auto">
              <a:xfrm>
                <a:off x="4350" y="2477"/>
                <a:ext cx="107" cy="54"/>
              </a:xfrm>
              <a:custGeom>
                <a:avLst/>
                <a:gdLst>
                  <a:gd name="T0" fmla="*/ 0 w 43194"/>
                  <a:gd name="T1" fmla="*/ 0 h 21600"/>
                  <a:gd name="T2" fmla="*/ 0 w 43194"/>
                  <a:gd name="T3" fmla="*/ 0 h 21600"/>
                  <a:gd name="T4" fmla="*/ 0 w 43194"/>
                  <a:gd name="T5" fmla="*/ 0 h 2160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3194" h="21600" fill="none" extrusionOk="0">
                    <a:moveTo>
                      <a:pt x="-1" y="21109"/>
                    </a:moveTo>
                    <a:cubicBezTo>
                      <a:pt x="265" y="9374"/>
                      <a:pt x="9855" y="-1"/>
                      <a:pt x="21594" y="0"/>
                    </a:cubicBezTo>
                    <a:cubicBezTo>
                      <a:pt x="33523" y="0"/>
                      <a:pt x="43194" y="9670"/>
                      <a:pt x="43194" y="21600"/>
                    </a:cubicBezTo>
                  </a:path>
                  <a:path w="43194" h="21600" stroke="0" extrusionOk="0">
                    <a:moveTo>
                      <a:pt x="-1" y="21109"/>
                    </a:moveTo>
                    <a:cubicBezTo>
                      <a:pt x="265" y="9374"/>
                      <a:pt x="9855" y="-1"/>
                      <a:pt x="21594" y="0"/>
                    </a:cubicBezTo>
                    <a:cubicBezTo>
                      <a:pt x="33523" y="0"/>
                      <a:pt x="43194" y="9670"/>
                      <a:pt x="43194" y="21600"/>
                    </a:cubicBezTo>
                    <a:lnTo>
                      <a:pt x="21594" y="21600"/>
                    </a:lnTo>
                    <a:lnTo>
                      <a:pt x="-1" y="21109"/>
                    </a:lnTo>
                    <a:close/>
                  </a:path>
                </a:pathLst>
              </a:cu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357608855"/>
      </p:ext>
    </p:extLst>
  </p:cSld>
  <p:clrMapOvr>
    <a:masterClrMapping/>
  </p:clrMapOvr>
  <p:transition>
    <p:blinds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36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4336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4336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36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4336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4336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3363" grpId="0" build="p" bldLvl="2" autoUpdateAnimBg="0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5410" name="Rectangle 2"/>
          <p:cNvSpPr>
            <a:spLocks noGrp="1"/>
          </p:cNvSpPr>
          <p:nvPr>
            <p:ph type="body" idx="4294967295"/>
          </p:nvPr>
        </p:nvSpPr>
        <p:spPr>
          <a:xfrm>
            <a:off x="2206879" y="1630038"/>
            <a:ext cx="7772400" cy="4114800"/>
          </a:xfrm>
        </p:spPr>
        <p:txBody>
          <a:bodyPr/>
          <a:lstStyle/>
          <a:p>
            <a:pPr>
              <a:buFont typeface="Wingdings" panose="05000000000000000000" pitchFamily="2" charset="2"/>
              <a:buChar char="§"/>
            </a:pPr>
            <a:r>
              <a:rPr lang="en-US" altLang="en-US" b="1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Side scatter tends to be more sensitive to </a:t>
            </a:r>
            <a:r>
              <a:rPr lang="en-US" altLang="en-US" b="1" dirty="0">
                <a:solidFill>
                  <a:srgbClr val="00FF00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inclusions within </a:t>
            </a:r>
            <a:r>
              <a:rPr lang="en-US" altLang="en-US" b="1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cells than forward scatter.</a:t>
            </a:r>
          </a:p>
          <a:p>
            <a:pPr lvl="1">
              <a:buFont typeface="Wingdings" panose="05000000000000000000" pitchFamily="2" charset="2"/>
              <a:buChar char="§"/>
            </a:pPr>
            <a:endParaRPr lang="en-US" altLang="en-US" sz="2600" b="1" dirty="0"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lvl="1">
              <a:buFont typeface="Wingdings" panose="05000000000000000000" pitchFamily="2" charset="2"/>
              <a:buChar char="§"/>
            </a:pPr>
            <a:r>
              <a:rPr lang="en-US" altLang="en-US" b="1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Can be used to distinguish </a:t>
            </a:r>
            <a:r>
              <a:rPr lang="en-US" altLang="en-US" b="1" dirty="0">
                <a:solidFill>
                  <a:srgbClr val="FF5008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granulated </a:t>
            </a:r>
            <a:r>
              <a:rPr lang="en-US" altLang="en-US" b="1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cells</a:t>
            </a:r>
            <a:r>
              <a:rPr lang="en-US" altLang="en-US" b="1" dirty="0">
                <a:solidFill>
                  <a:schemeClr val="tx2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altLang="en-US" b="1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from </a:t>
            </a:r>
            <a:r>
              <a:rPr lang="en-US" altLang="en-US" b="1" dirty="0">
                <a:solidFill>
                  <a:srgbClr val="FF5008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non-granulated </a:t>
            </a:r>
            <a:r>
              <a:rPr lang="en-US" altLang="en-US" b="1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cells.</a:t>
            </a:r>
          </a:p>
          <a:p>
            <a:endParaRPr lang="en-GB" altLang="en-US" sz="2000" b="1" dirty="0"/>
          </a:p>
        </p:txBody>
      </p:sp>
      <p:grpSp>
        <p:nvGrpSpPr>
          <p:cNvPr id="3" name="Group 2"/>
          <p:cNvGrpSpPr/>
          <p:nvPr/>
        </p:nvGrpSpPr>
        <p:grpSpPr>
          <a:xfrm>
            <a:off x="0" y="5607698"/>
            <a:ext cx="12192000" cy="1250302"/>
            <a:chOff x="0" y="5607698"/>
            <a:chExt cx="12192000" cy="1250302"/>
          </a:xfrm>
        </p:grpSpPr>
        <p:sp>
          <p:nvSpPr>
            <p:cNvPr id="4" name="Rectangle 3"/>
            <p:cNvSpPr/>
            <p:nvPr/>
          </p:nvSpPr>
          <p:spPr>
            <a:xfrm>
              <a:off x="0" y="5607698"/>
              <a:ext cx="12192000" cy="1250302"/>
            </a:xfrm>
            <a:prstGeom prst="rect">
              <a:avLst/>
            </a:prstGeom>
            <a:solidFill>
              <a:srgbClr val="FFF6D9"/>
            </a:solidFill>
            <a:ln>
              <a:gradFill>
                <a:gsLst>
                  <a:gs pos="0">
                    <a:schemeClr val="accent1">
                      <a:lumMod val="5000"/>
                      <a:lumOff val="95000"/>
                    </a:schemeClr>
                  </a:gs>
                  <a:gs pos="74000">
                    <a:schemeClr val="accent1">
                      <a:lumMod val="45000"/>
                      <a:lumOff val="55000"/>
                    </a:schemeClr>
                  </a:gs>
                  <a:gs pos="40000">
                    <a:schemeClr val="accent1">
                      <a:lumMod val="45000"/>
                      <a:lumOff val="55000"/>
                    </a:schemeClr>
                  </a:gs>
                  <a:gs pos="100000">
                    <a:schemeClr val="accent1">
                      <a:lumMod val="30000"/>
                      <a:lumOff val="70000"/>
                    </a:schemeClr>
                  </a:gs>
                </a:gsLst>
                <a:lin ang="5400000" scaled="1"/>
              </a:gradFill>
            </a:ln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GB" sz="2400" b="1" dirty="0">
                  <a:solidFill>
                    <a:srgbClr val="FF0000"/>
                  </a:solidFill>
                </a:rPr>
                <a:t>				Malcolm Needs CSci FIBMS FBBTS</a:t>
              </a:r>
            </a:p>
          </p:txBody>
        </p:sp>
        <p:sp>
          <p:nvSpPr>
            <p:cNvPr id="5" name="Oval 4"/>
            <p:cNvSpPr>
              <a:spLocks noChangeAspect="1"/>
            </p:cNvSpPr>
            <p:nvPr/>
          </p:nvSpPr>
          <p:spPr bwMode="auto">
            <a:xfrm rot="5400000">
              <a:off x="281710" y="5734174"/>
              <a:ext cx="972015" cy="971652"/>
            </a:xfrm>
            <a:prstGeom prst="ellipse">
              <a:avLst/>
            </a:prstGeom>
            <a:solidFill>
              <a:srgbClr val="FF1111">
                <a:alpha val="93333"/>
              </a:srgbClr>
            </a:solidFill>
            <a:ln w="38100" cap="flat" cmpd="sng" algn="ctr">
              <a:solidFill>
                <a:srgbClr val="C00000"/>
              </a:solidFill>
              <a:prstDash val="solid"/>
              <a:round/>
              <a:headEnd type="none" w="med" len="med"/>
              <a:tailEnd type="none" w="med" len="med"/>
            </a:ln>
            <a:effectLst>
              <a:outerShdw sx="1000" sy="1000" algn="ctr" rotWithShape="0">
                <a:srgbClr val="000000"/>
              </a:outerShdw>
              <a:reflection endPos="0" dir="5400000" sy="-100000" algn="bl" rotWithShape="0"/>
            </a:effectLst>
            <a:scene3d>
              <a:camera prst="obliqueBottomRight"/>
              <a:lightRig rig="threePt" dir="t"/>
            </a:scene3d>
            <a:sp3d>
              <a:bevelT w="254000" prst="slope"/>
              <a:bevelB w="114300" prst="artDeco"/>
            </a:sp3d>
          </p:spPr>
          <p:txBody>
            <a:bodyPr/>
            <a:lstStyle/>
            <a:p>
              <a:pPr defTabSz="914400" eaLnBrk="0" hangingPunct="0">
                <a:defRPr/>
              </a:pPr>
              <a:endParaRPr lang="en-GB" sz="2400">
                <a:latin typeface="Times New Roman" charset="0"/>
                <a:cs typeface="+mn-cs"/>
              </a:endParaRPr>
            </a:p>
          </p:txBody>
        </p:sp>
        <p:grpSp>
          <p:nvGrpSpPr>
            <p:cNvPr id="6" name="Group 7"/>
            <p:cNvGrpSpPr>
              <a:grpSpLocks noChangeAspect="1"/>
            </p:cNvGrpSpPr>
            <p:nvPr/>
          </p:nvGrpSpPr>
          <p:grpSpPr bwMode="auto">
            <a:xfrm>
              <a:off x="1446003" y="6071153"/>
              <a:ext cx="463617" cy="516607"/>
              <a:chOff x="2839" y="1944"/>
              <a:chExt cx="596" cy="664"/>
            </a:xfrm>
          </p:grpSpPr>
          <p:sp>
            <p:nvSpPr>
              <p:cNvPr id="278" name="Line 8"/>
              <p:cNvSpPr>
                <a:spLocks noChangeAspect="1" noChangeShapeType="1"/>
              </p:cNvSpPr>
              <p:nvPr/>
            </p:nvSpPr>
            <p:spPr bwMode="auto">
              <a:xfrm rot="2543020">
                <a:off x="3080" y="2403"/>
                <a:ext cx="90" cy="6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79" name="Line 9"/>
              <p:cNvSpPr>
                <a:spLocks noChangeAspect="1" noChangeShapeType="1"/>
              </p:cNvSpPr>
              <p:nvPr/>
            </p:nvSpPr>
            <p:spPr bwMode="auto">
              <a:xfrm rot="2543020" flipH="1">
                <a:off x="2927" y="2250"/>
                <a:ext cx="60" cy="6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0" name="Line 10"/>
              <p:cNvSpPr>
                <a:spLocks noChangeAspect="1" noChangeShapeType="1"/>
              </p:cNvSpPr>
              <p:nvPr/>
            </p:nvSpPr>
            <p:spPr bwMode="auto">
              <a:xfrm rot="2543020">
                <a:off x="2969" y="2374"/>
                <a:ext cx="9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1" name="Line 11"/>
              <p:cNvSpPr>
                <a:spLocks noChangeAspect="1" noChangeShapeType="1"/>
              </p:cNvSpPr>
              <p:nvPr/>
            </p:nvSpPr>
            <p:spPr bwMode="auto">
              <a:xfrm rot="2543020">
                <a:off x="2989" y="2352"/>
                <a:ext cx="9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2" name="Rectangle 12"/>
              <p:cNvSpPr>
                <a:spLocks noChangeAspect="1" noChangeArrowheads="1"/>
              </p:cNvSpPr>
              <p:nvPr/>
            </p:nvSpPr>
            <p:spPr bwMode="auto">
              <a:xfrm rot="4906894">
                <a:off x="3231" y="2177"/>
                <a:ext cx="50" cy="30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3" name="Rectangle 13"/>
              <p:cNvSpPr>
                <a:spLocks noChangeAspect="1" noChangeArrowheads="1"/>
              </p:cNvSpPr>
              <p:nvPr/>
            </p:nvSpPr>
            <p:spPr bwMode="auto">
              <a:xfrm rot="4862429">
                <a:off x="3258" y="2301"/>
                <a:ext cx="49" cy="30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4" name="Rectangle 14"/>
              <p:cNvSpPr>
                <a:spLocks noChangeAspect="1" noChangeArrowheads="1"/>
              </p:cNvSpPr>
              <p:nvPr/>
            </p:nvSpPr>
            <p:spPr bwMode="auto">
              <a:xfrm rot="2543020">
                <a:off x="3017" y="2344"/>
                <a:ext cx="50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5" name="Rectangle 15"/>
              <p:cNvSpPr>
                <a:spLocks noChangeAspect="1" noChangeArrowheads="1"/>
              </p:cNvSpPr>
              <p:nvPr/>
            </p:nvSpPr>
            <p:spPr bwMode="auto">
              <a:xfrm rot="2543020">
                <a:off x="2915" y="2456"/>
                <a:ext cx="50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6" name="Rectangle 16"/>
              <p:cNvSpPr>
                <a:spLocks noChangeAspect="1" noChangeArrowheads="1"/>
              </p:cNvSpPr>
              <p:nvPr/>
            </p:nvSpPr>
            <p:spPr bwMode="auto">
              <a:xfrm rot="2543020">
                <a:off x="2942" y="2275"/>
                <a:ext cx="49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7" name="Rectangle 17"/>
              <p:cNvSpPr>
                <a:spLocks noChangeAspect="1" noChangeArrowheads="1"/>
              </p:cNvSpPr>
              <p:nvPr/>
            </p:nvSpPr>
            <p:spPr bwMode="auto">
              <a:xfrm rot="10736418">
                <a:off x="2996" y="1944"/>
                <a:ext cx="49" cy="3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8" name="Rectangle 18"/>
              <p:cNvSpPr>
                <a:spLocks noChangeAspect="1" noChangeArrowheads="1"/>
              </p:cNvSpPr>
              <p:nvPr/>
            </p:nvSpPr>
            <p:spPr bwMode="auto">
              <a:xfrm rot="2543020">
                <a:off x="2839" y="2388"/>
                <a:ext cx="49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9" name="Rectangle 19"/>
              <p:cNvSpPr>
                <a:spLocks noChangeAspect="1" noChangeArrowheads="1"/>
              </p:cNvSpPr>
              <p:nvPr/>
            </p:nvSpPr>
            <p:spPr bwMode="auto">
              <a:xfrm rot="10736418">
                <a:off x="2867" y="1950"/>
                <a:ext cx="49" cy="3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290" name="AutoShape 20"/>
              <p:cNvCxnSpPr>
                <a:cxnSpLocks noChangeAspect="1" noChangeShapeType="1"/>
                <a:stCxn id="289" idx="3"/>
                <a:endCxn id="289" idx="1"/>
              </p:cNvCxnSpPr>
              <p:nvPr/>
            </p:nvCxnSpPr>
            <p:spPr bwMode="auto">
              <a:xfrm>
                <a:off x="2868" y="2118"/>
                <a:ext cx="49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1" name="AutoShape 21"/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2" name="AutoShape 22"/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3" name="AutoShape 23"/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4" name="AutoShape 24"/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5" name="AutoShape 25"/>
              <p:cNvCxnSpPr>
                <a:cxnSpLocks noChangeAspect="1" noChangeShapeType="1"/>
                <a:stCxn id="283" idx="3"/>
                <a:endCxn id="283" idx="1"/>
              </p:cNvCxnSpPr>
              <p:nvPr/>
            </p:nvCxnSpPr>
            <p:spPr bwMode="auto">
              <a:xfrm flipH="1" flipV="1">
                <a:off x="3280" y="2430"/>
                <a:ext cx="8" cy="4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6" name="AutoShape 26"/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7" name="AutoShape 27"/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8" name="AutoShape 28"/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9" name="AutoShape 29"/>
              <p:cNvCxnSpPr>
                <a:cxnSpLocks noChangeAspect="1" noChangeShapeType="1"/>
              </p:cNvCxnSpPr>
              <p:nvPr/>
            </p:nvCxnSpPr>
            <p:spPr bwMode="auto">
              <a:xfrm rot="2543020" flipV="1">
                <a:off x="2997" y="2091"/>
                <a:ext cx="36" cy="34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00" name="AutoShape 30"/>
              <p:cNvCxnSpPr>
                <a:cxnSpLocks noChangeAspect="1" noChangeShapeType="1"/>
              </p:cNvCxnSpPr>
              <p:nvPr/>
            </p:nvCxnSpPr>
            <p:spPr bwMode="auto">
              <a:xfrm rot="2543020" flipH="1" flipV="1">
                <a:off x="3243" y="2317"/>
                <a:ext cx="38" cy="31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01" name="AutoShape 31"/>
              <p:cNvCxnSpPr>
                <a:cxnSpLocks noChangeAspect="1" noChangeShapeType="1"/>
                <a:stCxn id="283" idx="1"/>
                <a:endCxn id="283" idx="1"/>
              </p:cNvCxnSpPr>
              <p:nvPr/>
            </p:nvCxnSpPr>
            <p:spPr bwMode="auto">
              <a:xfrm>
                <a:off x="3280" y="2430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302" name="Line 32"/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868" y="2421"/>
                <a:ext cx="0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3" name="Line 33"/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970" y="2309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4" name="Line 34"/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935" y="2482"/>
                <a:ext cx="0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5" name="Line 35"/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3038" y="2370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6" name="Line 36"/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339" y="2399"/>
                <a:ext cx="1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7" name="Line 37"/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191" y="2427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8" name="Line 38"/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335" y="2270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9" name="Line 39"/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185" y="2299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0" name="Line 40"/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2893" y="1991"/>
                <a:ext cx="1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1" name="Line 41"/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3021" y="1984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2" name="Line 42"/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2900" y="2163"/>
                <a:ext cx="1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3" name="Line 43"/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3029" y="2156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4" name="Oval 44"/>
              <p:cNvSpPr>
                <a:spLocks noChangeAspect="1" noChangeArrowheads="1"/>
              </p:cNvSpPr>
              <p:nvPr/>
            </p:nvSpPr>
            <p:spPr bwMode="auto">
              <a:xfrm rot="2543020">
                <a:off x="2991" y="2406"/>
                <a:ext cx="20" cy="2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15" name="Oval 45"/>
              <p:cNvSpPr>
                <a:spLocks noChangeAspect="1" noChangeArrowheads="1"/>
              </p:cNvSpPr>
              <p:nvPr/>
            </p:nvSpPr>
            <p:spPr bwMode="auto">
              <a:xfrm rot="2543020">
                <a:off x="2964" y="2382"/>
                <a:ext cx="20" cy="2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</p:grpSp>
        <p:grpSp>
          <p:nvGrpSpPr>
            <p:cNvPr id="7" name="Group 397"/>
            <p:cNvGrpSpPr>
              <a:grpSpLocks noChangeAspect="1"/>
            </p:cNvGrpSpPr>
            <p:nvPr/>
          </p:nvGrpSpPr>
          <p:grpSpPr bwMode="auto">
            <a:xfrm>
              <a:off x="1982621" y="5735053"/>
              <a:ext cx="1024036" cy="1019723"/>
              <a:chOff x="3600" y="1632"/>
              <a:chExt cx="1594" cy="1587"/>
            </a:xfrm>
          </p:grpSpPr>
          <p:sp>
            <p:nvSpPr>
              <p:cNvPr id="8" name="Line 141"/>
              <p:cNvSpPr>
                <a:spLocks noChangeAspect="1" noChangeShapeType="1"/>
              </p:cNvSpPr>
              <p:nvPr/>
            </p:nvSpPr>
            <p:spPr bwMode="auto">
              <a:xfrm>
                <a:off x="4215" y="171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9" name="Line 142"/>
              <p:cNvSpPr>
                <a:spLocks noChangeAspect="1" noChangeShapeType="1"/>
              </p:cNvSpPr>
              <p:nvPr/>
            </p:nvSpPr>
            <p:spPr bwMode="auto">
              <a:xfrm flipH="1">
                <a:off x="4593" y="171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0" name="Rectangle 126"/>
              <p:cNvSpPr>
                <a:spLocks noChangeAspect="1" noChangeArrowheads="1"/>
              </p:cNvSpPr>
              <p:nvPr/>
            </p:nvSpPr>
            <p:spPr bwMode="auto">
              <a:xfrm rot="8193398">
                <a:off x="4242" y="1632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" name="Rectangle 127"/>
              <p:cNvSpPr>
                <a:spLocks noChangeAspect="1" noChangeArrowheads="1"/>
              </p:cNvSpPr>
              <p:nvPr/>
            </p:nvSpPr>
            <p:spPr bwMode="auto">
              <a:xfrm rot="2363874">
                <a:off x="4528" y="1647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" name="Rectangle 128"/>
              <p:cNvSpPr>
                <a:spLocks noChangeAspect="1" noChangeArrowheads="1"/>
              </p:cNvSpPr>
              <p:nvPr/>
            </p:nvSpPr>
            <p:spPr bwMode="auto">
              <a:xfrm>
                <a:off x="4217" y="1672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" name="Line 129"/>
              <p:cNvSpPr>
                <a:spLocks noChangeAspect="1" noChangeShapeType="1"/>
              </p:cNvSpPr>
              <p:nvPr/>
            </p:nvSpPr>
            <p:spPr bwMode="auto">
              <a:xfrm flipH="1" flipV="1">
                <a:off x="4107" y="2362"/>
                <a:ext cx="27" cy="29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4" name="Line 130"/>
              <p:cNvSpPr>
                <a:spLocks noChangeAspect="1" noChangeShapeType="1"/>
              </p:cNvSpPr>
              <p:nvPr/>
            </p:nvSpPr>
            <p:spPr bwMode="auto">
              <a:xfrm flipH="1">
                <a:off x="4215" y="2741"/>
                <a:ext cx="378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" name="Line 131"/>
              <p:cNvSpPr>
                <a:spLocks noChangeAspect="1" noChangeShapeType="1"/>
              </p:cNvSpPr>
              <p:nvPr/>
            </p:nvSpPr>
            <p:spPr bwMode="auto">
              <a:xfrm flipH="1">
                <a:off x="4674" y="2389"/>
                <a:ext cx="28" cy="29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6" name="Line 132"/>
              <p:cNvSpPr>
                <a:spLocks noChangeAspect="1" noChangeShapeType="1"/>
              </p:cNvSpPr>
              <p:nvPr/>
            </p:nvSpPr>
            <p:spPr bwMode="auto">
              <a:xfrm>
                <a:off x="4485" y="2146"/>
                <a:ext cx="162" cy="162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7" name="Line 133"/>
              <p:cNvSpPr>
                <a:spLocks noChangeAspect="1" noChangeShapeType="1"/>
              </p:cNvSpPr>
              <p:nvPr/>
            </p:nvSpPr>
            <p:spPr bwMode="auto">
              <a:xfrm flipH="1">
                <a:off x="4161" y="2146"/>
                <a:ext cx="189" cy="135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8" name="Line 134"/>
              <p:cNvSpPr>
                <a:spLocks noChangeAspect="1" noChangeShapeType="1"/>
              </p:cNvSpPr>
              <p:nvPr/>
            </p:nvSpPr>
            <p:spPr bwMode="auto">
              <a:xfrm flipH="1">
                <a:off x="4458" y="2660"/>
                <a:ext cx="27" cy="0"/>
              </a:xfrm>
              <a:prstGeom prst="line">
                <a:avLst/>
              </a:prstGeom>
              <a:noFill/>
              <a:ln w="28575">
                <a:solidFill>
                  <a:schemeClr val="hlink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" name="Line 135"/>
              <p:cNvSpPr>
                <a:spLocks noChangeAspect="1" noChangeShapeType="1"/>
              </p:cNvSpPr>
              <p:nvPr/>
            </p:nvSpPr>
            <p:spPr bwMode="auto">
              <a:xfrm>
                <a:off x="4323" y="2633"/>
                <a:ext cx="27" cy="0"/>
              </a:xfrm>
              <a:prstGeom prst="line">
                <a:avLst/>
              </a:prstGeom>
              <a:noFill/>
              <a:ln w="28575">
                <a:solidFill>
                  <a:schemeClr val="hlink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" name="Line 136"/>
              <p:cNvSpPr>
                <a:spLocks noChangeAspect="1" noChangeShapeType="1"/>
              </p:cNvSpPr>
              <p:nvPr/>
            </p:nvSpPr>
            <p:spPr bwMode="auto">
              <a:xfrm flipH="1">
                <a:off x="4566" y="2470"/>
                <a:ext cx="27" cy="10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1" name="Line 137"/>
              <p:cNvSpPr>
                <a:spLocks noChangeAspect="1" noChangeShapeType="1"/>
              </p:cNvSpPr>
              <p:nvPr/>
            </p:nvSpPr>
            <p:spPr bwMode="auto">
              <a:xfrm>
                <a:off x="4485" y="2281"/>
                <a:ext cx="27" cy="10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2" name="Line 138"/>
              <p:cNvSpPr>
                <a:spLocks noChangeAspect="1" noChangeShapeType="1"/>
              </p:cNvSpPr>
              <p:nvPr/>
            </p:nvSpPr>
            <p:spPr bwMode="auto">
              <a:xfrm>
                <a:off x="4215" y="2470"/>
                <a:ext cx="27" cy="8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3" name="Line 139"/>
              <p:cNvSpPr>
                <a:spLocks noChangeAspect="1" noChangeShapeType="1"/>
              </p:cNvSpPr>
              <p:nvPr/>
            </p:nvSpPr>
            <p:spPr bwMode="auto">
              <a:xfrm flipH="1">
                <a:off x="4296" y="2281"/>
                <a:ext cx="54" cy="8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4" name="Line 140"/>
              <p:cNvSpPr>
                <a:spLocks noChangeAspect="1" noChangeShapeType="1"/>
              </p:cNvSpPr>
              <p:nvPr/>
            </p:nvSpPr>
            <p:spPr bwMode="auto">
              <a:xfrm>
                <a:off x="4377" y="1902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25" name="AutoShape 143"/>
              <p:cNvCxnSpPr>
                <a:cxnSpLocks noChangeAspect="1" noChangeShapeType="1"/>
                <a:stCxn id="32" idx="0"/>
                <a:endCxn id="29" idx="0"/>
              </p:cNvCxnSpPr>
              <p:nvPr/>
            </p:nvCxnSpPr>
            <p:spPr bwMode="auto">
              <a:xfrm>
                <a:off x="4372" y="2038"/>
                <a:ext cx="91" cy="0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6" name="Rectangle 144"/>
              <p:cNvSpPr>
                <a:spLocks noChangeAspect="1" noChangeArrowheads="1"/>
              </p:cNvSpPr>
              <p:nvPr/>
            </p:nvSpPr>
            <p:spPr bwMode="auto">
              <a:xfrm>
                <a:off x="4441" y="217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" name="Rectangle 145"/>
              <p:cNvSpPr>
                <a:spLocks noChangeAspect="1" noChangeArrowheads="1"/>
              </p:cNvSpPr>
              <p:nvPr/>
            </p:nvSpPr>
            <p:spPr bwMode="auto">
              <a:xfrm rot="2319409">
                <a:off x="4620" y="1713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" name="Rectangle 146"/>
              <p:cNvSpPr>
                <a:spLocks noChangeAspect="1" noChangeArrowheads="1"/>
              </p:cNvSpPr>
              <p:nvPr/>
            </p:nvSpPr>
            <p:spPr bwMode="auto">
              <a:xfrm>
                <a:off x="4441" y="1902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9" name="Rectangle 147"/>
              <p:cNvSpPr>
                <a:spLocks noChangeAspect="1" noChangeArrowheads="1"/>
              </p:cNvSpPr>
              <p:nvPr/>
            </p:nvSpPr>
            <p:spPr bwMode="auto">
              <a:xfrm>
                <a:off x="4441" y="203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0" name="Rectangle 148"/>
              <p:cNvSpPr>
                <a:spLocks noChangeAspect="1" noChangeArrowheads="1"/>
              </p:cNvSpPr>
              <p:nvPr/>
            </p:nvSpPr>
            <p:spPr bwMode="auto">
              <a:xfrm>
                <a:off x="4350" y="1902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1" name="Rectangle 149"/>
              <p:cNvSpPr>
                <a:spLocks noChangeAspect="1" noChangeArrowheads="1"/>
              </p:cNvSpPr>
              <p:nvPr/>
            </p:nvSpPr>
            <p:spPr bwMode="auto">
              <a:xfrm>
                <a:off x="4350" y="217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2" name="Rectangle 150"/>
              <p:cNvSpPr>
                <a:spLocks noChangeAspect="1" noChangeArrowheads="1"/>
              </p:cNvSpPr>
              <p:nvPr/>
            </p:nvSpPr>
            <p:spPr bwMode="auto">
              <a:xfrm>
                <a:off x="4350" y="203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3" name="Rectangle 151"/>
              <p:cNvSpPr>
                <a:spLocks noChangeAspect="1" noChangeArrowheads="1"/>
              </p:cNvSpPr>
              <p:nvPr/>
            </p:nvSpPr>
            <p:spPr bwMode="auto">
              <a:xfrm rot="8193398">
                <a:off x="4161" y="1713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34" name="AutoShape 152"/>
              <p:cNvCxnSpPr>
                <a:cxnSpLocks noChangeAspect="1" noChangeShapeType="1"/>
                <a:stCxn id="33" idx="3"/>
                <a:endCxn id="33" idx="1"/>
              </p:cNvCxnSpPr>
              <p:nvPr/>
            </p:nvCxnSpPr>
            <p:spPr bwMode="auto">
              <a:xfrm flipV="1">
                <a:off x="4166" y="184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5" name="AutoShape 153"/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6" name="AutoShape 154"/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7" name="AutoShape 155"/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8" name="AutoShape 156"/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9" name="AutoShape 157"/>
              <p:cNvCxnSpPr>
                <a:cxnSpLocks noChangeAspect="1" noChangeShapeType="1"/>
                <a:stCxn id="27" idx="3"/>
                <a:endCxn id="27" idx="1"/>
              </p:cNvCxnSpPr>
              <p:nvPr/>
            </p:nvCxnSpPr>
            <p:spPr bwMode="auto">
              <a:xfrm flipH="1" flipV="1">
                <a:off x="4625" y="1834"/>
                <a:ext cx="34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0" name="AutoShape 158"/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1" name="AutoShape 159"/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2" name="AutoShape 160"/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3" name="AutoShape 161"/>
              <p:cNvCxnSpPr>
                <a:cxnSpLocks noChangeAspect="1" noChangeShapeType="1"/>
              </p:cNvCxnSpPr>
              <p:nvPr/>
            </p:nvCxnSpPr>
            <p:spPr bwMode="auto">
              <a:xfrm flipV="1">
                <a:off x="4242" y="176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4" name="AutoShape 162"/>
              <p:cNvCxnSpPr>
                <a:cxnSpLocks noChangeAspect="1" noChangeShapeType="1"/>
              </p:cNvCxnSpPr>
              <p:nvPr/>
            </p:nvCxnSpPr>
            <p:spPr bwMode="auto">
              <a:xfrm flipH="1" flipV="1">
                <a:off x="4539" y="1767"/>
                <a:ext cx="35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5" name="AutoShape 163"/>
              <p:cNvCxnSpPr>
                <a:cxnSpLocks noChangeAspect="1" noChangeShapeType="1"/>
                <a:stCxn id="27" idx="1"/>
                <a:endCxn id="27" idx="1"/>
              </p:cNvCxnSpPr>
              <p:nvPr/>
            </p:nvCxnSpPr>
            <p:spPr bwMode="auto">
              <a:xfrm>
                <a:off x="4625" y="183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46" name="Line 164"/>
              <p:cNvSpPr>
                <a:spLocks noChangeAspect="1" noChangeShapeType="1"/>
              </p:cNvSpPr>
              <p:nvPr/>
            </p:nvSpPr>
            <p:spPr bwMode="auto">
              <a:xfrm flipV="1">
                <a:off x="4377" y="220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7" name="Line 165"/>
              <p:cNvSpPr>
                <a:spLocks noChangeAspect="1" noChangeShapeType="1"/>
              </p:cNvSpPr>
              <p:nvPr/>
            </p:nvSpPr>
            <p:spPr bwMode="auto">
              <a:xfrm flipV="1">
                <a:off x="4377" y="206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8" name="Line 166"/>
              <p:cNvSpPr>
                <a:spLocks noChangeAspect="1" noChangeShapeType="1"/>
              </p:cNvSpPr>
              <p:nvPr/>
            </p:nvSpPr>
            <p:spPr bwMode="auto">
              <a:xfrm flipV="1">
                <a:off x="4377" y="192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9" name="Line 167"/>
              <p:cNvSpPr>
                <a:spLocks noChangeAspect="1" noChangeShapeType="1"/>
              </p:cNvSpPr>
              <p:nvPr/>
            </p:nvSpPr>
            <p:spPr bwMode="auto">
              <a:xfrm flipV="1">
                <a:off x="4458" y="220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0" name="Line 168"/>
              <p:cNvSpPr>
                <a:spLocks noChangeAspect="1" noChangeShapeType="1"/>
              </p:cNvSpPr>
              <p:nvPr/>
            </p:nvSpPr>
            <p:spPr bwMode="auto">
              <a:xfrm flipV="1">
                <a:off x="4458" y="206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1" name="Line 169"/>
              <p:cNvSpPr>
                <a:spLocks noChangeAspect="1" noChangeShapeType="1"/>
              </p:cNvSpPr>
              <p:nvPr/>
            </p:nvSpPr>
            <p:spPr bwMode="auto">
              <a:xfrm flipV="1">
                <a:off x="4458" y="192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2" name="Line 170"/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674" y="1767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3" name="Line 171"/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93" y="187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4" name="Line 172"/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93" y="1686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5" name="Line 173"/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12" y="179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6" name="Line 174"/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134" y="176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7" name="Line 175"/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215" y="168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8" name="Line 176"/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242" y="187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9" name="Line 177"/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323" y="179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0" name="Oval 178"/>
              <p:cNvSpPr>
                <a:spLocks noChangeAspect="1" noChangeArrowheads="1"/>
              </p:cNvSpPr>
              <p:nvPr/>
            </p:nvSpPr>
            <p:spPr bwMode="auto">
              <a:xfrm>
                <a:off x="4470" y="179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1" name="Oval 179"/>
              <p:cNvSpPr>
                <a:spLocks noChangeAspect="1" noChangeArrowheads="1"/>
              </p:cNvSpPr>
              <p:nvPr/>
            </p:nvSpPr>
            <p:spPr bwMode="auto">
              <a:xfrm>
                <a:off x="4485" y="198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" name="Oval 180"/>
              <p:cNvSpPr>
                <a:spLocks noChangeAspect="1" noChangeArrowheads="1"/>
              </p:cNvSpPr>
              <p:nvPr/>
            </p:nvSpPr>
            <p:spPr bwMode="auto">
              <a:xfrm>
                <a:off x="4323" y="198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" name="Oval 181"/>
              <p:cNvSpPr>
                <a:spLocks noChangeAspect="1" noChangeArrowheads="1"/>
              </p:cNvSpPr>
              <p:nvPr/>
            </p:nvSpPr>
            <p:spPr bwMode="auto">
              <a:xfrm>
                <a:off x="4323" y="179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" name="Oval 182"/>
              <p:cNvSpPr>
                <a:spLocks noChangeAspect="1" noChangeArrowheads="1"/>
              </p:cNvSpPr>
              <p:nvPr/>
            </p:nvSpPr>
            <p:spPr bwMode="auto">
              <a:xfrm>
                <a:off x="4485" y="211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" name="Oval 183"/>
              <p:cNvSpPr>
                <a:spLocks noChangeAspect="1" noChangeArrowheads="1"/>
              </p:cNvSpPr>
              <p:nvPr/>
            </p:nvSpPr>
            <p:spPr bwMode="auto">
              <a:xfrm>
                <a:off x="4485" y="206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" name="Oval 184"/>
              <p:cNvSpPr>
                <a:spLocks noChangeAspect="1" noChangeArrowheads="1"/>
              </p:cNvSpPr>
              <p:nvPr/>
            </p:nvSpPr>
            <p:spPr bwMode="auto">
              <a:xfrm>
                <a:off x="4323" y="211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" name="Oval 185"/>
              <p:cNvSpPr>
                <a:spLocks noChangeAspect="1" noChangeArrowheads="1"/>
              </p:cNvSpPr>
              <p:nvPr/>
            </p:nvSpPr>
            <p:spPr bwMode="auto">
              <a:xfrm>
                <a:off x="4323" y="206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8" name="Oval 186"/>
              <p:cNvSpPr>
                <a:spLocks noChangeAspect="1" noChangeArrowheads="1"/>
              </p:cNvSpPr>
              <p:nvPr/>
            </p:nvSpPr>
            <p:spPr bwMode="auto">
              <a:xfrm>
                <a:off x="4485" y="225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9" name="Oval 187"/>
              <p:cNvSpPr>
                <a:spLocks noChangeAspect="1" noChangeArrowheads="1"/>
              </p:cNvSpPr>
              <p:nvPr/>
            </p:nvSpPr>
            <p:spPr bwMode="auto">
              <a:xfrm>
                <a:off x="4323" y="225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0" name="Line 188"/>
              <p:cNvSpPr>
                <a:spLocks noChangeAspect="1" noChangeShapeType="1"/>
              </p:cNvSpPr>
              <p:nvPr/>
            </p:nvSpPr>
            <p:spPr bwMode="auto">
              <a:xfrm rot="7964060">
                <a:off x="4769" y="2878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71" name="Line 189"/>
              <p:cNvSpPr>
                <a:spLocks noChangeAspect="1" noChangeShapeType="1"/>
              </p:cNvSpPr>
              <p:nvPr/>
            </p:nvSpPr>
            <p:spPr bwMode="auto">
              <a:xfrm rot="7964060">
                <a:off x="5017" y="2698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72" name="Line 190"/>
              <p:cNvSpPr>
                <a:spLocks noChangeAspect="1" noChangeShapeType="1"/>
              </p:cNvSpPr>
              <p:nvPr/>
            </p:nvSpPr>
            <p:spPr bwMode="auto">
              <a:xfrm rot="7964060" flipH="1">
                <a:off x="4760" y="2976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cxnSp>
            <p:nvCxnSpPr>
              <p:cNvPr id="73" name="AutoShape 191"/>
              <p:cNvCxnSpPr>
                <a:cxnSpLocks noChangeAspect="1" noChangeShapeType="1"/>
                <a:stCxn id="82" idx="0"/>
                <a:endCxn id="78" idx="0"/>
              </p:cNvCxnSpPr>
              <p:nvPr/>
            </p:nvCxnSpPr>
            <p:spPr bwMode="auto">
              <a:xfrm flipH="1">
                <a:off x="4680" y="2752"/>
                <a:ext cx="62" cy="67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74" name="Rectangle 192"/>
              <p:cNvSpPr>
                <a:spLocks noChangeAspect="1" noChangeArrowheads="1"/>
              </p:cNvSpPr>
              <p:nvPr/>
            </p:nvSpPr>
            <p:spPr bwMode="auto">
              <a:xfrm rot="7964060">
                <a:off x="4509" y="2614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" name="Rectangle 193"/>
              <p:cNvSpPr>
                <a:spLocks noChangeAspect="1" noChangeArrowheads="1"/>
              </p:cNvSpPr>
              <p:nvPr/>
            </p:nvSpPr>
            <p:spPr bwMode="auto">
              <a:xfrm rot="10327934">
                <a:off x="4786" y="2921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6" name="Rectangle 194"/>
              <p:cNvSpPr>
                <a:spLocks noChangeAspect="1" noChangeArrowheads="1"/>
              </p:cNvSpPr>
              <p:nvPr/>
            </p:nvSpPr>
            <p:spPr bwMode="auto">
              <a:xfrm rot="10283469">
                <a:off x="4675" y="2944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" name="Rectangle 195"/>
              <p:cNvSpPr>
                <a:spLocks noChangeAspect="1" noChangeArrowheads="1"/>
              </p:cNvSpPr>
              <p:nvPr/>
            </p:nvSpPr>
            <p:spPr bwMode="auto">
              <a:xfrm rot="7964060">
                <a:off x="4708" y="279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8" name="Rectangle 196"/>
              <p:cNvSpPr>
                <a:spLocks noChangeAspect="1" noChangeArrowheads="1"/>
              </p:cNvSpPr>
              <p:nvPr/>
            </p:nvSpPr>
            <p:spPr bwMode="auto">
              <a:xfrm rot="7964060">
                <a:off x="4608" y="2705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9" name="Rectangle 197"/>
              <p:cNvSpPr>
                <a:spLocks noChangeAspect="1" noChangeArrowheads="1"/>
              </p:cNvSpPr>
              <p:nvPr/>
            </p:nvSpPr>
            <p:spPr bwMode="auto">
              <a:xfrm rot="7964060">
                <a:off x="4770" y="2730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0" name="Rectangle 198"/>
              <p:cNvSpPr>
                <a:spLocks noChangeAspect="1" noChangeArrowheads="1"/>
              </p:cNvSpPr>
              <p:nvPr/>
            </p:nvSpPr>
            <p:spPr bwMode="auto">
              <a:xfrm rot="-5442543">
                <a:off x="4982" y="269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1" name="Rectangle 199"/>
              <p:cNvSpPr>
                <a:spLocks noChangeAspect="1" noChangeArrowheads="1"/>
              </p:cNvSpPr>
              <p:nvPr/>
            </p:nvSpPr>
            <p:spPr bwMode="auto">
              <a:xfrm rot="7964060">
                <a:off x="4571" y="2547"/>
                <a:ext cx="43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2" name="Rectangle 200"/>
              <p:cNvSpPr>
                <a:spLocks noChangeAspect="1" noChangeArrowheads="1"/>
              </p:cNvSpPr>
              <p:nvPr/>
            </p:nvSpPr>
            <p:spPr bwMode="auto">
              <a:xfrm rot="7964060">
                <a:off x="4670" y="2638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3" name="Rectangle 201"/>
              <p:cNvSpPr>
                <a:spLocks noChangeAspect="1" noChangeArrowheads="1"/>
              </p:cNvSpPr>
              <p:nvPr/>
            </p:nvSpPr>
            <p:spPr bwMode="auto">
              <a:xfrm rot="-5442543">
                <a:off x="4977" y="2583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84" name="AutoShape 202"/>
              <p:cNvCxnSpPr>
                <a:cxnSpLocks noChangeAspect="1" noChangeShapeType="1"/>
                <a:stCxn id="83" idx="3"/>
                <a:endCxn id="83" idx="1"/>
              </p:cNvCxnSpPr>
              <p:nvPr/>
            </p:nvCxnSpPr>
            <p:spPr bwMode="auto">
              <a:xfrm>
                <a:off x="4998" y="2710"/>
                <a:ext cx="1" cy="44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5" name="AutoShape 203"/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6" name="AutoShape 204"/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7" name="AutoShape 205"/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8" name="AutoShape 206"/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9" name="AutoShape 207"/>
              <p:cNvCxnSpPr>
                <a:cxnSpLocks noChangeAspect="1" noChangeShapeType="1"/>
                <a:stCxn id="76" idx="3"/>
                <a:endCxn id="76" idx="1"/>
              </p:cNvCxnSpPr>
              <p:nvPr/>
            </p:nvCxnSpPr>
            <p:spPr bwMode="auto">
              <a:xfrm flipV="1">
                <a:off x="4675" y="3076"/>
                <a:ext cx="43" cy="6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0" name="AutoShape 208"/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1" name="AutoShape 209"/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2" name="AutoShape 210"/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3" name="AutoShape 211"/>
              <p:cNvCxnSpPr>
                <a:cxnSpLocks noChangeAspect="1" noChangeShapeType="1"/>
              </p:cNvCxnSpPr>
              <p:nvPr/>
            </p:nvCxnSpPr>
            <p:spPr bwMode="auto">
              <a:xfrm rot="7964060" flipV="1">
                <a:off x="4990" y="282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4" name="AutoShape 212"/>
              <p:cNvCxnSpPr>
                <a:cxnSpLocks noChangeAspect="1" noChangeShapeType="1"/>
              </p:cNvCxnSpPr>
              <p:nvPr/>
            </p:nvCxnSpPr>
            <p:spPr bwMode="auto">
              <a:xfrm rot="7964060" flipH="1" flipV="1">
                <a:off x="4786" y="3048"/>
                <a:ext cx="35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5" name="AutoShape 213"/>
              <p:cNvCxnSpPr>
                <a:cxnSpLocks noChangeAspect="1" noChangeShapeType="1"/>
                <a:stCxn id="76" idx="1"/>
                <a:endCxn id="76" idx="1"/>
              </p:cNvCxnSpPr>
              <p:nvPr/>
            </p:nvCxnSpPr>
            <p:spPr bwMode="auto">
              <a:xfrm>
                <a:off x="4718" y="3076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96" name="Line 214"/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589" y="257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7" name="Line 215"/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688" y="266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8" name="Line 216"/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788" y="276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9" name="Line 217"/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534" y="263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0" name="Line 218"/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634" y="2728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1" name="Line 219"/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733" y="282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2" name="Line 220"/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704" y="309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3" name="Line 221"/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680" y="295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4" name="Line 222"/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819" y="3085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5" name="Line 223"/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794" y="2953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6" name="Line 224"/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5072" y="269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7" name="Line 225"/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5077" y="280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8" name="Line 226"/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4918" y="2699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9" name="Line 227"/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4923" y="281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10" name="Oval 228"/>
              <p:cNvSpPr>
                <a:spLocks noChangeAspect="1" noChangeArrowheads="1"/>
              </p:cNvSpPr>
              <p:nvPr/>
            </p:nvSpPr>
            <p:spPr bwMode="auto">
              <a:xfrm rot="7964060">
                <a:off x="4817" y="297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1" name="Oval 229"/>
              <p:cNvSpPr>
                <a:spLocks noChangeAspect="1" noChangeArrowheads="1"/>
              </p:cNvSpPr>
              <p:nvPr/>
            </p:nvSpPr>
            <p:spPr bwMode="auto">
              <a:xfrm rot="7964060">
                <a:off x="4668" y="2858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2" name="Oval 230"/>
              <p:cNvSpPr>
                <a:spLocks noChangeAspect="1" noChangeArrowheads="1"/>
              </p:cNvSpPr>
              <p:nvPr/>
            </p:nvSpPr>
            <p:spPr bwMode="auto">
              <a:xfrm rot="7964060">
                <a:off x="4777" y="273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3" name="Oval 231"/>
              <p:cNvSpPr>
                <a:spLocks noChangeAspect="1" noChangeArrowheads="1"/>
              </p:cNvSpPr>
              <p:nvPr/>
            </p:nvSpPr>
            <p:spPr bwMode="auto">
              <a:xfrm rot="7964060">
                <a:off x="4917" y="2867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4" name="Oval 232"/>
              <p:cNvSpPr>
                <a:spLocks noChangeAspect="1" noChangeArrowheads="1"/>
              </p:cNvSpPr>
              <p:nvPr/>
            </p:nvSpPr>
            <p:spPr bwMode="auto">
              <a:xfrm rot="7964060">
                <a:off x="4568" y="2766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5" name="Oval 233"/>
              <p:cNvSpPr>
                <a:spLocks noChangeAspect="1" noChangeArrowheads="1"/>
              </p:cNvSpPr>
              <p:nvPr/>
            </p:nvSpPr>
            <p:spPr bwMode="auto">
              <a:xfrm rot="7964060">
                <a:off x="4608" y="2803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6" name="Oval 234"/>
              <p:cNvSpPr>
                <a:spLocks noChangeAspect="1" noChangeArrowheads="1"/>
              </p:cNvSpPr>
              <p:nvPr/>
            </p:nvSpPr>
            <p:spPr bwMode="auto">
              <a:xfrm rot="7964060">
                <a:off x="4679" y="2646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7" name="Oval 235"/>
              <p:cNvSpPr>
                <a:spLocks noChangeAspect="1" noChangeArrowheads="1"/>
              </p:cNvSpPr>
              <p:nvPr/>
            </p:nvSpPr>
            <p:spPr bwMode="auto">
              <a:xfrm rot="7964060">
                <a:off x="4718" y="268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8" name="Oval 236"/>
              <p:cNvSpPr>
                <a:spLocks noChangeAspect="1" noChangeArrowheads="1"/>
              </p:cNvSpPr>
              <p:nvPr/>
            </p:nvSpPr>
            <p:spPr bwMode="auto">
              <a:xfrm rot="7964060">
                <a:off x="4468" y="267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9" name="Oval 237"/>
              <p:cNvSpPr>
                <a:spLocks noChangeAspect="1" noChangeArrowheads="1"/>
              </p:cNvSpPr>
              <p:nvPr/>
            </p:nvSpPr>
            <p:spPr bwMode="auto">
              <a:xfrm rot="7964060">
                <a:off x="4580" y="255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0" name="Line 238"/>
              <p:cNvSpPr>
                <a:spLocks noChangeAspect="1" noChangeShapeType="1"/>
              </p:cNvSpPr>
              <p:nvPr/>
            </p:nvSpPr>
            <p:spPr bwMode="auto">
              <a:xfrm rot="-3140304">
                <a:off x="3898" y="2176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21" name="Line 239"/>
              <p:cNvSpPr>
                <a:spLocks noChangeAspect="1" noChangeShapeType="1"/>
              </p:cNvSpPr>
              <p:nvPr/>
            </p:nvSpPr>
            <p:spPr bwMode="auto">
              <a:xfrm rot="-3140304">
                <a:off x="3741" y="218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22" name="Line 240"/>
              <p:cNvSpPr>
                <a:spLocks noChangeAspect="1" noChangeShapeType="1"/>
              </p:cNvSpPr>
              <p:nvPr/>
            </p:nvSpPr>
            <p:spPr bwMode="auto">
              <a:xfrm rot="18459696" flipH="1">
                <a:off x="3972" y="188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123" name="AutoShape 241"/>
              <p:cNvCxnSpPr>
                <a:cxnSpLocks noChangeAspect="1" noChangeShapeType="1"/>
                <a:stCxn id="132" idx="0"/>
                <a:endCxn id="128" idx="0"/>
              </p:cNvCxnSpPr>
              <p:nvPr/>
            </p:nvCxnSpPr>
            <p:spPr bwMode="auto">
              <a:xfrm flipV="1">
                <a:off x="4018" y="2222"/>
                <a:ext cx="56" cy="72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24" name="Rectangle 242"/>
              <p:cNvSpPr>
                <a:spLocks noChangeAspect="1" noChangeArrowheads="1"/>
              </p:cNvSpPr>
              <p:nvPr/>
            </p:nvSpPr>
            <p:spPr bwMode="auto">
              <a:xfrm rot="-3140304">
                <a:off x="4213" y="227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5" name="Rectangle 243"/>
              <p:cNvSpPr>
                <a:spLocks noChangeAspect="1" noChangeArrowheads="1"/>
              </p:cNvSpPr>
              <p:nvPr/>
            </p:nvSpPr>
            <p:spPr bwMode="auto">
              <a:xfrm rot="-776429">
                <a:off x="3903" y="1862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6" name="Rectangle 244"/>
              <p:cNvSpPr>
                <a:spLocks noChangeAspect="1" noChangeArrowheads="1"/>
              </p:cNvSpPr>
              <p:nvPr/>
            </p:nvSpPr>
            <p:spPr bwMode="auto">
              <a:xfrm rot="-820895">
                <a:off x="4011" y="1829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7" name="Rectangle 245"/>
              <p:cNvSpPr>
                <a:spLocks noChangeAspect="1" noChangeArrowheads="1"/>
              </p:cNvSpPr>
              <p:nvPr/>
            </p:nvSpPr>
            <p:spPr bwMode="auto">
              <a:xfrm rot="-3140304">
                <a:off x="3999" y="211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8" name="Rectangle 246"/>
              <p:cNvSpPr>
                <a:spLocks noChangeAspect="1" noChangeArrowheads="1"/>
              </p:cNvSpPr>
              <p:nvPr/>
            </p:nvSpPr>
            <p:spPr bwMode="auto">
              <a:xfrm rot="-3140304">
                <a:off x="4106" y="219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9" name="Rectangle 247"/>
              <p:cNvSpPr>
                <a:spLocks noChangeAspect="1" noChangeArrowheads="1"/>
              </p:cNvSpPr>
              <p:nvPr/>
            </p:nvSpPr>
            <p:spPr bwMode="auto">
              <a:xfrm rot="-3140304">
                <a:off x="3943" y="2185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0" name="Rectangle 248"/>
              <p:cNvSpPr>
                <a:spLocks noChangeAspect="1" noChangeArrowheads="1"/>
              </p:cNvSpPr>
              <p:nvPr/>
            </p:nvSpPr>
            <p:spPr bwMode="auto">
              <a:xfrm rot="5053094">
                <a:off x="3727" y="2074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1" name="Rectangle 249"/>
              <p:cNvSpPr>
                <a:spLocks noChangeAspect="1" noChangeArrowheads="1"/>
              </p:cNvSpPr>
              <p:nvPr/>
            </p:nvSpPr>
            <p:spPr bwMode="auto">
              <a:xfrm rot="-3140304">
                <a:off x="4157" y="2350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2" name="Rectangle 250"/>
              <p:cNvSpPr>
                <a:spLocks noChangeAspect="1" noChangeArrowheads="1"/>
              </p:cNvSpPr>
              <p:nvPr/>
            </p:nvSpPr>
            <p:spPr bwMode="auto">
              <a:xfrm rot="-3140304">
                <a:off x="4050" y="226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3" name="Rectangle 251"/>
              <p:cNvSpPr>
                <a:spLocks noChangeAspect="1" noChangeArrowheads="1"/>
              </p:cNvSpPr>
              <p:nvPr/>
            </p:nvSpPr>
            <p:spPr bwMode="auto">
              <a:xfrm rot="5053094">
                <a:off x="3742" y="218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134" name="AutoShape 252"/>
              <p:cNvCxnSpPr>
                <a:cxnSpLocks noChangeAspect="1" noChangeShapeType="1"/>
                <a:stCxn id="133" idx="3"/>
                <a:endCxn id="133" idx="1"/>
              </p:cNvCxnSpPr>
              <p:nvPr/>
            </p:nvCxnSpPr>
            <p:spPr bwMode="auto">
              <a:xfrm flipH="1" flipV="1">
                <a:off x="3761" y="2315"/>
                <a:ext cx="4" cy="43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5" name="AutoShape 253"/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6" name="AutoShape 254"/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7" name="AutoShape 255"/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8" name="AutoShape 256"/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9" name="AutoShape 257"/>
              <p:cNvCxnSpPr>
                <a:cxnSpLocks noChangeAspect="1" noChangeShapeType="1"/>
                <a:stCxn id="126" idx="3"/>
                <a:endCxn id="126" idx="1"/>
              </p:cNvCxnSpPr>
              <p:nvPr/>
            </p:nvCxnSpPr>
            <p:spPr bwMode="auto">
              <a:xfrm flipH="1">
                <a:off x="4012" y="1959"/>
                <a:ext cx="42" cy="10"/>
              </a:xfrm>
              <a:prstGeom prst="straightConnector1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0" name="AutoShape 258"/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1" name="AutoShape 259"/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2" name="AutoShape 260"/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3" name="AutoShape 261"/>
              <p:cNvCxnSpPr>
                <a:cxnSpLocks noChangeAspect="1" noChangeShapeType="1"/>
              </p:cNvCxnSpPr>
              <p:nvPr/>
            </p:nvCxnSpPr>
            <p:spPr bwMode="auto">
              <a:xfrm rot="18459696" flipV="1">
                <a:off x="3730" y="2213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4" name="AutoShape 262"/>
              <p:cNvCxnSpPr>
                <a:cxnSpLocks noChangeAspect="1" noChangeShapeType="1"/>
              </p:cNvCxnSpPr>
              <p:nvPr/>
            </p:nvCxnSpPr>
            <p:spPr bwMode="auto">
              <a:xfrm rot="-3140304" flipH="1" flipV="1">
                <a:off x="3911" y="1977"/>
                <a:ext cx="34" cy="27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5" name="AutoShape 263"/>
              <p:cNvCxnSpPr>
                <a:cxnSpLocks noChangeAspect="1" noChangeShapeType="1"/>
                <a:stCxn id="126" idx="1"/>
                <a:endCxn id="126" idx="1"/>
              </p:cNvCxnSpPr>
              <p:nvPr/>
            </p:nvCxnSpPr>
            <p:spPr bwMode="auto">
              <a:xfrm>
                <a:off x="4012" y="1969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46" name="Line 264"/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182" y="2374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47" name="Line 265"/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075" y="2291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48" name="Line 266"/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3968" y="2208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49" name="Line 267"/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232" y="230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0" name="Line 268"/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125" y="222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1" name="Line 269"/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018" y="214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2" name="Line 270"/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4021" y="187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3" name="Line 271"/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4057" y="200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4" name="Line 272"/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3907" y="188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5" name="Line 273"/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3943" y="2018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6" name="Line 274"/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691" y="230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7" name="Line 275"/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675" y="2188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8" name="Line 276"/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842" y="2282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9" name="Line 277"/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828" y="216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60" name="Oval 278"/>
              <p:cNvSpPr>
                <a:spLocks noChangeAspect="1" noChangeArrowheads="1"/>
              </p:cNvSpPr>
              <p:nvPr/>
            </p:nvSpPr>
            <p:spPr bwMode="auto">
              <a:xfrm rot="-3140304">
                <a:off x="3892" y="2049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1" name="Oval 279"/>
              <p:cNvSpPr>
                <a:spLocks noChangeAspect="1" noChangeArrowheads="1"/>
              </p:cNvSpPr>
              <p:nvPr/>
            </p:nvSpPr>
            <p:spPr bwMode="auto">
              <a:xfrm rot="-3140304">
                <a:off x="4051" y="215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2" name="Oval 280"/>
              <p:cNvSpPr>
                <a:spLocks noChangeAspect="1" noChangeArrowheads="1"/>
              </p:cNvSpPr>
              <p:nvPr/>
            </p:nvSpPr>
            <p:spPr bwMode="auto">
              <a:xfrm rot="-3140304">
                <a:off x="3951" y="2283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3" name="Oval 281"/>
              <p:cNvSpPr>
                <a:spLocks noChangeAspect="1" noChangeArrowheads="1"/>
              </p:cNvSpPr>
              <p:nvPr/>
            </p:nvSpPr>
            <p:spPr bwMode="auto">
              <a:xfrm rot="-3140304">
                <a:off x="3802" y="2167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4" name="Oval 282"/>
              <p:cNvSpPr>
                <a:spLocks noChangeAspect="1" noChangeArrowheads="1"/>
              </p:cNvSpPr>
              <p:nvPr/>
            </p:nvSpPr>
            <p:spPr bwMode="auto">
              <a:xfrm rot="-3140304">
                <a:off x="4157" y="2237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5" name="Oval 283"/>
              <p:cNvSpPr>
                <a:spLocks noChangeAspect="1" noChangeArrowheads="1"/>
              </p:cNvSpPr>
              <p:nvPr/>
            </p:nvSpPr>
            <p:spPr bwMode="auto">
              <a:xfrm rot="-3140304">
                <a:off x="4114" y="220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6" name="Oval 284"/>
              <p:cNvSpPr>
                <a:spLocks noChangeAspect="1" noChangeArrowheads="1"/>
              </p:cNvSpPr>
              <p:nvPr/>
            </p:nvSpPr>
            <p:spPr bwMode="auto">
              <a:xfrm rot="-3140304">
                <a:off x="4059" y="236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7" name="Oval 285"/>
              <p:cNvSpPr>
                <a:spLocks noChangeAspect="1" noChangeArrowheads="1"/>
              </p:cNvSpPr>
              <p:nvPr/>
            </p:nvSpPr>
            <p:spPr bwMode="auto">
              <a:xfrm rot="-3140304">
                <a:off x="4016" y="2332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8" name="Oval 286"/>
              <p:cNvSpPr>
                <a:spLocks noChangeAspect="1" noChangeArrowheads="1"/>
              </p:cNvSpPr>
              <p:nvPr/>
            </p:nvSpPr>
            <p:spPr bwMode="auto">
              <a:xfrm rot="-3140304">
                <a:off x="4265" y="231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9" name="Oval 287"/>
              <p:cNvSpPr>
                <a:spLocks noChangeAspect="1" noChangeArrowheads="1"/>
              </p:cNvSpPr>
              <p:nvPr/>
            </p:nvSpPr>
            <p:spPr bwMode="auto">
              <a:xfrm rot="-3140304">
                <a:off x="4165" y="2448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0" name="Line 288"/>
              <p:cNvSpPr>
                <a:spLocks noChangeAspect="1" noChangeShapeType="1"/>
              </p:cNvSpPr>
              <p:nvPr/>
            </p:nvSpPr>
            <p:spPr bwMode="auto">
              <a:xfrm rot="-8328319">
                <a:off x="3985" y="2878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71" name="Line 289"/>
              <p:cNvSpPr>
                <a:spLocks noChangeAspect="1" noChangeShapeType="1"/>
              </p:cNvSpPr>
              <p:nvPr/>
            </p:nvSpPr>
            <p:spPr bwMode="auto">
              <a:xfrm rot="-8328319">
                <a:off x="4116" y="2987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72" name="Line 290"/>
              <p:cNvSpPr>
                <a:spLocks noChangeAspect="1" noChangeShapeType="1"/>
              </p:cNvSpPr>
              <p:nvPr/>
            </p:nvSpPr>
            <p:spPr bwMode="auto">
              <a:xfrm rot="13271681" flipH="1">
                <a:off x="3831" y="2738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cxnSp>
            <p:nvCxnSpPr>
              <p:cNvPr id="173" name="AutoShape 291"/>
              <p:cNvCxnSpPr>
                <a:cxnSpLocks noChangeAspect="1" noChangeShapeType="1"/>
                <a:stCxn id="182" idx="0"/>
                <a:endCxn id="178" idx="0"/>
              </p:cNvCxnSpPr>
              <p:nvPr/>
            </p:nvCxnSpPr>
            <p:spPr bwMode="auto">
              <a:xfrm flipH="1" flipV="1">
                <a:off x="4079" y="2745"/>
                <a:ext cx="69" cy="60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74" name="Rectangle 292"/>
              <p:cNvSpPr>
                <a:spLocks noChangeAspect="1" noChangeArrowheads="1"/>
              </p:cNvSpPr>
              <p:nvPr/>
            </p:nvSpPr>
            <p:spPr bwMode="auto">
              <a:xfrm rot="-8328319">
                <a:off x="4192" y="2525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5" name="Rectangle 293"/>
              <p:cNvSpPr>
                <a:spLocks noChangeAspect="1" noChangeArrowheads="1"/>
              </p:cNvSpPr>
              <p:nvPr/>
            </p:nvSpPr>
            <p:spPr bwMode="auto">
              <a:xfrm rot="-5964445">
                <a:off x="3825" y="2745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6" name="Rectangle 294"/>
              <p:cNvSpPr>
                <a:spLocks noChangeAspect="1" noChangeArrowheads="1"/>
              </p:cNvSpPr>
              <p:nvPr/>
            </p:nvSpPr>
            <p:spPr bwMode="auto">
              <a:xfrm rot="-6008910">
                <a:off x="3799" y="2635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7" name="Rectangle 295"/>
              <p:cNvSpPr>
                <a:spLocks noChangeAspect="1" noChangeArrowheads="1"/>
              </p:cNvSpPr>
              <p:nvPr/>
            </p:nvSpPr>
            <p:spPr bwMode="auto">
              <a:xfrm rot="-8328319">
                <a:off x="4014" y="2729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8" name="Rectangle 296"/>
              <p:cNvSpPr>
                <a:spLocks noChangeAspect="1" noChangeArrowheads="1"/>
              </p:cNvSpPr>
              <p:nvPr/>
            </p:nvSpPr>
            <p:spPr bwMode="auto">
              <a:xfrm rot="-8328319">
                <a:off x="4103" y="262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9" name="Rectangle 297"/>
              <p:cNvSpPr>
                <a:spLocks noChangeAspect="1" noChangeArrowheads="1"/>
              </p:cNvSpPr>
              <p:nvPr/>
            </p:nvSpPr>
            <p:spPr bwMode="auto">
              <a:xfrm rot="-8328319">
                <a:off x="4082" y="2789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0" name="Rectangle 298"/>
              <p:cNvSpPr>
                <a:spLocks noChangeAspect="1" noChangeArrowheads="1"/>
              </p:cNvSpPr>
              <p:nvPr/>
            </p:nvSpPr>
            <p:spPr bwMode="auto">
              <a:xfrm rot="-134921">
                <a:off x="4039" y="2922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1" name="Rectangle 299"/>
              <p:cNvSpPr>
                <a:spLocks noChangeAspect="1" noChangeArrowheads="1"/>
              </p:cNvSpPr>
              <p:nvPr/>
            </p:nvSpPr>
            <p:spPr bwMode="auto">
              <a:xfrm rot="-8328319">
                <a:off x="4260" y="258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2" name="Rectangle 300"/>
              <p:cNvSpPr>
                <a:spLocks noChangeAspect="1" noChangeArrowheads="1"/>
              </p:cNvSpPr>
              <p:nvPr/>
            </p:nvSpPr>
            <p:spPr bwMode="auto">
              <a:xfrm rot="-8328319">
                <a:off x="4171" y="268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3" name="Rectangle 301"/>
              <p:cNvSpPr>
                <a:spLocks noChangeAspect="1" noChangeArrowheads="1"/>
              </p:cNvSpPr>
              <p:nvPr/>
            </p:nvSpPr>
            <p:spPr bwMode="auto">
              <a:xfrm rot="-134921">
                <a:off x="4154" y="2914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184" name="AutoShape 302"/>
              <p:cNvCxnSpPr>
                <a:cxnSpLocks noChangeAspect="1" noChangeShapeType="1"/>
                <a:stCxn id="183" idx="3"/>
                <a:endCxn id="183" idx="1"/>
              </p:cNvCxnSpPr>
              <p:nvPr/>
            </p:nvCxnSpPr>
            <p:spPr bwMode="auto">
              <a:xfrm flipH="1">
                <a:off x="4154" y="3061"/>
                <a:ext cx="43" cy="2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5" name="AutoShape 303"/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6" name="AutoShape 304"/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7" name="AutoShape 305"/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8" name="AutoShape 306"/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9" name="AutoShape 307"/>
              <p:cNvCxnSpPr>
                <a:cxnSpLocks noChangeAspect="1" noChangeShapeType="1"/>
                <a:stCxn id="176" idx="3"/>
                <a:endCxn id="176" idx="1"/>
              </p:cNvCxnSpPr>
              <p:nvPr/>
            </p:nvCxnSpPr>
            <p:spPr bwMode="auto">
              <a:xfrm>
                <a:off x="3817" y="2748"/>
                <a:ext cx="7" cy="43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0" name="AutoShape 308"/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1" name="AutoShape 309"/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2" name="AutoShape 310"/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3" name="AutoShape 311"/>
              <p:cNvCxnSpPr>
                <a:cxnSpLocks noChangeAspect="1" noChangeShapeType="1"/>
              </p:cNvCxnSpPr>
              <p:nvPr/>
            </p:nvCxnSpPr>
            <p:spPr bwMode="auto">
              <a:xfrm rot="13271681" flipV="1">
                <a:off x="4050" y="305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4" name="AutoShape 312"/>
              <p:cNvCxnSpPr>
                <a:cxnSpLocks noChangeAspect="1" noChangeShapeType="1"/>
              </p:cNvCxnSpPr>
              <p:nvPr/>
            </p:nvCxnSpPr>
            <p:spPr bwMode="auto">
              <a:xfrm rot="-8328319" flipH="1" flipV="1">
                <a:off x="3824" y="2863"/>
                <a:ext cx="34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5" name="AutoShape 313"/>
              <p:cNvCxnSpPr>
                <a:cxnSpLocks noChangeAspect="1" noChangeShapeType="1"/>
                <a:stCxn id="176" idx="1"/>
                <a:endCxn id="176" idx="1"/>
              </p:cNvCxnSpPr>
              <p:nvPr/>
            </p:nvCxnSpPr>
            <p:spPr bwMode="auto">
              <a:xfrm>
                <a:off x="3824" y="2791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96" name="Line 314"/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279" y="260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7" name="Line 315"/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89" y="271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8" name="Line 316"/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00" y="2813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9" name="Line 317"/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218" y="255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0" name="Line 318"/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29" y="265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1" name="Line 319"/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039" y="275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2" name="Line 320"/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769" y="273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3" name="Line 321"/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901" y="271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4" name="Line 322"/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777" y="285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5" name="Line 323"/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909" y="282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6" name="Line 324"/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176" y="3094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7" name="Line 325"/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061" y="3102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8" name="Line 326"/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166" y="294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9" name="Line 327"/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051" y="295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10" name="Oval 328"/>
              <p:cNvSpPr>
                <a:spLocks noChangeAspect="1" noChangeArrowheads="1"/>
              </p:cNvSpPr>
              <p:nvPr/>
            </p:nvSpPr>
            <p:spPr bwMode="auto">
              <a:xfrm rot="-8328319">
                <a:off x="3898" y="2888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1" name="Oval 329"/>
              <p:cNvSpPr>
                <a:spLocks noChangeAspect="1" noChangeArrowheads="1"/>
              </p:cNvSpPr>
              <p:nvPr/>
            </p:nvSpPr>
            <p:spPr bwMode="auto">
              <a:xfrm rot="-8328319">
                <a:off x="4011" y="273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2" name="Oval 330"/>
              <p:cNvSpPr>
                <a:spLocks noChangeAspect="1" noChangeArrowheads="1"/>
              </p:cNvSpPr>
              <p:nvPr/>
            </p:nvSpPr>
            <p:spPr bwMode="auto">
              <a:xfrm rot="-8328319">
                <a:off x="4134" y="2842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3" name="Oval 331"/>
              <p:cNvSpPr>
                <a:spLocks noChangeAspect="1" noChangeArrowheads="1"/>
              </p:cNvSpPr>
              <p:nvPr/>
            </p:nvSpPr>
            <p:spPr bwMode="auto">
              <a:xfrm rot="-8328319">
                <a:off x="4009" y="298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4" name="Oval 332"/>
              <p:cNvSpPr>
                <a:spLocks noChangeAspect="1" noChangeArrowheads="1"/>
              </p:cNvSpPr>
              <p:nvPr/>
            </p:nvSpPr>
            <p:spPr bwMode="auto">
              <a:xfrm rot="-8328319">
                <a:off x="4100" y="263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5" name="Oval 333"/>
              <p:cNvSpPr>
                <a:spLocks noChangeAspect="1" noChangeArrowheads="1"/>
              </p:cNvSpPr>
              <p:nvPr/>
            </p:nvSpPr>
            <p:spPr bwMode="auto">
              <a:xfrm rot="-8328319">
                <a:off x="4065" y="267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6" name="Oval 334"/>
              <p:cNvSpPr>
                <a:spLocks noChangeAspect="1" noChangeArrowheads="1"/>
              </p:cNvSpPr>
              <p:nvPr/>
            </p:nvSpPr>
            <p:spPr bwMode="auto">
              <a:xfrm rot="-8328319">
                <a:off x="4223" y="2740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7" name="Oval 335"/>
              <p:cNvSpPr>
                <a:spLocks noChangeAspect="1" noChangeArrowheads="1"/>
              </p:cNvSpPr>
              <p:nvPr/>
            </p:nvSpPr>
            <p:spPr bwMode="auto">
              <a:xfrm rot="-8328319">
                <a:off x="4187" y="2781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8" name="Oval 336"/>
              <p:cNvSpPr>
                <a:spLocks noChangeAspect="1" noChangeArrowheads="1"/>
              </p:cNvSpPr>
              <p:nvPr/>
            </p:nvSpPr>
            <p:spPr bwMode="auto">
              <a:xfrm rot="-8328319">
                <a:off x="4189" y="2532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9" name="Oval 337"/>
              <p:cNvSpPr>
                <a:spLocks noChangeAspect="1" noChangeArrowheads="1"/>
              </p:cNvSpPr>
              <p:nvPr/>
            </p:nvSpPr>
            <p:spPr bwMode="auto">
              <a:xfrm rot="-8328319">
                <a:off x="4312" y="263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0" name="Line 338"/>
              <p:cNvSpPr>
                <a:spLocks noChangeAspect="1" noChangeShapeType="1"/>
              </p:cNvSpPr>
              <p:nvPr/>
            </p:nvSpPr>
            <p:spPr bwMode="auto">
              <a:xfrm rot="3556658">
                <a:off x="4846" y="2231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21" name="Line 339"/>
              <p:cNvSpPr>
                <a:spLocks noChangeAspect="1" noChangeShapeType="1"/>
              </p:cNvSpPr>
              <p:nvPr/>
            </p:nvSpPr>
            <p:spPr bwMode="auto">
              <a:xfrm rot="3556658">
                <a:off x="4865" y="1914"/>
                <a:ext cx="1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22" name="Line 340"/>
              <p:cNvSpPr>
                <a:spLocks noChangeAspect="1" noChangeShapeType="1"/>
              </p:cNvSpPr>
              <p:nvPr/>
            </p:nvSpPr>
            <p:spPr bwMode="auto">
              <a:xfrm rot="3556658" flipH="1">
                <a:off x="5059" y="2239"/>
                <a:ext cx="1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223" name="AutoShape 341"/>
              <p:cNvCxnSpPr>
                <a:cxnSpLocks noChangeAspect="1" noChangeShapeType="1"/>
                <a:stCxn id="232" idx="0"/>
                <a:endCxn id="228" idx="0"/>
              </p:cNvCxnSpPr>
              <p:nvPr/>
            </p:nvCxnSpPr>
            <p:spPr bwMode="auto">
              <a:xfrm>
                <a:off x="4748" y="2260"/>
                <a:ext cx="47" cy="79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24" name="Rectangle 342"/>
              <p:cNvSpPr>
                <a:spLocks noChangeAspect="1" noChangeArrowheads="1"/>
              </p:cNvSpPr>
              <p:nvPr/>
            </p:nvSpPr>
            <p:spPr bwMode="auto">
              <a:xfrm rot="3556658">
                <a:off x="4599" y="2375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5" name="Rectangle 343"/>
              <p:cNvSpPr>
                <a:spLocks noChangeAspect="1" noChangeArrowheads="1"/>
              </p:cNvSpPr>
              <p:nvPr/>
            </p:nvSpPr>
            <p:spPr bwMode="auto">
              <a:xfrm rot="5920532">
                <a:off x="5037" y="2148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6" name="Rectangle 344"/>
              <p:cNvSpPr>
                <a:spLocks noChangeAspect="1" noChangeArrowheads="1"/>
              </p:cNvSpPr>
              <p:nvPr/>
            </p:nvSpPr>
            <p:spPr bwMode="auto">
              <a:xfrm rot="5876067">
                <a:off x="5027" y="2262"/>
                <a:ext cx="43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7" name="Rectangle 345"/>
              <p:cNvSpPr>
                <a:spLocks noChangeAspect="1" noChangeArrowheads="1"/>
              </p:cNvSpPr>
              <p:nvPr/>
            </p:nvSpPr>
            <p:spPr bwMode="auto">
              <a:xfrm rot="3556658">
                <a:off x="4831" y="2237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8" name="Rectangle 346"/>
              <p:cNvSpPr>
                <a:spLocks noChangeAspect="1" noChangeArrowheads="1"/>
              </p:cNvSpPr>
              <p:nvPr/>
            </p:nvSpPr>
            <p:spPr bwMode="auto">
              <a:xfrm rot="3556658">
                <a:off x="4715" y="230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9" name="Rectangle 347"/>
              <p:cNvSpPr>
                <a:spLocks noChangeAspect="1" noChangeArrowheads="1"/>
              </p:cNvSpPr>
              <p:nvPr/>
            </p:nvSpPr>
            <p:spPr bwMode="auto">
              <a:xfrm rot="3556658">
                <a:off x="4785" y="215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0" name="Rectangle 348"/>
              <p:cNvSpPr>
                <a:spLocks noChangeAspect="1" noChangeArrowheads="1"/>
              </p:cNvSpPr>
              <p:nvPr/>
            </p:nvSpPr>
            <p:spPr bwMode="auto">
              <a:xfrm rot="-9849944">
                <a:off x="4892" y="188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1" name="Rectangle 349"/>
              <p:cNvSpPr>
                <a:spLocks noChangeAspect="1" noChangeArrowheads="1"/>
              </p:cNvSpPr>
              <p:nvPr/>
            </p:nvSpPr>
            <p:spPr bwMode="auto">
              <a:xfrm rot="3556658">
                <a:off x="4552" y="229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2" name="Rectangle 350"/>
              <p:cNvSpPr>
                <a:spLocks noChangeAspect="1" noChangeArrowheads="1"/>
              </p:cNvSpPr>
              <p:nvPr/>
            </p:nvSpPr>
            <p:spPr bwMode="auto">
              <a:xfrm rot="3556658">
                <a:off x="4669" y="222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3" name="Rectangle 351"/>
              <p:cNvSpPr>
                <a:spLocks noChangeAspect="1" noChangeArrowheads="1"/>
              </p:cNvSpPr>
              <p:nvPr/>
            </p:nvSpPr>
            <p:spPr bwMode="auto">
              <a:xfrm rot="-9849944">
                <a:off x="4780" y="1860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234" name="AutoShape 352"/>
              <p:cNvCxnSpPr>
                <a:cxnSpLocks noChangeAspect="1" noChangeShapeType="1"/>
                <a:stCxn id="233" idx="3"/>
                <a:endCxn id="233" idx="1"/>
              </p:cNvCxnSpPr>
              <p:nvPr/>
            </p:nvCxnSpPr>
            <p:spPr bwMode="auto">
              <a:xfrm>
                <a:off x="4781" y="2002"/>
                <a:ext cx="42" cy="12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5" name="AutoShape 353"/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6" name="AutoShape 354"/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7" name="AutoShape 355"/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8" name="AutoShape 356"/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9" name="AutoShape 357"/>
              <p:cNvCxnSpPr>
                <a:cxnSpLocks noChangeAspect="1" noChangeShapeType="1"/>
                <a:stCxn id="226" idx="3"/>
                <a:endCxn id="226" idx="1"/>
              </p:cNvCxnSpPr>
              <p:nvPr/>
            </p:nvCxnSpPr>
            <p:spPr bwMode="auto">
              <a:xfrm flipV="1">
                <a:off x="5046" y="2375"/>
                <a:ext cx="6" cy="43"/>
              </a:xfrm>
              <a:prstGeom prst="straightConnector1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0" name="AutoShape 358"/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1" name="AutoShape 359"/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2" name="AutoShape 360"/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3" name="AutoShape 361"/>
              <p:cNvCxnSpPr>
                <a:cxnSpLocks noChangeAspect="1" noChangeShapeType="1"/>
              </p:cNvCxnSpPr>
              <p:nvPr/>
            </p:nvCxnSpPr>
            <p:spPr bwMode="auto">
              <a:xfrm rot="3556658" flipV="1">
                <a:off x="4893" y="201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4" name="AutoShape 362"/>
              <p:cNvCxnSpPr>
                <a:cxnSpLocks noChangeAspect="1" noChangeShapeType="1"/>
              </p:cNvCxnSpPr>
              <p:nvPr/>
            </p:nvCxnSpPr>
            <p:spPr bwMode="auto">
              <a:xfrm rot="3556658" flipH="1" flipV="1">
                <a:off x="5046" y="2274"/>
                <a:ext cx="34" cy="27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5" name="AutoShape 363"/>
              <p:cNvCxnSpPr>
                <a:cxnSpLocks noChangeAspect="1" noChangeShapeType="1"/>
                <a:stCxn id="226" idx="1"/>
                <a:endCxn id="226" idx="1"/>
              </p:cNvCxnSpPr>
              <p:nvPr/>
            </p:nvCxnSpPr>
            <p:spPr bwMode="auto">
              <a:xfrm>
                <a:off x="5052" y="237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46" name="Line 364"/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576" y="232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47" name="Line 365"/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694" y="225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48" name="Line 366"/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809" y="219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49" name="Line 367"/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618" y="239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0" name="Line 368"/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734" y="2329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1" name="Line 369"/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850" y="226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2" name="Line 370"/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5100" y="2363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3" name="Line 371"/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4967" y="2348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4" name="Line 372"/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5129" y="2252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5" name="Line 373"/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4995" y="223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6" name="Line 374"/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824" y="1898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7" name="Line 375"/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935" y="192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8" name="Line 376"/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786" y="2047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9" name="Line 377"/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897" y="207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60" name="Oval 378"/>
              <p:cNvSpPr>
                <a:spLocks noChangeAspect="1" noChangeArrowheads="1"/>
              </p:cNvSpPr>
              <p:nvPr/>
            </p:nvSpPr>
            <p:spPr bwMode="auto">
              <a:xfrm rot="3556658">
                <a:off x="4987" y="2226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1" name="Oval 379"/>
              <p:cNvSpPr>
                <a:spLocks noChangeAspect="1" noChangeArrowheads="1"/>
              </p:cNvSpPr>
              <p:nvPr/>
            </p:nvSpPr>
            <p:spPr bwMode="auto">
              <a:xfrm rot="3556658">
                <a:off x="4832" y="2336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2" name="Oval 380"/>
              <p:cNvSpPr>
                <a:spLocks noChangeAspect="1" noChangeArrowheads="1"/>
              </p:cNvSpPr>
              <p:nvPr/>
            </p:nvSpPr>
            <p:spPr bwMode="auto">
              <a:xfrm rot="3556658">
                <a:off x="4748" y="2197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3" name="Oval 381"/>
              <p:cNvSpPr>
                <a:spLocks noChangeAspect="1" noChangeArrowheads="1"/>
              </p:cNvSpPr>
              <p:nvPr/>
            </p:nvSpPr>
            <p:spPr bwMode="auto">
              <a:xfrm rot="3556658">
                <a:off x="4912" y="2100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4" name="Oval 382"/>
              <p:cNvSpPr>
                <a:spLocks noChangeAspect="1" noChangeArrowheads="1"/>
              </p:cNvSpPr>
              <p:nvPr/>
            </p:nvSpPr>
            <p:spPr bwMode="auto">
              <a:xfrm rot="3556658">
                <a:off x="4716" y="240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5" name="Oval 383"/>
              <p:cNvSpPr>
                <a:spLocks noChangeAspect="1" noChangeArrowheads="1"/>
              </p:cNvSpPr>
              <p:nvPr/>
            </p:nvSpPr>
            <p:spPr bwMode="auto">
              <a:xfrm rot="3556658">
                <a:off x="4762" y="2377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6" name="Oval 384"/>
              <p:cNvSpPr>
                <a:spLocks noChangeAspect="1" noChangeArrowheads="1"/>
              </p:cNvSpPr>
              <p:nvPr/>
            </p:nvSpPr>
            <p:spPr bwMode="auto">
              <a:xfrm rot="3556658">
                <a:off x="4633" y="2266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7" name="Oval 385"/>
              <p:cNvSpPr>
                <a:spLocks noChangeAspect="1" noChangeArrowheads="1"/>
              </p:cNvSpPr>
              <p:nvPr/>
            </p:nvSpPr>
            <p:spPr bwMode="auto">
              <a:xfrm rot="3556658">
                <a:off x="4679" y="223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8" name="Oval 386"/>
              <p:cNvSpPr>
                <a:spLocks noChangeAspect="1" noChangeArrowheads="1"/>
              </p:cNvSpPr>
              <p:nvPr/>
            </p:nvSpPr>
            <p:spPr bwMode="auto">
              <a:xfrm rot="3556658">
                <a:off x="4599" y="247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9" name="Oval 387"/>
              <p:cNvSpPr>
                <a:spLocks noChangeAspect="1" noChangeArrowheads="1"/>
              </p:cNvSpPr>
              <p:nvPr/>
            </p:nvSpPr>
            <p:spPr bwMode="auto">
              <a:xfrm rot="3556658">
                <a:off x="4517" y="233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0" name="Line 388"/>
              <p:cNvSpPr>
                <a:spLocks noChangeAspect="1" noChangeShapeType="1"/>
              </p:cNvSpPr>
              <p:nvPr/>
            </p:nvSpPr>
            <p:spPr bwMode="auto">
              <a:xfrm flipV="1">
                <a:off x="4458" y="2529"/>
                <a:ext cx="0" cy="136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71" name="Line 389"/>
              <p:cNvSpPr>
                <a:spLocks noChangeAspect="1" noChangeShapeType="1"/>
              </p:cNvSpPr>
              <p:nvPr/>
            </p:nvSpPr>
            <p:spPr bwMode="auto">
              <a:xfrm flipV="1">
                <a:off x="4350" y="2529"/>
                <a:ext cx="0" cy="10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72" name="Text Box 391"/>
              <p:cNvSpPr txBox="1">
                <a:spLocks noChangeAspect="1" noChangeArrowheads="1"/>
              </p:cNvSpPr>
              <p:nvPr/>
            </p:nvSpPr>
            <p:spPr bwMode="auto">
              <a:xfrm>
                <a:off x="4701" y="1781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3" name="Text Box 392"/>
              <p:cNvSpPr txBox="1">
                <a:spLocks noChangeAspect="1" noChangeArrowheads="1"/>
              </p:cNvSpPr>
              <p:nvPr/>
            </p:nvSpPr>
            <p:spPr bwMode="auto">
              <a:xfrm>
                <a:off x="4620" y="1915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4" name="Text Box 393"/>
              <p:cNvSpPr txBox="1">
                <a:spLocks noChangeAspect="1" noChangeArrowheads="1"/>
              </p:cNvSpPr>
              <p:nvPr/>
            </p:nvSpPr>
            <p:spPr bwMode="auto">
              <a:xfrm>
                <a:off x="4307" y="1713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5" name="Text Box 394"/>
              <p:cNvSpPr txBox="1">
                <a:spLocks noChangeAspect="1" noChangeArrowheads="1"/>
              </p:cNvSpPr>
              <p:nvPr/>
            </p:nvSpPr>
            <p:spPr bwMode="auto">
              <a:xfrm>
                <a:off x="4527" y="1984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6" name="Text Box 395"/>
              <p:cNvSpPr txBox="1">
                <a:spLocks noChangeAspect="1" noChangeArrowheads="1"/>
              </p:cNvSpPr>
              <p:nvPr/>
            </p:nvSpPr>
            <p:spPr bwMode="auto">
              <a:xfrm>
                <a:off x="4527" y="2092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7" name="Arc 396"/>
              <p:cNvSpPr>
                <a:spLocks noChangeAspect="1"/>
              </p:cNvSpPr>
              <p:nvPr/>
            </p:nvSpPr>
            <p:spPr bwMode="auto">
              <a:xfrm>
                <a:off x="4350" y="2477"/>
                <a:ext cx="107" cy="54"/>
              </a:xfrm>
              <a:custGeom>
                <a:avLst/>
                <a:gdLst>
                  <a:gd name="T0" fmla="*/ 0 w 43194"/>
                  <a:gd name="T1" fmla="*/ 0 h 21600"/>
                  <a:gd name="T2" fmla="*/ 0 w 43194"/>
                  <a:gd name="T3" fmla="*/ 0 h 21600"/>
                  <a:gd name="T4" fmla="*/ 0 w 43194"/>
                  <a:gd name="T5" fmla="*/ 0 h 2160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3194" h="21600" fill="none" extrusionOk="0">
                    <a:moveTo>
                      <a:pt x="-1" y="21109"/>
                    </a:moveTo>
                    <a:cubicBezTo>
                      <a:pt x="265" y="9374"/>
                      <a:pt x="9855" y="-1"/>
                      <a:pt x="21594" y="0"/>
                    </a:cubicBezTo>
                    <a:cubicBezTo>
                      <a:pt x="33523" y="0"/>
                      <a:pt x="43194" y="9670"/>
                      <a:pt x="43194" y="21600"/>
                    </a:cubicBezTo>
                  </a:path>
                  <a:path w="43194" h="21600" stroke="0" extrusionOk="0">
                    <a:moveTo>
                      <a:pt x="-1" y="21109"/>
                    </a:moveTo>
                    <a:cubicBezTo>
                      <a:pt x="265" y="9374"/>
                      <a:pt x="9855" y="-1"/>
                      <a:pt x="21594" y="0"/>
                    </a:cubicBezTo>
                    <a:cubicBezTo>
                      <a:pt x="33523" y="0"/>
                      <a:pt x="43194" y="9670"/>
                      <a:pt x="43194" y="21600"/>
                    </a:cubicBezTo>
                    <a:lnTo>
                      <a:pt x="21594" y="21600"/>
                    </a:lnTo>
                    <a:lnTo>
                      <a:pt x="-1" y="21109"/>
                    </a:lnTo>
                    <a:close/>
                  </a:path>
                </a:pathLst>
              </a:cu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492647416"/>
      </p:ext>
    </p:extLst>
  </p:cSld>
  <p:clrMapOvr>
    <a:masterClrMapping/>
  </p:clrMapOvr>
  <p:transition>
    <p:blinds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4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454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454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41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4541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4541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5410" grpId="0" build="p" bldLvl="5" autoUpdateAnimBg="0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7458" name="Rectangle 2"/>
          <p:cNvSpPr>
            <a:spLocks noChangeArrowheads="1"/>
          </p:cNvSpPr>
          <p:nvPr/>
        </p:nvSpPr>
        <p:spPr bwMode="auto">
          <a:xfrm>
            <a:off x="2730260" y="463380"/>
            <a:ext cx="6760055" cy="7668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508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88900" tIns="44450" rIns="88900" bIns="44450">
            <a:spAutoFit/>
          </a:bodyPr>
          <a:lstStyle>
            <a:lvl1pPr defTabSz="12763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639763" defTabSz="12763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276350" defTabSz="12763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916113" defTabSz="12763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554288" defTabSz="12763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3011488" defTabSz="127635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3468688" defTabSz="127635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925888" defTabSz="127635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4383088" defTabSz="127635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0" hangingPunct="0"/>
            <a:r>
              <a:rPr lang="en-US" altLang="en-US" sz="4400" b="1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Light Scatter Gating.</a:t>
            </a:r>
          </a:p>
        </p:txBody>
      </p:sp>
      <p:grpSp>
        <p:nvGrpSpPr>
          <p:cNvPr id="2" name="Group 1"/>
          <p:cNvGrpSpPr/>
          <p:nvPr/>
        </p:nvGrpSpPr>
        <p:grpSpPr>
          <a:xfrm>
            <a:off x="2671762" y="1145050"/>
            <a:ext cx="6848475" cy="4501590"/>
            <a:chOff x="2671764" y="1628775"/>
            <a:chExt cx="6848475" cy="4501590"/>
          </a:xfrm>
        </p:grpSpPr>
        <p:sp>
          <p:nvSpPr>
            <p:cNvPr id="147459" name="Freeform 3"/>
            <p:cNvSpPr>
              <a:spLocks/>
            </p:cNvSpPr>
            <p:nvPr/>
          </p:nvSpPr>
          <p:spPr bwMode="auto">
            <a:xfrm>
              <a:off x="2671764" y="3076575"/>
              <a:ext cx="1220787" cy="2439988"/>
            </a:xfrm>
            <a:custGeom>
              <a:avLst/>
              <a:gdLst>
                <a:gd name="T0" fmla="*/ 0 w 769"/>
                <a:gd name="T1" fmla="*/ 0 h 1537"/>
                <a:gd name="T2" fmla="*/ 768 w 769"/>
                <a:gd name="T3" fmla="*/ 0 h 1537"/>
                <a:gd name="T4" fmla="*/ 768 w 769"/>
                <a:gd name="T5" fmla="*/ 1536 h 1537"/>
                <a:gd name="T6" fmla="*/ 0 w 769"/>
                <a:gd name="T7" fmla="*/ 1536 h 1537"/>
                <a:gd name="T8" fmla="*/ 0 w 769"/>
                <a:gd name="T9" fmla="*/ 0 h 15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69" h="1537">
                  <a:moveTo>
                    <a:pt x="0" y="0"/>
                  </a:moveTo>
                  <a:lnTo>
                    <a:pt x="768" y="0"/>
                  </a:lnTo>
                  <a:lnTo>
                    <a:pt x="768" y="1536"/>
                  </a:lnTo>
                  <a:lnTo>
                    <a:pt x="0" y="1536"/>
                  </a:lnTo>
                  <a:lnTo>
                    <a:pt x="0" y="0"/>
                  </a:lnTo>
                </a:path>
              </a:pathLst>
            </a:custGeom>
            <a:solidFill>
              <a:srgbClr val="00279F"/>
            </a:solidFill>
            <a:ln w="12700" cap="rnd" cmpd="sng">
              <a:solidFill>
                <a:srgbClr val="A3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460" name="Freeform 4"/>
            <p:cNvSpPr>
              <a:spLocks/>
            </p:cNvSpPr>
            <p:nvPr/>
          </p:nvSpPr>
          <p:spPr bwMode="auto">
            <a:xfrm>
              <a:off x="5046664" y="2608263"/>
              <a:ext cx="2911475" cy="2940050"/>
            </a:xfrm>
            <a:custGeom>
              <a:avLst/>
              <a:gdLst>
                <a:gd name="T0" fmla="*/ 0 w 1834"/>
                <a:gd name="T1" fmla="*/ 0 h 1852"/>
                <a:gd name="T2" fmla="*/ 1833 w 1834"/>
                <a:gd name="T3" fmla="*/ 0 h 1852"/>
                <a:gd name="T4" fmla="*/ 1833 w 1834"/>
                <a:gd name="T5" fmla="*/ 1851 h 1852"/>
                <a:gd name="T6" fmla="*/ 0 w 1834"/>
                <a:gd name="T7" fmla="*/ 1851 h 1852"/>
                <a:gd name="T8" fmla="*/ 0 w 1834"/>
                <a:gd name="T9" fmla="*/ 0 h 18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34" h="1852">
                  <a:moveTo>
                    <a:pt x="0" y="0"/>
                  </a:moveTo>
                  <a:lnTo>
                    <a:pt x="1833" y="0"/>
                  </a:lnTo>
                  <a:lnTo>
                    <a:pt x="1833" y="1851"/>
                  </a:lnTo>
                  <a:lnTo>
                    <a:pt x="0" y="1851"/>
                  </a:lnTo>
                  <a:lnTo>
                    <a:pt x="0" y="0"/>
                  </a:lnTo>
                </a:path>
              </a:pathLst>
            </a:custGeom>
            <a:solidFill>
              <a:srgbClr val="00279F"/>
            </a:solidFill>
            <a:ln w="12700" cap="rnd" cmpd="sng">
              <a:solidFill>
                <a:srgbClr val="A3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461" name="Rectangle 5"/>
            <p:cNvSpPr>
              <a:spLocks noChangeArrowheads="1"/>
            </p:cNvSpPr>
            <p:nvPr/>
          </p:nvSpPr>
          <p:spPr bwMode="auto">
            <a:xfrm>
              <a:off x="5705476" y="5794376"/>
              <a:ext cx="2266646" cy="33598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508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88900" tIns="44450" rIns="88900" bIns="44450">
              <a:spAutoFit/>
            </a:bodyPr>
            <a:lstStyle>
              <a:lvl1pPr defTabSz="12763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639763" defTabSz="12763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276350" defTabSz="12763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916113" defTabSz="12763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554288" defTabSz="12763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3011488" defTabSz="127635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3468688" defTabSz="127635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925888" defTabSz="127635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4383088" defTabSz="127635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0" hangingPunct="0"/>
              <a:r>
                <a:rPr lang="en-US" altLang="en-US" sz="1600" b="1" i="1" dirty="0">
                  <a:solidFill>
                    <a:srgbClr val="0066CC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90 Degree Scatter</a:t>
              </a:r>
            </a:p>
          </p:txBody>
        </p:sp>
        <p:sp>
          <p:nvSpPr>
            <p:cNvPr id="147462" name="Rectangle 6"/>
            <p:cNvSpPr>
              <a:spLocks noChangeArrowheads="1"/>
            </p:cNvSpPr>
            <p:nvPr/>
          </p:nvSpPr>
          <p:spPr bwMode="auto">
            <a:xfrm>
              <a:off x="4895606" y="5645149"/>
              <a:ext cx="253274" cy="21287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508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88900" tIns="44450" rIns="88900" bIns="44450">
              <a:spAutoFit/>
            </a:bodyPr>
            <a:lstStyle>
              <a:lvl1pPr defTabSz="12763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639763" defTabSz="12763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276350" defTabSz="12763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916113" defTabSz="12763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554288" defTabSz="12763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3011488" defTabSz="127635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3468688" defTabSz="127635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925888" defTabSz="127635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4383088" defTabSz="127635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0" hangingPunct="0"/>
              <a:r>
                <a:rPr lang="en-US" altLang="en-US" sz="800" b="1" i="1" dirty="0">
                  <a:solidFill>
                    <a:srgbClr val="0066CC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0</a:t>
              </a:r>
            </a:p>
          </p:txBody>
        </p:sp>
        <p:sp>
          <p:nvSpPr>
            <p:cNvPr id="147463" name="Rectangle 7"/>
            <p:cNvSpPr>
              <a:spLocks noChangeArrowheads="1"/>
            </p:cNvSpPr>
            <p:nvPr/>
          </p:nvSpPr>
          <p:spPr bwMode="auto">
            <a:xfrm>
              <a:off x="5162551" y="5651501"/>
              <a:ext cx="429605" cy="21287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508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88900" tIns="44450" rIns="88900" bIns="44450">
              <a:spAutoFit/>
            </a:bodyPr>
            <a:lstStyle>
              <a:lvl1pPr defTabSz="12763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639763" defTabSz="12763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276350" defTabSz="12763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916113" defTabSz="12763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554288" defTabSz="12763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3011488" defTabSz="127635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3468688" defTabSz="127635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925888" defTabSz="127635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4383088" defTabSz="127635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0" hangingPunct="0"/>
              <a:r>
                <a:rPr lang="en-US" altLang="en-US" sz="800" b="1" i="1" dirty="0">
                  <a:solidFill>
                    <a:srgbClr val="9900CC"/>
                  </a:solidFill>
                </a:rPr>
                <a:t> </a:t>
              </a:r>
              <a:r>
                <a:rPr lang="en-US" altLang="en-US" sz="800" b="1" i="1" dirty="0">
                  <a:solidFill>
                    <a:srgbClr val="0066CC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200</a:t>
              </a:r>
            </a:p>
          </p:txBody>
        </p:sp>
        <p:sp>
          <p:nvSpPr>
            <p:cNvPr id="147464" name="Rectangle 8"/>
            <p:cNvSpPr>
              <a:spLocks noChangeArrowheads="1"/>
            </p:cNvSpPr>
            <p:nvPr/>
          </p:nvSpPr>
          <p:spPr bwMode="auto">
            <a:xfrm>
              <a:off x="5729289" y="5651501"/>
              <a:ext cx="436017" cy="21287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508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88900" tIns="44450" rIns="88900" bIns="44450">
              <a:spAutoFit/>
            </a:bodyPr>
            <a:lstStyle>
              <a:lvl1pPr defTabSz="12763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639763" defTabSz="12763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276350" defTabSz="12763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916113" defTabSz="12763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554288" defTabSz="12763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3011488" defTabSz="127635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3468688" defTabSz="127635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925888" defTabSz="127635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4383088" defTabSz="127635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0" hangingPunct="0"/>
              <a:r>
                <a:rPr lang="en-US" altLang="en-US" sz="800" b="1" i="1" dirty="0">
                  <a:solidFill>
                    <a:srgbClr val="0066CC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 400</a:t>
              </a:r>
            </a:p>
          </p:txBody>
        </p:sp>
        <p:sp>
          <p:nvSpPr>
            <p:cNvPr id="147465" name="Rectangle 9"/>
            <p:cNvSpPr>
              <a:spLocks noChangeArrowheads="1"/>
            </p:cNvSpPr>
            <p:nvPr/>
          </p:nvSpPr>
          <p:spPr bwMode="auto">
            <a:xfrm>
              <a:off x="6296026" y="5651501"/>
              <a:ext cx="429605" cy="21287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508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88900" tIns="44450" rIns="88900" bIns="44450">
              <a:spAutoFit/>
            </a:bodyPr>
            <a:lstStyle>
              <a:lvl1pPr defTabSz="12763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639763" defTabSz="12763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276350" defTabSz="12763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916113" defTabSz="12763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554288" defTabSz="12763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3011488" defTabSz="127635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3468688" defTabSz="127635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925888" defTabSz="127635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4383088" defTabSz="127635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0" hangingPunct="0"/>
              <a:r>
                <a:rPr lang="en-US" altLang="en-US" sz="800" b="1" i="1" dirty="0">
                  <a:solidFill>
                    <a:srgbClr val="9900CC"/>
                  </a:solidFill>
                </a:rPr>
                <a:t> </a:t>
              </a:r>
              <a:r>
                <a:rPr lang="en-US" altLang="en-US" sz="800" b="1" i="1" dirty="0">
                  <a:solidFill>
                    <a:srgbClr val="0066CC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600</a:t>
              </a:r>
            </a:p>
          </p:txBody>
        </p:sp>
        <p:sp>
          <p:nvSpPr>
            <p:cNvPr id="147466" name="Rectangle 10"/>
            <p:cNvSpPr>
              <a:spLocks noChangeArrowheads="1"/>
            </p:cNvSpPr>
            <p:nvPr/>
          </p:nvSpPr>
          <p:spPr bwMode="auto">
            <a:xfrm>
              <a:off x="6865939" y="5651501"/>
              <a:ext cx="429605" cy="21287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508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88900" tIns="44450" rIns="88900" bIns="44450">
              <a:spAutoFit/>
            </a:bodyPr>
            <a:lstStyle>
              <a:lvl1pPr defTabSz="12763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639763" defTabSz="12763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276350" defTabSz="12763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916113" defTabSz="12763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554288" defTabSz="12763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3011488" defTabSz="127635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3468688" defTabSz="127635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925888" defTabSz="127635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4383088" defTabSz="127635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0" hangingPunct="0"/>
              <a:r>
                <a:rPr lang="en-US" altLang="en-US" sz="800" b="1" i="1" dirty="0">
                  <a:solidFill>
                    <a:srgbClr val="9900CC"/>
                  </a:solidFill>
                </a:rPr>
                <a:t> </a:t>
              </a:r>
              <a:r>
                <a:rPr lang="en-US" altLang="en-US" sz="800" b="1" i="1" dirty="0">
                  <a:solidFill>
                    <a:srgbClr val="0066CC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800</a:t>
              </a:r>
            </a:p>
          </p:txBody>
        </p:sp>
        <p:sp>
          <p:nvSpPr>
            <p:cNvPr id="147467" name="Rectangle 11"/>
            <p:cNvSpPr>
              <a:spLocks noChangeArrowheads="1"/>
            </p:cNvSpPr>
            <p:nvPr/>
          </p:nvSpPr>
          <p:spPr bwMode="auto">
            <a:xfrm>
              <a:off x="7434264" y="5651501"/>
              <a:ext cx="410369" cy="21287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508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88900" tIns="44450" rIns="88900" bIns="44450">
              <a:spAutoFit/>
            </a:bodyPr>
            <a:lstStyle>
              <a:lvl1pPr defTabSz="12763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639763" defTabSz="12763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276350" defTabSz="12763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916113" defTabSz="12763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554288" defTabSz="12763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3011488" defTabSz="127635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3468688" defTabSz="127635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925888" defTabSz="127635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4383088" defTabSz="127635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0" hangingPunct="0"/>
              <a:r>
                <a:rPr lang="en-US" altLang="en-US" sz="800" b="1" i="1" dirty="0">
                  <a:solidFill>
                    <a:srgbClr val="0066CC"/>
                  </a:solidFill>
                </a:rPr>
                <a:t>1000</a:t>
              </a:r>
            </a:p>
          </p:txBody>
        </p:sp>
        <p:pic>
          <p:nvPicPr>
            <p:cNvPr id="147468" name="Picture 12"/>
            <p:cNvPicPr>
              <a:picLocks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278313" y="3101975"/>
              <a:ext cx="569912" cy="189388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pic>
          <p:nvPicPr>
            <p:cNvPr id="147469" name="Picture 13"/>
            <p:cNvPicPr>
              <a:picLocks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730750" y="5411788"/>
              <a:ext cx="382588" cy="32226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pic>
          <p:nvPicPr>
            <p:cNvPr id="147470" name="Picture 14"/>
            <p:cNvPicPr>
              <a:picLocks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730750" y="5102225"/>
              <a:ext cx="382588" cy="48418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pic>
          <p:nvPicPr>
            <p:cNvPr id="147471" name="Picture 15"/>
            <p:cNvPicPr>
              <a:picLocks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730750" y="4529139"/>
              <a:ext cx="382588" cy="48577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pic>
          <p:nvPicPr>
            <p:cNvPr id="147472" name="Picture 16"/>
            <p:cNvPicPr>
              <a:picLocks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730750" y="3952876"/>
              <a:ext cx="382588" cy="48577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pic>
          <p:nvPicPr>
            <p:cNvPr id="147473" name="Picture 17"/>
            <p:cNvPicPr>
              <a:picLocks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730750" y="3382964"/>
              <a:ext cx="382588" cy="48418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pic>
          <p:nvPicPr>
            <p:cNvPr id="147474" name="Picture 18"/>
            <p:cNvPicPr>
              <a:picLocks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699000" y="2781300"/>
              <a:ext cx="382588" cy="51593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sp>
          <p:nvSpPr>
            <p:cNvPr id="147475" name="Line 19"/>
            <p:cNvSpPr>
              <a:spLocks noChangeShapeType="1"/>
            </p:cNvSpPr>
            <p:nvPr/>
          </p:nvSpPr>
          <p:spPr bwMode="auto">
            <a:xfrm>
              <a:off x="5027613" y="5572125"/>
              <a:ext cx="0" cy="46038"/>
            </a:xfrm>
            <a:prstGeom prst="line">
              <a:avLst/>
            </a:prstGeom>
            <a:noFill/>
            <a:ln w="12700">
              <a:solidFill>
                <a:srgbClr val="A3FF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47476" name="Line 20"/>
            <p:cNvSpPr>
              <a:spLocks noChangeShapeType="1"/>
            </p:cNvSpPr>
            <p:nvPr/>
          </p:nvSpPr>
          <p:spPr bwMode="auto">
            <a:xfrm>
              <a:off x="5330825" y="5553075"/>
              <a:ext cx="0" cy="46038"/>
            </a:xfrm>
            <a:prstGeom prst="line">
              <a:avLst/>
            </a:prstGeom>
            <a:noFill/>
            <a:ln w="12700">
              <a:solidFill>
                <a:srgbClr val="A3FF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47477" name="Line 21"/>
            <p:cNvSpPr>
              <a:spLocks noChangeShapeType="1"/>
            </p:cNvSpPr>
            <p:nvPr/>
          </p:nvSpPr>
          <p:spPr bwMode="auto">
            <a:xfrm>
              <a:off x="5616575" y="5553075"/>
              <a:ext cx="0" cy="46038"/>
            </a:xfrm>
            <a:prstGeom prst="line">
              <a:avLst/>
            </a:prstGeom>
            <a:noFill/>
            <a:ln w="12700">
              <a:solidFill>
                <a:srgbClr val="A3FF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47478" name="Line 22"/>
            <p:cNvSpPr>
              <a:spLocks noChangeShapeType="1"/>
            </p:cNvSpPr>
            <p:nvPr/>
          </p:nvSpPr>
          <p:spPr bwMode="auto">
            <a:xfrm>
              <a:off x="5895975" y="5553075"/>
              <a:ext cx="0" cy="46038"/>
            </a:xfrm>
            <a:prstGeom prst="line">
              <a:avLst/>
            </a:prstGeom>
            <a:noFill/>
            <a:ln w="12700">
              <a:solidFill>
                <a:srgbClr val="A3FF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47479" name="Line 23"/>
            <p:cNvSpPr>
              <a:spLocks noChangeShapeType="1"/>
            </p:cNvSpPr>
            <p:nvPr/>
          </p:nvSpPr>
          <p:spPr bwMode="auto">
            <a:xfrm>
              <a:off x="6181725" y="5553075"/>
              <a:ext cx="0" cy="46038"/>
            </a:xfrm>
            <a:prstGeom prst="line">
              <a:avLst/>
            </a:prstGeom>
            <a:noFill/>
            <a:ln w="12700">
              <a:solidFill>
                <a:srgbClr val="A3FF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47480" name="Line 24"/>
            <p:cNvSpPr>
              <a:spLocks noChangeShapeType="1"/>
            </p:cNvSpPr>
            <p:nvPr/>
          </p:nvSpPr>
          <p:spPr bwMode="auto">
            <a:xfrm>
              <a:off x="6465888" y="5553075"/>
              <a:ext cx="0" cy="46038"/>
            </a:xfrm>
            <a:prstGeom prst="line">
              <a:avLst/>
            </a:prstGeom>
            <a:noFill/>
            <a:ln w="12700">
              <a:solidFill>
                <a:srgbClr val="A3FF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47481" name="Line 25"/>
            <p:cNvSpPr>
              <a:spLocks noChangeShapeType="1"/>
            </p:cNvSpPr>
            <p:nvPr/>
          </p:nvSpPr>
          <p:spPr bwMode="auto">
            <a:xfrm>
              <a:off x="6748463" y="5553075"/>
              <a:ext cx="0" cy="46038"/>
            </a:xfrm>
            <a:prstGeom prst="line">
              <a:avLst/>
            </a:prstGeom>
            <a:noFill/>
            <a:ln w="12700">
              <a:solidFill>
                <a:srgbClr val="A3FF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47482" name="Line 26"/>
            <p:cNvSpPr>
              <a:spLocks noChangeShapeType="1"/>
            </p:cNvSpPr>
            <p:nvPr/>
          </p:nvSpPr>
          <p:spPr bwMode="auto">
            <a:xfrm>
              <a:off x="7034213" y="5553075"/>
              <a:ext cx="0" cy="46038"/>
            </a:xfrm>
            <a:prstGeom prst="line">
              <a:avLst/>
            </a:prstGeom>
            <a:noFill/>
            <a:ln w="12700">
              <a:solidFill>
                <a:srgbClr val="A3FF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47483" name="Line 27"/>
            <p:cNvSpPr>
              <a:spLocks noChangeShapeType="1"/>
            </p:cNvSpPr>
            <p:nvPr/>
          </p:nvSpPr>
          <p:spPr bwMode="auto">
            <a:xfrm>
              <a:off x="7316788" y="5553075"/>
              <a:ext cx="0" cy="46038"/>
            </a:xfrm>
            <a:prstGeom prst="line">
              <a:avLst/>
            </a:prstGeom>
            <a:noFill/>
            <a:ln w="12700">
              <a:solidFill>
                <a:srgbClr val="A3FF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47484" name="Line 28"/>
            <p:cNvSpPr>
              <a:spLocks noChangeShapeType="1"/>
            </p:cNvSpPr>
            <p:nvPr/>
          </p:nvSpPr>
          <p:spPr bwMode="auto">
            <a:xfrm>
              <a:off x="7600950" y="5553075"/>
              <a:ext cx="0" cy="46038"/>
            </a:xfrm>
            <a:prstGeom prst="line">
              <a:avLst/>
            </a:prstGeom>
            <a:noFill/>
            <a:ln w="12700">
              <a:solidFill>
                <a:srgbClr val="A3FF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47485" name="Line 29"/>
            <p:cNvSpPr>
              <a:spLocks noChangeShapeType="1"/>
            </p:cNvSpPr>
            <p:nvPr/>
          </p:nvSpPr>
          <p:spPr bwMode="auto">
            <a:xfrm>
              <a:off x="7881938" y="5553075"/>
              <a:ext cx="0" cy="46038"/>
            </a:xfrm>
            <a:prstGeom prst="line">
              <a:avLst/>
            </a:prstGeom>
            <a:noFill/>
            <a:ln w="12700">
              <a:solidFill>
                <a:srgbClr val="A3FF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47486" name="Line 30"/>
            <p:cNvSpPr>
              <a:spLocks noChangeShapeType="1"/>
            </p:cNvSpPr>
            <p:nvPr/>
          </p:nvSpPr>
          <p:spPr bwMode="auto">
            <a:xfrm flipH="1">
              <a:off x="4979989" y="5545138"/>
              <a:ext cx="73025" cy="0"/>
            </a:xfrm>
            <a:prstGeom prst="line">
              <a:avLst/>
            </a:prstGeom>
            <a:noFill/>
            <a:ln w="12700">
              <a:solidFill>
                <a:srgbClr val="A3FF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47487" name="Line 31"/>
            <p:cNvSpPr>
              <a:spLocks noChangeShapeType="1"/>
            </p:cNvSpPr>
            <p:nvPr/>
          </p:nvSpPr>
          <p:spPr bwMode="auto">
            <a:xfrm flipH="1">
              <a:off x="4979989" y="5257800"/>
              <a:ext cx="73025" cy="0"/>
            </a:xfrm>
            <a:prstGeom prst="line">
              <a:avLst/>
            </a:prstGeom>
            <a:noFill/>
            <a:ln w="12700">
              <a:solidFill>
                <a:srgbClr val="A3FF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47488" name="Line 32"/>
            <p:cNvSpPr>
              <a:spLocks noChangeShapeType="1"/>
            </p:cNvSpPr>
            <p:nvPr/>
          </p:nvSpPr>
          <p:spPr bwMode="auto">
            <a:xfrm flipH="1">
              <a:off x="4979989" y="4972050"/>
              <a:ext cx="73025" cy="0"/>
            </a:xfrm>
            <a:prstGeom prst="line">
              <a:avLst/>
            </a:prstGeom>
            <a:noFill/>
            <a:ln w="12700">
              <a:solidFill>
                <a:srgbClr val="A3FF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47489" name="Line 33"/>
            <p:cNvSpPr>
              <a:spLocks noChangeShapeType="1"/>
            </p:cNvSpPr>
            <p:nvPr/>
          </p:nvSpPr>
          <p:spPr bwMode="auto">
            <a:xfrm flipH="1">
              <a:off x="4979989" y="4684713"/>
              <a:ext cx="73025" cy="0"/>
            </a:xfrm>
            <a:prstGeom prst="line">
              <a:avLst/>
            </a:prstGeom>
            <a:noFill/>
            <a:ln w="12700">
              <a:solidFill>
                <a:srgbClr val="A3FF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47490" name="Line 34"/>
            <p:cNvSpPr>
              <a:spLocks noChangeShapeType="1"/>
            </p:cNvSpPr>
            <p:nvPr/>
          </p:nvSpPr>
          <p:spPr bwMode="auto">
            <a:xfrm flipH="1">
              <a:off x="4979989" y="4397375"/>
              <a:ext cx="73025" cy="0"/>
            </a:xfrm>
            <a:prstGeom prst="line">
              <a:avLst/>
            </a:prstGeom>
            <a:noFill/>
            <a:ln w="12700">
              <a:solidFill>
                <a:srgbClr val="A3FF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47491" name="Line 35"/>
            <p:cNvSpPr>
              <a:spLocks noChangeShapeType="1"/>
            </p:cNvSpPr>
            <p:nvPr/>
          </p:nvSpPr>
          <p:spPr bwMode="auto">
            <a:xfrm flipH="1">
              <a:off x="4979989" y="4113213"/>
              <a:ext cx="73025" cy="0"/>
            </a:xfrm>
            <a:prstGeom prst="line">
              <a:avLst/>
            </a:prstGeom>
            <a:noFill/>
            <a:ln w="12700">
              <a:solidFill>
                <a:srgbClr val="A3FF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47492" name="Line 36"/>
            <p:cNvSpPr>
              <a:spLocks noChangeShapeType="1"/>
            </p:cNvSpPr>
            <p:nvPr/>
          </p:nvSpPr>
          <p:spPr bwMode="auto">
            <a:xfrm flipH="1">
              <a:off x="4979989" y="3824288"/>
              <a:ext cx="73025" cy="0"/>
            </a:xfrm>
            <a:prstGeom prst="line">
              <a:avLst/>
            </a:prstGeom>
            <a:noFill/>
            <a:ln w="12700">
              <a:solidFill>
                <a:srgbClr val="A3FF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47493" name="Line 37"/>
            <p:cNvSpPr>
              <a:spLocks noChangeShapeType="1"/>
            </p:cNvSpPr>
            <p:nvPr/>
          </p:nvSpPr>
          <p:spPr bwMode="auto">
            <a:xfrm flipH="1">
              <a:off x="4979989" y="3538538"/>
              <a:ext cx="73025" cy="0"/>
            </a:xfrm>
            <a:prstGeom prst="line">
              <a:avLst/>
            </a:prstGeom>
            <a:noFill/>
            <a:ln w="12700">
              <a:solidFill>
                <a:srgbClr val="A3FF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47494" name="Line 38"/>
            <p:cNvSpPr>
              <a:spLocks noChangeShapeType="1"/>
            </p:cNvSpPr>
            <p:nvPr/>
          </p:nvSpPr>
          <p:spPr bwMode="auto">
            <a:xfrm flipH="1">
              <a:off x="4979989" y="3252788"/>
              <a:ext cx="73025" cy="0"/>
            </a:xfrm>
            <a:prstGeom prst="line">
              <a:avLst/>
            </a:prstGeom>
            <a:noFill/>
            <a:ln w="12700">
              <a:solidFill>
                <a:srgbClr val="A3FF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47495" name="Line 39"/>
            <p:cNvSpPr>
              <a:spLocks noChangeShapeType="1"/>
            </p:cNvSpPr>
            <p:nvPr/>
          </p:nvSpPr>
          <p:spPr bwMode="auto">
            <a:xfrm flipH="1">
              <a:off x="4979989" y="2965450"/>
              <a:ext cx="73025" cy="0"/>
            </a:xfrm>
            <a:prstGeom prst="line">
              <a:avLst/>
            </a:prstGeom>
            <a:noFill/>
            <a:ln w="12700">
              <a:solidFill>
                <a:srgbClr val="A3FF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47496" name="Line 40"/>
            <p:cNvSpPr>
              <a:spLocks noChangeShapeType="1"/>
            </p:cNvSpPr>
            <p:nvPr/>
          </p:nvSpPr>
          <p:spPr bwMode="auto">
            <a:xfrm flipH="1">
              <a:off x="4979989" y="2678113"/>
              <a:ext cx="73025" cy="0"/>
            </a:xfrm>
            <a:prstGeom prst="line">
              <a:avLst/>
            </a:prstGeom>
            <a:noFill/>
            <a:ln w="12700">
              <a:solidFill>
                <a:srgbClr val="A3FF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47497" name="Freeform 41"/>
            <p:cNvSpPr>
              <a:spLocks/>
            </p:cNvSpPr>
            <p:nvPr/>
          </p:nvSpPr>
          <p:spPr bwMode="auto">
            <a:xfrm>
              <a:off x="5046664" y="1628776"/>
              <a:ext cx="2911475" cy="981075"/>
            </a:xfrm>
            <a:custGeom>
              <a:avLst/>
              <a:gdLst>
                <a:gd name="T0" fmla="*/ 0 w 1834"/>
                <a:gd name="T1" fmla="*/ 0 h 618"/>
                <a:gd name="T2" fmla="*/ 1833 w 1834"/>
                <a:gd name="T3" fmla="*/ 0 h 618"/>
                <a:gd name="T4" fmla="*/ 1833 w 1834"/>
                <a:gd name="T5" fmla="*/ 617 h 618"/>
                <a:gd name="T6" fmla="*/ 0 w 1834"/>
                <a:gd name="T7" fmla="*/ 617 h 618"/>
                <a:gd name="T8" fmla="*/ 0 w 1834"/>
                <a:gd name="T9" fmla="*/ 0 h 6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34" h="618">
                  <a:moveTo>
                    <a:pt x="0" y="0"/>
                  </a:moveTo>
                  <a:lnTo>
                    <a:pt x="1833" y="0"/>
                  </a:lnTo>
                  <a:lnTo>
                    <a:pt x="1833" y="617"/>
                  </a:lnTo>
                  <a:lnTo>
                    <a:pt x="0" y="617"/>
                  </a:lnTo>
                  <a:lnTo>
                    <a:pt x="0" y="0"/>
                  </a:lnTo>
                </a:path>
              </a:pathLst>
            </a:custGeom>
            <a:solidFill>
              <a:srgbClr val="00279F"/>
            </a:solidFill>
            <a:ln w="12700" cap="rnd" cmpd="sng">
              <a:solidFill>
                <a:srgbClr val="A3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pic>
          <p:nvPicPr>
            <p:cNvPr id="147498" name="Picture 42"/>
            <p:cNvPicPr>
              <a:picLocks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560889" y="1984376"/>
              <a:ext cx="454025" cy="34607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sp>
          <p:nvSpPr>
            <p:cNvPr id="147499" name="Line 43"/>
            <p:cNvSpPr>
              <a:spLocks noChangeShapeType="1"/>
            </p:cNvSpPr>
            <p:nvPr/>
          </p:nvSpPr>
          <p:spPr bwMode="auto">
            <a:xfrm>
              <a:off x="5046663" y="2614614"/>
              <a:ext cx="0" cy="47625"/>
            </a:xfrm>
            <a:prstGeom prst="line">
              <a:avLst/>
            </a:prstGeom>
            <a:noFill/>
            <a:ln w="12700">
              <a:solidFill>
                <a:srgbClr val="A3FF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47500" name="Line 44"/>
            <p:cNvSpPr>
              <a:spLocks noChangeShapeType="1"/>
            </p:cNvSpPr>
            <p:nvPr/>
          </p:nvSpPr>
          <p:spPr bwMode="auto">
            <a:xfrm>
              <a:off x="5330825" y="2614614"/>
              <a:ext cx="0" cy="47625"/>
            </a:xfrm>
            <a:prstGeom prst="line">
              <a:avLst/>
            </a:prstGeom>
            <a:noFill/>
            <a:ln w="12700">
              <a:solidFill>
                <a:srgbClr val="A3FF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47501" name="Line 45"/>
            <p:cNvSpPr>
              <a:spLocks noChangeShapeType="1"/>
            </p:cNvSpPr>
            <p:nvPr/>
          </p:nvSpPr>
          <p:spPr bwMode="auto">
            <a:xfrm>
              <a:off x="5616575" y="2614614"/>
              <a:ext cx="0" cy="47625"/>
            </a:xfrm>
            <a:prstGeom prst="line">
              <a:avLst/>
            </a:prstGeom>
            <a:noFill/>
            <a:ln w="12700">
              <a:solidFill>
                <a:srgbClr val="A3FF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47502" name="Line 46"/>
            <p:cNvSpPr>
              <a:spLocks noChangeShapeType="1"/>
            </p:cNvSpPr>
            <p:nvPr/>
          </p:nvSpPr>
          <p:spPr bwMode="auto">
            <a:xfrm>
              <a:off x="5895975" y="2614614"/>
              <a:ext cx="0" cy="47625"/>
            </a:xfrm>
            <a:prstGeom prst="line">
              <a:avLst/>
            </a:prstGeom>
            <a:noFill/>
            <a:ln w="12700">
              <a:solidFill>
                <a:srgbClr val="A3FF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47503" name="Line 47"/>
            <p:cNvSpPr>
              <a:spLocks noChangeShapeType="1"/>
            </p:cNvSpPr>
            <p:nvPr/>
          </p:nvSpPr>
          <p:spPr bwMode="auto">
            <a:xfrm>
              <a:off x="6181725" y="2614614"/>
              <a:ext cx="0" cy="47625"/>
            </a:xfrm>
            <a:prstGeom prst="line">
              <a:avLst/>
            </a:prstGeom>
            <a:noFill/>
            <a:ln w="12700">
              <a:solidFill>
                <a:srgbClr val="A3FF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47504" name="Line 48"/>
            <p:cNvSpPr>
              <a:spLocks noChangeShapeType="1"/>
            </p:cNvSpPr>
            <p:nvPr/>
          </p:nvSpPr>
          <p:spPr bwMode="auto">
            <a:xfrm>
              <a:off x="6465888" y="2614614"/>
              <a:ext cx="0" cy="47625"/>
            </a:xfrm>
            <a:prstGeom prst="line">
              <a:avLst/>
            </a:prstGeom>
            <a:noFill/>
            <a:ln w="12700">
              <a:solidFill>
                <a:srgbClr val="A3FF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47505" name="Line 49"/>
            <p:cNvSpPr>
              <a:spLocks noChangeShapeType="1"/>
            </p:cNvSpPr>
            <p:nvPr/>
          </p:nvSpPr>
          <p:spPr bwMode="auto">
            <a:xfrm>
              <a:off x="6748463" y="2614614"/>
              <a:ext cx="0" cy="47625"/>
            </a:xfrm>
            <a:prstGeom prst="line">
              <a:avLst/>
            </a:prstGeom>
            <a:noFill/>
            <a:ln w="12700">
              <a:solidFill>
                <a:srgbClr val="A3FF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47506" name="Line 50"/>
            <p:cNvSpPr>
              <a:spLocks noChangeShapeType="1"/>
            </p:cNvSpPr>
            <p:nvPr/>
          </p:nvSpPr>
          <p:spPr bwMode="auto">
            <a:xfrm>
              <a:off x="7034213" y="2614614"/>
              <a:ext cx="0" cy="47625"/>
            </a:xfrm>
            <a:prstGeom prst="line">
              <a:avLst/>
            </a:prstGeom>
            <a:noFill/>
            <a:ln w="12700">
              <a:solidFill>
                <a:srgbClr val="A3FF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47507" name="Line 51"/>
            <p:cNvSpPr>
              <a:spLocks noChangeShapeType="1"/>
            </p:cNvSpPr>
            <p:nvPr/>
          </p:nvSpPr>
          <p:spPr bwMode="auto">
            <a:xfrm>
              <a:off x="7316788" y="2614614"/>
              <a:ext cx="0" cy="47625"/>
            </a:xfrm>
            <a:prstGeom prst="line">
              <a:avLst/>
            </a:prstGeom>
            <a:noFill/>
            <a:ln w="12700">
              <a:solidFill>
                <a:srgbClr val="A3FF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47508" name="Line 52"/>
            <p:cNvSpPr>
              <a:spLocks noChangeShapeType="1"/>
            </p:cNvSpPr>
            <p:nvPr/>
          </p:nvSpPr>
          <p:spPr bwMode="auto">
            <a:xfrm>
              <a:off x="7600950" y="2614614"/>
              <a:ext cx="0" cy="47625"/>
            </a:xfrm>
            <a:prstGeom prst="line">
              <a:avLst/>
            </a:prstGeom>
            <a:noFill/>
            <a:ln w="12700">
              <a:solidFill>
                <a:srgbClr val="A3FF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47509" name="Line 53"/>
            <p:cNvSpPr>
              <a:spLocks noChangeShapeType="1"/>
            </p:cNvSpPr>
            <p:nvPr/>
          </p:nvSpPr>
          <p:spPr bwMode="auto">
            <a:xfrm>
              <a:off x="7881938" y="2614614"/>
              <a:ext cx="0" cy="47625"/>
            </a:xfrm>
            <a:prstGeom prst="line">
              <a:avLst/>
            </a:prstGeom>
            <a:noFill/>
            <a:ln w="12700">
              <a:solidFill>
                <a:srgbClr val="A3FF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47510" name="Line 54"/>
            <p:cNvSpPr>
              <a:spLocks noChangeShapeType="1"/>
            </p:cNvSpPr>
            <p:nvPr/>
          </p:nvSpPr>
          <p:spPr bwMode="auto">
            <a:xfrm flipH="1">
              <a:off x="4979989" y="2608263"/>
              <a:ext cx="73025" cy="0"/>
            </a:xfrm>
            <a:prstGeom prst="line">
              <a:avLst/>
            </a:prstGeom>
            <a:noFill/>
            <a:ln w="12700">
              <a:solidFill>
                <a:srgbClr val="A3FF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47511" name="Line 55"/>
            <p:cNvSpPr>
              <a:spLocks noChangeShapeType="1"/>
            </p:cNvSpPr>
            <p:nvPr/>
          </p:nvSpPr>
          <p:spPr bwMode="auto">
            <a:xfrm flipH="1">
              <a:off x="4979989" y="2362200"/>
              <a:ext cx="73025" cy="0"/>
            </a:xfrm>
            <a:prstGeom prst="line">
              <a:avLst/>
            </a:prstGeom>
            <a:noFill/>
            <a:ln w="12700">
              <a:solidFill>
                <a:srgbClr val="A3FF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47512" name="Line 56"/>
            <p:cNvSpPr>
              <a:spLocks noChangeShapeType="1"/>
            </p:cNvSpPr>
            <p:nvPr/>
          </p:nvSpPr>
          <p:spPr bwMode="auto">
            <a:xfrm flipH="1">
              <a:off x="4979989" y="2117725"/>
              <a:ext cx="73025" cy="0"/>
            </a:xfrm>
            <a:prstGeom prst="line">
              <a:avLst/>
            </a:prstGeom>
            <a:noFill/>
            <a:ln w="12700">
              <a:solidFill>
                <a:srgbClr val="A3FF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47513" name="Line 57"/>
            <p:cNvSpPr>
              <a:spLocks noChangeShapeType="1"/>
            </p:cNvSpPr>
            <p:nvPr/>
          </p:nvSpPr>
          <p:spPr bwMode="auto">
            <a:xfrm flipH="1">
              <a:off x="4979989" y="1873250"/>
              <a:ext cx="73025" cy="0"/>
            </a:xfrm>
            <a:prstGeom prst="line">
              <a:avLst/>
            </a:prstGeom>
            <a:noFill/>
            <a:ln w="12700">
              <a:solidFill>
                <a:srgbClr val="A3FF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47514" name="Line 58"/>
            <p:cNvSpPr>
              <a:spLocks noChangeShapeType="1"/>
            </p:cNvSpPr>
            <p:nvPr/>
          </p:nvSpPr>
          <p:spPr bwMode="auto">
            <a:xfrm flipH="1">
              <a:off x="4979989" y="1628775"/>
              <a:ext cx="73025" cy="0"/>
            </a:xfrm>
            <a:prstGeom prst="line">
              <a:avLst/>
            </a:prstGeom>
            <a:noFill/>
            <a:ln w="12700">
              <a:solidFill>
                <a:srgbClr val="A3FF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47515" name="Freeform 59"/>
            <p:cNvSpPr>
              <a:spLocks/>
            </p:cNvSpPr>
            <p:nvPr/>
          </p:nvSpPr>
          <p:spPr bwMode="auto">
            <a:xfrm>
              <a:off x="5046664" y="1628776"/>
              <a:ext cx="2867025" cy="981075"/>
            </a:xfrm>
            <a:custGeom>
              <a:avLst/>
              <a:gdLst>
                <a:gd name="T0" fmla="*/ 29 w 1806"/>
                <a:gd name="T1" fmla="*/ 613 h 618"/>
                <a:gd name="T2" fmla="*/ 86 w 1806"/>
                <a:gd name="T3" fmla="*/ 515 h 618"/>
                <a:gd name="T4" fmla="*/ 144 w 1806"/>
                <a:gd name="T5" fmla="*/ 65 h 618"/>
                <a:gd name="T6" fmla="*/ 201 w 1806"/>
                <a:gd name="T7" fmla="*/ 51 h 618"/>
                <a:gd name="T8" fmla="*/ 258 w 1806"/>
                <a:gd name="T9" fmla="*/ 283 h 618"/>
                <a:gd name="T10" fmla="*/ 316 w 1806"/>
                <a:gd name="T11" fmla="*/ 440 h 618"/>
                <a:gd name="T12" fmla="*/ 372 w 1806"/>
                <a:gd name="T13" fmla="*/ 549 h 618"/>
                <a:gd name="T14" fmla="*/ 430 w 1806"/>
                <a:gd name="T15" fmla="*/ 564 h 618"/>
                <a:gd name="T16" fmla="*/ 488 w 1806"/>
                <a:gd name="T17" fmla="*/ 552 h 618"/>
                <a:gd name="T18" fmla="*/ 545 w 1806"/>
                <a:gd name="T19" fmla="*/ 550 h 618"/>
                <a:gd name="T20" fmla="*/ 602 w 1806"/>
                <a:gd name="T21" fmla="*/ 570 h 618"/>
                <a:gd name="T22" fmla="*/ 660 w 1806"/>
                <a:gd name="T23" fmla="*/ 588 h 618"/>
                <a:gd name="T24" fmla="*/ 716 w 1806"/>
                <a:gd name="T25" fmla="*/ 602 h 618"/>
                <a:gd name="T26" fmla="*/ 774 w 1806"/>
                <a:gd name="T27" fmla="*/ 607 h 618"/>
                <a:gd name="T28" fmla="*/ 832 w 1806"/>
                <a:gd name="T29" fmla="*/ 606 h 618"/>
                <a:gd name="T30" fmla="*/ 888 w 1806"/>
                <a:gd name="T31" fmla="*/ 593 h 618"/>
                <a:gd name="T32" fmla="*/ 946 w 1806"/>
                <a:gd name="T33" fmla="*/ 575 h 618"/>
                <a:gd name="T34" fmla="*/ 1003 w 1806"/>
                <a:gd name="T35" fmla="*/ 544 h 618"/>
                <a:gd name="T36" fmla="*/ 1060 w 1806"/>
                <a:gd name="T37" fmla="*/ 509 h 618"/>
                <a:gd name="T38" fmla="*/ 1118 w 1806"/>
                <a:gd name="T39" fmla="*/ 473 h 618"/>
                <a:gd name="T40" fmla="*/ 1175 w 1806"/>
                <a:gd name="T41" fmla="*/ 437 h 618"/>
                <a:gd name="T42" fmla="*/ 1232 w 1806"/>
                <a:gd name="T43" fmla="*/ 403 h 618"/>
                <a:gd name="T44" fmla="*/ 1290 w 1806"/>
                <a:gd name="T45" fmla="*/ 394 h 618"/>
                <a:gd name="T46" fmla="*/ 1347 w 1806"/>
                <a:gd name="T47" fmla="*/ 387 h 618"/>
                <a:gd name="T48" fmla="*/ 1404 w 1806"/>
                <a:gd name="T49" fmla="*/ 400 h 618"/>
                <a:gd name="T50" fmla="*/ 1461 w 1806"/>
                <a:gd name="T51" fmla="*/ 408 h 618"/>
                <a:gd name="T52" fmla="*/ 1519 w 1806"/>
                <a:gd name="T53" fmla="*/ 417 h 618"/>
                <a:gd name="T54" fmla="*/ 1576 w 1806"/>
                <a:gd name="T55" fmla="*/ 437 h 618"/>
                <a:gd name="T56" fmla="*/ 1633 w 1806"/>
                <a:gd name="T57" fmla="*/ 449 h 618"/>
                <a:gd name="T58" fmla="*/ 1691 w 1806"/>
                <a:gd name="T59" fmla="*/ 472 h 618"/>
                <a:gd name="T60" fmla="*/ 1747 w 1806"/>
                <a:gd name="T61" fmla="*/ 509 h 618"/>
                <a:gd name="T62" fmla="*/ 1805 w 1806"/>
                <a:gd name="T63" fmla="*/ 617 h 6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806" h="618">
                  <a:moveTo>
                    <a:pt x="0" y="616"/>
                  </a:moveTo>
                  <a:lnTo>
                    <a:pt x="29" y="613"/>
                  </a:lnTo>
                  <a:lnTo>
                    <a:pt x="58" y="596"/>
                  </a:lnTo>
                  <a:lnTo>
                    <a:pt x="86" y="515"/>
                  </a:lnTo>
                  <a:lnTo>
                    <a:pt x="114" y="302"/>
                  </a:lnTo>
                  <a:lnTo>
                    <a:pt x="144" y="65"/>
                  </a:lnTo>
                  <a:lnTo>
                    <a:pt x="172" y="0"/>
                  </a:lnTo>
                  <a:lnTo>
                    <a:pt x="201" y="51"/>
                  </a:lnTo>
                  <a:lnTo>
                    <a:pt x="230" y="190"/>
                  </a:lnTo>
                  <a:lnTo>
                    <a:pt x="258" y="283"/>
                  </a:lnTo>
                  <a:lnTo>
                    <a:pt x="286" y="363"/>
                  </a:lnTo>
                  <a:lnTo>
                    <a:pt x="316" y="440"/>
                  </a:lnTo>
                  <a:lnTo>
                    <a:pt x="344" y="511"/>
                  </a:lnTo>
                  <a:lnTo>
                    <a:pt x="372" y="549"/>
                  </a:lnTo>
                  <a:lnTo>
                    <a:pt x="402" y="569"/>
                  </a:lnTo>
                  <a:lnTo>
                    <a:pt x="430" y="564"/>
                  </a:lnTo>
                  <a:lnTo>
                    <a:pt x="459" y="562"/>
                  </a:lnTo>
                  <a:lnTo>
                    <a:pt x="488" y="552"/>
                  </a:lnTo>
                  <a:lnTo>
                    <a:pt x="516" y="551"/>
                  </a:lnTo>
                  <a:lnTo>
                    <a:pt x="545" y="550"/>
                  </a:lnTo>
                  <a:lnTo>
                    <a:pt x="574" y="558"/>
                  </a:lnTo>
                  <a:lnTo>
                    <a:pt x="602" y="570"/>
                  </a:lnTo>
                  <a:lnTo>
                    <a:pt x="630" y="579"/>
                  </a:lnTo>
                  <a:lnTo>
                    <a:pt x="660" y="588"/>
                  </a:lnTo>
                  <a:lnTo>
                    <a:pt x="688" y="593"/>
                  </a:lnTo>
                  <a:lnTo>
                    <a:pt x="716" y="602"/>
                  </a:lnTo>
                  <a:lnTo>
                    <a:pt x="745" y="605"/>
                  </a:lnTo>
                  <a:lnTo>
                    <a:pt x="774" y="607"/>
                  </a:lnTo>
                  <a:lnTo>
                    <a:pt x="802" y="608"/>
                  </a:lnTo>
                  <a:lnTo>
                    <a:pt x="832" y="606"/>
                  </a:lnTo>
                  <a:lnTo>
                    <a:pt x="860" y="601"/>
                  </a:lnTo>
                  <a:lnTo>
                    <a:pt x="888" y="593"/>
                  </a:lnTo>
                  <a:lnTo>
                    <a:pt x="917" y="583"/>
                  </a:lnTo>
                  <a:lnTo>
                    <a:pt x="946" y="575"/>
                  </a:lnTo>
                  <a:lnTo>
                    <a:pt x="974" y="560"/>
                  </a:lnTo>
                  <a:lnTo>
                    <a:pt x="1003" y="544"/>
                  </a:lnTo>
                  <a:lnTo>
                    <a:pt x="1032" y="528"/>
                  </a:lnTo>
                  <a:lnTo>
                    <a:pt x="1060" y="509"/>
                  </a:lnTo>
                  <a:lnTo>
                    <a:pt x="1089" y="485"/>
                  </a:lnTo>
                  <a:lnTo>
                    <a:pt x="1118" y="473"/>
                  </a:lnTo>
                  <a:lnTo>
                    <a:pt x="1146" y="449"/>
                  </a:lnTo>
                  <a:lnTo>
                    <a:pt x="1175" y="437"/>
                  </a:lnTo>
                  <a:lnTo>
                    <a:pt x="1204" y="418"/>
                  </a:lnTo>
                  <a:lnTo>
                    <a:pt x="1232" y="403"/>
                  </a:lnTo>
                  <a:lnTo>
                    <a:pt x="1261" y="415"/>
                  </a:lnTo>
                  <a:lnTo>
                    <a:pt x="1290" y="394"/>
                  </a:lnTo>
                  <a:lnTo>
                    <a:pt x="1318" y="389"/>
                  </a:lnTo>
                  <a:lnTo>
                    <a:pt x="1347" y="387"/>
                  </a:lnTo>
                  <a:lnTo>
                    <a:pt x="1375" y="394"/>
                  </a:lnTo>
                  <a:lnTo>
                    <a:pt x="1404" y="400"/>
                  </a:lnTo>
                  <a:lnTo>
                    <a:pt x="1433" y="408"/>
                  </a:lnTo>
                  <a:lnTo>
                    <a:pt x="1461" y="408"/>
                  </a:lnTo>
                  <a:lnTo>
                    <a:pt x="1489" y="406"/>
                  </a:lnTo>
                  <a:lnTo>
                    <a:pt x="1519" y="417"/>
                  </a:lnTo>
                  <a:lnTo>
                    <a:pt x="1547" y="425"/>
                  </a:lnTo>
                  <a:lnTo>
                    <a:pt x="1576" y="437"/>
                  </a:lnTo>
                  <a:lnTo>
                    <a:pt x="1605" y="442"/>
                  </a:lnTo>
                  <a:lnTo>
                    <a:pt x="1633" y="449"/>
                  </a:lnTo>
                  <a:lnTo>
                    <a:pt x="1661" y="463"/>
                  </a:lnTo>
                  <a:lnTo>
                    <a:pt x="1691" y="472"/>
                  </a:lnTo>
                  <a:lnTo>
                    <a:pt x="1719" y="482"/>
                  </a:lnTo>
                  <a:lnTo>
                    <a:pt x="1747" y="509"/>
                  </a:lnTo>
                  <a:lnTo>
                    <a:pt x="1777" y="555"/>
                  </a:lnTo>
                  <a:lnTo>
                    <a:pt x="1805" y="617"/>
                  </a:lnTo>
                </a:path>
              </a:pathLst>
            </a:custGeom>
            <a:noFill/>
            <a:ln w="25400" cap="rnd" cmpd="sng">
              <a:solidFill>
                <a:schemeClr val="tx2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516" name="Freeform 60"/>
            <p:cNvSpPr>
              <a:spLocks/>
            </p:cNvSpPr>
            <p:nvPr/>
          </p:nvSpPr>
          <p:spPr bwMode="auto">
            <a:xfrm>
              <a:off x="7953376" y="2608263"/>
              <a:ext cx="969963" cy="2940050"/>
            </a:xfrm>
            <a:custGeom>
              <a:avLst/>
              <a:gdLst>
                <a:gd name="T0" fmla="*/ 0 w 610"/>
                <a:gd name="T1" fmla="*/ 0 h 1852"/>
                <a:gd name="T2" fmla="*/ 609 w 610"/>
                <a:gd name="T3" fmla="*/ 0 h 1852"/>
                <a:gd name="T4" fmla="*/ 609 w 610"/>
                <a:gd name="T5" fmla="*/ 1851 h 1852"/>
                <a:gd name="T6" fmla="*/ 0 w 610"/>
                <a:gd name="T7" fmla="*/ 1851 h 1852"/>
                <a:gd name="T8" fmla="*/ 0 w 610"/>
                <a:gd name="T9" fmla="*/ 0 h 18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0" h="1852">
                  <a:moveTo>
                    <a:pt x="0" y="0"/>
                  </a:moveTo>
                  <a:lnTo>
                    <a:pt x="609" y="0"/>
                  </a:lnTo>
                  <a:lnTo>
                    <a:pt x="609" y="1851"/>
                  </a:lnTo>
                  <a:lnTo>
                    <a:pt x="0" y="1851"/>
                  </a:lnTo>
                  <a:lnTo>
                    <a:pt x="0" y="0"/>
                  </a:lnTo>
                </a:path>
              </a:pathLst>
            </a:custGeom>
            <a:solidFill>
              <a:srgbClr val="00279F"/>
            </a:solidFill>
            <a:ln w="12700" cap="rnd" cmpd="sng">
              <a:solidFill>
                <a:srgbClr val="A3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517" name="Freeform 61"/>
            <p:cNvSpPr>
              <a:spLocks/>
            </p:cNvSpPr>
            <p:nvPr/>
          </p:nvSpPr>
          <p:spPr bwMode="auto">
            <a:xfrm>
              <a:off x="5227638" y="5086351"/>
              <a:ext cx="38100" cy="36513"/>
            </a:xfrm>
            <a:custGeom>
              <a:avLst/>
              <a:gdLst>
                <a:gd name="T0" fmla="*/ 0 w 24"/>
                <a:gd name="T1" fmla="*/ 22 h 23"/>
                <a:gd name="T2" fmla="*/ 23 w 24"/>
                <a:gd name="T3" fmla="*/ 22 h 23"/>
                <a:gd name="T4" fmla="*/ 23 w 24"/>
                <a:gd name="T5" fmla="*/ 0 h 23"/>
                <a:gd name="T6" fmla="*/ 0 w 24"/>
                <a:gd name="T7" fmla="*/ 0 h 23"/>
                <a:gd name="T8" fmla="*/ 0 w 24"/>
                <a:gd name="T9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23">
                  <a:moveTo>
                    <a:pt x="0" y="22"/>
                  </a:moveTo>
                  <a:lnTo>
                    <a:pt x="23" y="22"/>
                  </a:lnTo>
                  <a:lnTo>
                    <a:pt x="23" y="0"/>
                  </a:lnTo>
                  <a:lnTo>
                    <a:pt x="0" y="0"/>
                  </a:lnTo>
                  <a:lnTo>
                    <a:pt x="0" y="22"/>
                  </a:lnTo>
                </a:path>
              </a:pathLst>
            </a:custGeom>
            <a:solidFill>
              <a:srgbClr val="A8A8A8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518" name="Freeform 62"/>
            <p:cNvSpPr>
              <a:spLocks/>
            </p:cNvSpPr>
            <p:nvPr/>
          </p:nvSpPr>
          <p:spPr bwMode="auto">
            <a:xfrm>
              <a:off x="5275264" y="5086351"/>
              <a:ext cx="34925" cy="36513"/>
            </a:xfrm>
            <a:custGeom>
              <a:avLst/>
              <a:gdLst>
                <a:gd name="T0" fmla="*/ 0 w 22"/>
                <a:gd name="T1" fmla="*/ 22 h 23"/>
                <a:gd name="T2" fmla="*/ 21 w 22"/>
                <a:gd name="T3" fmla="*/ 22 h 23"/>
                <a:gd name="T4" fmla="*/ 21 w 22"/>
                <a:gd name="T5" fmla="*/ 0 h 23"/>
                <a:gd name="T6" fmla="*/ 0 w 22"/>
                <a:gd name="T7" fmla="*/ 0 h 23"/>
                <a:gd name="T8" fmla="*/ 0 w 22"/>
                <a:gd name="T9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23">
                  <a:moveTo>
                    <a:pt x="0" y="22"/>
                  </a:moveTo>
                  <a:lnTo>
                    <a:pt x="21" y="22"/>
                  </a:lnTo>
                  <a:lnTo>
                    <a:pt x="21" y="0"/>
                  </a:lnTo>
                  <a:lnTo>
                    <a:pt x="0" y="0"/>
                  </a:lnTo>
                  <a:lnTo>
                    <a:pt x="0" y="22"/>
                  </a:lnTo>
                </a:path>
              </a:pathLst>
            </a:custGeom>
            <a:solidFill>
              <a:srgbClr val="58FF5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519" name="Freeform 63"/>
            <p:cNvSpPr>
              <a:spLocks/>
            </p:cNvSpPr>
            <p:nvPr/>
          </p:nvSpPr>
          <p:spPr bwMode="auto">
            <a:xfrm>
              <a:off x="5319713" y="5086351"/>
              <a:ext cx="125412" cy="36513"/>
            </a:xfrm>
            <a:custGeom>
              <a:avLst/>
              <a:gdLst>
                <a:gd name="T0" fmla="*/ 0 w 79"/>
                <a:gd name="T1" fmla="*/ 22 h 23"/>
                <a:gd name="T2" fmla="*/ 78 w 79"/>
                <a:gd name="T3" fmla="*/ 22 h 23"/>
                <a:gd name="T4" fmla="*/ 78 w 79"/>
                <a:gd name="T5" fmla="*/ 0 h 23"/>
                <a:gd name="T6" fmla="*/ 0 w 79"/>
                <a:gd name="T7" fmla="*/ 0 h 23"/>
                <a:gd name="T8" fmla="*/ 0 w 79"/>
                <a:gd name="T9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9" h="23">
                  <a:moveTo>
                    <a:pt x="0" y="22"/>
                  </a:moveTo>
                  <a:lnTo>
                    <a:pt x="78" y="22"/>
                  </a:lnTo>
                  <a:lnTo>
                    <a:pt x="78" y="0"/>
                  </a:lnTo>
                  <a:lnTo>
                    <a:pt x="0" y="0"/>
                  </a:lnTo>
                  <a:lnTo>
                    <a:pt x="0" y="22"/>
                  </a:lnTo>
                </a:path>
              </a:pathLst>
            </a:custGeom>
            <a:solidFill>
              <a:srgbClr val="A8A8A8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520" name="Freeform 64"/>
            <p:cNvSpPr>
              <a:spLocks/>
            </p:cNvSpPr>
            <p:nvPr/>
          </p:nvSpPr>
          <p:spPr bwMode="auto">
            <a:xfrm>
              <a:off x="5183188" y="5040313"/>
              <a:ext cx="36512" cy="38100"/>
            </a:xfrm>
            <a:custGeom>
              <a:avLst/>
              <a:gdLst>
                <a:gd name="T0" fmla="*/ 0 w 23"/>
                <a:gd name="T1" fmla="*/ 23 h 24"/>
                <a:gd name="T2" fmla="*/ 22 w 23"/>
                <a:gd name="T3" fmla="*/ 23 h 24"/>
                <a:gd name="T4" fmla="*/ 22 w 23"/>
                <a:gd name="T5" fmla="*/ 0 h 24"/>
                <a:gd name="T6" fmla="*/ 0 w 23"/>
                <a:gd name="T7" fmla="*/ 0 h 24"/>
                <a:gd name="T8" fmla="*/ 0 w 23"/>
                <a:gd name="T9" fmla="*/ 2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24">
                  <a:moveTo>
                    <a:pt x="0" y="23"/>
                  </a:moveTo>
                  <a:lnTo>
                    <a:pt x="22" y="23"/>
                  </a:lnTo>
                  <a:lnTo>
                    <a:pt x="22" y="0"/>
                  </a:lnTo>
                  <a:lnTo>
                    <a:pt x="0" y="0"/>
                  </a:lnTo>
                  <a:lnTo>
                    <a:pt x="0" y="23"/>
                  </a:lnTo>
                </a:path>
              </a:pathLst>
            </a:custGeom>
            <a:solidFill>
              <a:srgbClr val="A6BB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521" name="Freeform 65"/>
            <p:cNvSpPr>
              <a:spLocks/>
            </p:cNvSpPr>
            <p:nvPr/>
          </p:nvSpPr>
          <p:spPr bwMode="auto">
            <a:xfrm>
              <a:off x="5227638" y="5040313"/>
              <a:ext cx="38100" cy="38100"/>
            </a:xfrm>
            <a:custGeom>
              <a:avLst/>
              <a:gdLst>
                <a:gd name="T0" fmla="*/ 0 w 24"/>
                <a:gd name="T1" fmla="*/ 23 h 24"/>
                <a:gd name="T2" fmla="*/ 23 w 24"/>
                <a:gd name="T3" fmla="*/ 23 h 24"/>
                <a:gd name="T4" fmla="*/ 23 w 24"/>
                <a:gd name="T5" fmla="*/ 0 h 24"/>
                <a:gd name="T6" fmla="*/ 0 w 24"/>
                <a:gd name="T7" fmla="*/ 0 h 24"/>
                <a:gd name="T8" fmla="*/ 0 w 24"/>
                <a:gd name="T9" fmla="*/ 2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24">
                  <a:moveTo>
                    <a:pt x="0" y="23"/>
                  </a:moveTo>
                  <a:lnTo>
                    <a:pt x="23" y="23"/>
                  </a:lnTo>
                  <a:lnTo>
                    <a:pt x="23" y="0"/>
                  </a:lnTo>
                  <a:lnTo>
                    <a:pt x="0" y="0"/>
                  </a:lnTo>
                  <a:lnTo>
                    <a:pt x="0" y="23"/>
                  </a:lnTo>
                </a:path>
              </a:pathLst>
            </a:custGeom>
            <a:solidFill>
              <a:srgbClr val="FFD1C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522" name="Freeform 66"/>
            <p:cNvSpPr>
              <a:spLocks/>
            </p:cNvSpPr>
            <p:nvPr/>
          </p:nvSpPr>
          <p:spPr bwMode="auto">
            <a:xfrm>
              <a:off x="5275263" y="5040313"/>
              <a:ext cx="80962" cy="38100"/>
            </a:xfrm>
            <a:custGeom>
              <a:avLst/>
              <a:gdLst>
                <a:gd name="T0" fmla="*/ 0 w 51"/>
                <a:gd name="T1" fmla="*/ 23 h 24"/>
                <a:gd name="T2" fmla="*/ 50 w 51"/>
                <a:gd name="T3" fmla="*/ 23 h 24"/>
                <a:gd name="T4" fmla="*/ 50 w 51"/>
                <a:gd name="T5" fmla="*/ 0 h 24"/>
                <a:gd name="T6" fmla="*/ 0 w 51"/>
                <a:gd name="T7" fmla="*/ 0 h 24"/>
                <a:gd name="T8" fmla="*/ 0 w 51"/>
                <a:gd name="T9" fmla="*/ 2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24">
                  <a:moveTo>
                    <a:pt x="0" y="23"/>
                  </a:moveTo>
                  <a:lnTo>
                    <a:pt x="50" y="23"/>
                  </a:lnTo>
                  <a:lnTo>
                    <a:pt x="50" y="0"/>
                  </a:lnTo>
                  <a:lnTo>
                    <a:pt x="0" y="0"/>
                  </a:lnTo>
                  <a:lnTo>
                    <a:pt x="0" y="23"/>
                  </a:lnTo>
                </a:path>
              </a:pathLst>
            </a:cu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523" name="Freeform 67"/>
            <p:cNvSpPr>
              <a:spLocks/>
            </p:cNvSpPr>
            <p:nvPr/>
          </p:nvSpPr>
          <p:spPr bwMode="auto">
            <a:xfrm>
              <a:off x="5364163" y="5040313"/>
              <a:ext cx="36512" cy="38100"/>
            </a:xfrm>
            <a:custGeom>
              <a:avLst/>
              <a:gdLst>
                <a:gd name="T0" fmla="*/ 0 w 23"/>
                <a:gd name="T1" fmla="*/ 23 h 24"/>
                <a:gd name="T2" fmla="*/ 22 w 23"/>
                <a:gd name="T3" fmla="*/ 23 h 24"/>
                <a:gd name="T4" fmla="*/ 22 w 23"/>
                <a:gd name="T5" fmla="*/ 0 h 24"/>
                <a:gd name="T6" fmla="*/ 0 w 23"/>
                <a:gd name="T7" fmla="*/ 0 h 24"/>
                <a:gd name="T8" fmla="*/ 0 w 23"/>
                <a:gd name="T9" fmla="*/ 2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24">
                  <a:moveTo>
                    <a:pt x="0" y="23"/>
                  </a:moveTo>
                  <a:lnTo>
                    <a:pt x="22" y="23"/>
                  </a:lnTo>
                  <a:lnTo>
                    <a:pt x="22" y="0"/>
                  </a:lnTo>
                  <a:lnTo>
                    <a:pt x="0" y="0"/>
                  </a:lnTo>
                  <a:lnTo>
                    <a:pt x="0" y="23"/>
                  </a:lnTo>
                </a:path>
              </a:pathLst>
            </a:custGeom>
            <a:solidFill>
              <a:srgbClr val="FFD1C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524" name="Freeform 68"/>
            <p:cNvSpPr>
              <a:spLocks/>
            </p:cNvSpPr>
            <p:nvPr/>
          </p:nvSpPr>
          <p:spPr bwMode="auto">
            <a:xfrm>
              <a:off x="5411789" y="5040313"/>
              <a:ext cx="33337" cy="38100"/>
            </a:xfrm>
            <a:custGeom>
              <a:avLst/>
              <a:gdLst>
                <a:gd name="T0" fmla="*/ 0 w 21"/>
                <a:gd name="T1" fmla="*/ 23 h 24"/>
                <a:gd name="T2" fmla="*/ 20 w 21"/>
                <a:gd name="T3" fmla="*/ 23 h 24"/>
                <a:gd name="T4" fmla="*/ 20 w 21"/>
                <a:gd name="T5" fmla="*/ 0 h 24"/>
                <a:gd name="T6" fmla="*/ 0 w 21"/>
                <a:gd name="T7" fmla="*/ 0 h 24"/>
                <a:gd name="T8" fmla="*/ 0 w 21"/>
                <a:gd name="T9" fmla="*/ 2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24">
                  <a:moveTo>
                    <a:pt x="0" y="23"/>
                  </a:moveTo>
                  <a:lnTo>
                    <a:pt x="20" y="23"/>
                  </a:lnTo>
                  <a:lnTo>
                    <a:pt x="20" y="0"/>
                  </a:lnTo>
                  <a:lnTo>
                    <a:pt x="0" y="0"/>
                  </a:lnTo>
                  <a:lnTo>
                    <a:pt x="0" y="23"/>
                  </a:lnTo>
                </a:path>
              </a:pathLst>
            </a:custGeom>
            <a:solidFill>
              <a:srgbClr val="A6BB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525" name="Freeform 69"/>
            <p:cNvSpPr>
              <a:spLocks/>
            </p:cNvSpPr>
            <p:nvPr/>
          </p:nvSpPr>
          <p:spPr bwMode="auto">
            <a:xfrm>
              <a:off x="5456238" y="5040313"/>
              <a:ext cx="36512" cy="38100"/>
            </a:xfrm>
            <a:custGeom>
              <a:avLst/>
              <a:gdLst>
                <a:gd name="T0" fmla="*/ 0 w 23"/>
                <a:gd name="T1" fmla="*/ 23 h 24"/>
                <a:gd name="T2" fmla="*/ 22 w 23"/>
                <a:gd name="T3" fmla="*/ 23 h 24"/>
                <a:gd name="T4" fmla="*/ 22 w 23"/>
                <a:gd name="T5" fmla="*/ 0 h 24"/>
                <a:gd name="T6" fmla="*/ 0 w 23"/>
                <a:gd name="T7" fmla="*/ 0 h 24"/>
                <a:gd name="T8" fmla="*/ 0 w 23"/>
                <a:gd name="T9" fmla="*/ 2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24">
                  <a:moveTo>
                    <a:pt x="0" y="23"/>
                  </a:moveTo>
                  <a:lnTo>
                    <a:pt x="22" y="23"/>
                  </a:lnTo>
                  <a:lnTo>
                    <a:pt x="22" y="0"/>
                  </a:lnTo>
                  <a:lnTo>
                    <a:pt x="0" y="0"/>
                  </a:lnTo>
                  <a:lnTo>
                    <a:pt x="0" y="23"/>
                  </a:lnTo>
                </a:path>
              </a:pathLst>
            </a:custGeom>
            <a:solidFill>
              <a:srgbClr val="58FF5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526" name="Freeform 70"/>
            <p:cNvSpPr>
              <a:spLocks/>
            </p:cNvSpPr>
            <p:nvPr/>
          </p:nvSpPr>
          <p:spPr bwMode="auto">
            <a:xfrm>
              <a:off x="5500688" y="5040313"/>
              <a:ext cx="38100" cy="38100"/>
            </a:xfrm>
            <a:custGeom>
              <a:avLst/>
              <a:gdLst>
                <a:gd name="T0" fmla="*/ 0 w 24"/>
                <a:gd name="T1" fmla="*/ 23 h 24"/>
                <a:gd name="T2" fmla="*/ 23 w 24"/>
                <a:gd name="T3" fmla="*/ 23 h 24"/>
                <a:gd name="T4" fmla="*/ 23 w 24"/>
                <a:gd name="T5" fmla="*/ 0 h 24"/>
                <a:gd name="T6" fmla="*/ 0 w 24"/>
                <a:gd name="T7" fmla="*/ 0 h 24"/>
                <a:gd name="T8" fmla="*/ 0 w 24"/>
                <a:gd name="T9" fmla="*/ 2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24">
                  <a:moveTo>
                    <a:pt x="0" y="23"/>
                  </a:moveTo>
                  <a:lnTo>
                    <a:pt x="23" y="23"/>
                  </a:lnTo>
                  <a:lnTo>
                    <a:pt x="23" y="0"/>
                  </a:lnTo>
                  <a:lnTo>
                    <a:pt x="0" y="0"/>
                  </a:lnTo>
                  <a:lnTo>
                    <a:pt x="0" y="23"/>
                  </a:lnTo>
                </a:path>
              </a:pathLst>
            </a:custGeom>
            <a:solidFill>
              <a:srgbClr val="A8A8A8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527" name="Freeform 71"/>
            <p:cNvSpPr>
              <a:spLocks/>
            </p:cNvSpPr>
            <p:nvPr/>
          </p:nvSpPr>
          <p:spPr bwMode="auto">
            <a:xfrm>
              <a:off x="5138739" y="4994276"/>
              <a:ext cx="33337" cy="36513"/>
            </a:xfrm>
            <a:custGeom>
              <a:avLst/>
              <a:gdLst>
                <a:gd name="T0" fmla="*/ 0 w 22"/>
                <a:gd name="T1" fmla="*/ 22 h 23"/>
                <a:gd name="T2" fmla="*/ 21 w 22"/>
                <a:gd name="T3" fmla="*/ 22 h 23"/>
                <a:gd name="T4" fmla="*/ 21 w 22"/>
                <a:gd name="T5" fmla="*/ 0 h 23"/>
                <a:gd name="T6" fmla="*/ 0 w 22"/>
                <a:gd name="T7" fmla="*/ 0 h 23"/>
                <a:gd name="T8" fmla="*/ 0 w 22"/>
                <a:gd name="T9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23">
                  <a:moveTo>
                    <a:pt x="0" y="22"/>
                  </a:moveTo>
                  <a:lnTo>
                    <a:pt x="21" y="22"/>
                  </a:lnTo>
                  <a:lnTo>
                    <a:pt x="21" y="0"/>
                  </a:lnTo>
                  <a:lnTo>
                    <a:pt x="0" y="0"/>
                  </a:lnTo>
                  <a:lnTo>
                    <a:pt x="0" y="22"/>
                  </a:lnTo>
                </a:path>
              </a:pathLst>
            </a:custGeom>
            <a:solidFill>
              <a:srgbClr val="A6BB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528" name="Freeform 72"/>
            <p:cNvSpPr>
              <a:spLocks/>
            </p:cNvSpPr>
            <p:nvPr/>
          </p:nvSpPr>
          <p:spPr bwMode="auto">
            <a:xfrm>
              <a:off x="5183188" y="4994276"/>
              <a:ext cx="36512" cy="36513"/>
            </a:xfrm>
            <a:custGeom>
              <a:avLst/>
              <a:gdLst>
                <a:gd name="T0" fmla="*/ 0 w 23"/>
                <a:gd name="T1" fmla="*/ 22 h 23"/>
                <a:gd name="T2" fmla="*/ 22 w 23"/>
                <a:gd name="T3" fmla="*/ 22 h 23"/>
                <a:gd name="T4" fmla="*/ 22 w 23"/>
                <a:gd name="T5" fmla="*/ 0 h 23"/>
                <a:gd name="T6" fmla="*/ 0 w 23"/>
                <a:gd name="T7" fmla="*/ 0 h 23"/>
                <a:gd name="T8" fmla="*/ 0 w 23"/>
                <a:gd name="T9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23">
                  <a:moveTo>
                    <a:pt x="0" y="22"/>
                  </a:moveTo>
                  <a:lnTo>
                    <a:pt x="22" y="22"/>
                  </a:lnTo>
                  <a:lnTo>
                    <a:pt x="22" y="0"/>
                  </a:lnTo>
                  <a:lnTo>
                    <a:pt x="0" y="0"/>
                  </a:lnTo>
                  <a:lnTo>
                    <a:pt x="0" y="22"/>
                  </a:lnTo>
                </a:path>
              </a:pathLst>
            </a:cu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529" name="Freeform 73"/>
            <p:cNvSpPr>
              <a:spLocks/>
            </p:cNvSpPr>
            <p:nvPr/>
          </p:nvSpPr>
          <p:spPr bwMode="auto">
            <a:xfrm>
              <a:off x="5227639" y="4994276"/>
              <a:ext cx="128587" cy="36513"/>
            </a:xfrm>
            <a:custGeom>
              <a:avLst/>
              <a:gdLst>
                <a:gd name="T0" fmla="*/ 0 w 81"/>
                <a:gd name="T1" fmla="*/ 22 h 23"/>
                <a:gd name="T2" fmla="*/ 80 w 81"/>
                <a:gd name="T3" fmla="*/ 22 h 23"/>
                <a:gd name="T4" fmla="*/ 80 w 81"/>
                <a:gd name="T5" fmla="*/ 0 h 23"/>
                <a:gd name="T6" fmla="*/ 0 w 81"/>
                <a:gd name="T7" fmla="*/ 0 h 23"/>
                <a:gd name="T8" fmla="*/ 0 w 81"/>
                <a:gd name="T9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1" h="23">
                  <a:moveTo>
                    <a:pt x="0" y="22"/>
                  </a:moveTo>
                  <a:lnTo>
                    <a:pt x="80" y="22"/>
                  </a:lnTo>
                  <a:lnTo>
                    <a:pt x="80" y="0"/>
                  </a:lnTo>
                  <a:lnTo>
                    <a:pt x="0" y="0"/>
                  </a:lnTo>
                  <a:lnTo>
                    <a:pt x="0" y="22"/>
                  </a:lnTo>
                </a:path>
              </a:pathLst>
            </a:custGeom>
            <a:solidFill>
              <a:srgbClr val="FF870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530" name="Freeform 74"/>
            <p:cNvSpPr>
              <a:spLocks/>
            </p:cNvSpPr>
            <p:nvPr/>
          </p:nvSpPr>
          <p:spPr bwMode="auto">
            <a:xfrm>
              <a:off x="5364163" y="4994276"/>
              <a:ext cx="80962" cy="36513"/>
            </a:xfrm>
            <a:custGeom>
              <a:avLst/>
              <a:gdLst>
                <a:gd name="T0" fmla="*/ 0 w 50"/>
                <a:gd name="T1" fmla="*/ 22 h 23"/>
                <a:gd name="T2" fmla="*/ 49 w 50"/>
                <a:gd name="T3" fmla="*/ 22 h 23"/>
                <a:gd name="T4" fmla="*/ 49 w 50"/>
                <a:gd name="T5" fmla="*/ 0 h 23"/>
                <a:gd name="T6" fmla="*/ 0 w 50"/>
                <a:gd name="T7" fmla="*/ 0 h 23"/>
                <a:gd name="T8" fmla="*/ 0 w 50"/>
                <a:gd name="T9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0" h="23">
                  <a:moveTo>
                    <a:pt x="0" y="22"/>
                  </a:moveTo>
                  <a:lnTo>
                    <a:pt x="49" y="22"/>
                  </a:lnTo>
                  <a:lnTo>
                    <a:pt x="49" y="0"/>
                  </a:lnTo>
                  <a:lnTo>
                    <a:pt x="0" y="0"/>
                  </a:lnTo>
                  <a:lnTo>
                    <a:pt x="0" y="22"/>
                  </a:lnTo>
                </a:path>
              </a:pathLst>
            </a:cu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531" name="Freeform 75"/>
            <p:cNvSpPr>
              <a:spLocks/>
            </p:cNvSpPr>
            <p:nvPr/>
          </p:nvSpPr>
          <p:spPr bwMode="auto">
            <a:xfrm>
              <a:off x="5456238" y="4994276"/>
              <a:ext cx="36512" cy="36513"/>
            </a:xfrm>
            <a:custGeom>
              <a:avLst/>
              <a:gdLst>
                <a:gd name="T0" fmla="*/ 0 w 23"/>
                <a:gd name="T1" fmla="*/ 22 h 23"/>
                <a:gd name="T2" fmla="*/ 22 w 23"/>
                <a:gd name="T3" fmla="*/ 22 h 23"/>
                <a:gd name="T4" fmla="*/ 22 w 23"/>
                <a:gd name="T5" fmla="*/ 0 h 23"/>
                <a:gd name="T6" fmla="*/ 0 w 23"/>
                <a:gd name="T7" fmla="*/ 0 h 23"/>
                <a:gd name="T8" fmla="*/ 0 w 23"/>
                <a:gd name="T9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23">
                  <a:moveTo>
                    <a:pt x="0" y="22"/>
                  </a:moveTo>
                  <a:lnTo>
                    <a:pt x="22" y="22"/>
                  </a:lnTo>
                  <a:lnTo>
                    <a:pt x="22" y="0"/>
                  </a:lnTo>
                  <a:lnTo>
                    <a:pt x="0" y="0"/>
                  </a:lnTo>
                  <a:lnTo>
                    <a:pt x="0" y="22"/>
                  </a:lnTo>
                </a:path>
              </a:pathLst>
            </a:custGeom>
            <a:solidFill>
              <a:srgbClr val="FF7C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532" name="Freeform 76"/>
            <p:cNvSpPr>
              <a:spLocks/>
            </p:cNvSpPr>
            <p:nvPr/>
          </p:nvSpPr>
          <p:spPr bwMode="auto">
            <a:xfrm>
              <a:off x="5500688" y="4994276"/>
              <a:ext cx="38100" cy="36513"/>
            </a:xfrm>
            <a:custGeom>
              <a:avLst/>
              <a:gdLst>
                <a:gd name="T0" fmla="*/ 0 w 24"/>
                <a:gd name="T1" fmla="*/ 22 h 23"/>
                <a:gd name="T2" fmla="*/ 23 w 24"/>
                <a:gd name="T3" fmla="*/ 22 h 23"/>
                <a:gd name="T4" fmla="*/ 23 w 24"/>
                <a:gd name="T5" fmla="*/ 0 h 23"/>
                <a:gd name="T6" fmla="*/ 0 w 24"/>
                <a:gd name="T7" fmla="*/ 0 h 23"/>
                <a:gd name="T8" fmla="*/ 0 w 24"/>
                <a:gd name="T9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23">
                  <a:moveTo>
                    <a:pt x="0" y="22"/>
                  </a:moveTo>
                  <a:lnTo>
                    <a:pt x="23" y="22"/>
                  </a:lnTo>
                  <a:lnTo>
                    <a:pt x="23" y="0"/>
                  </a:lnTo>
                  <a:lnTo>
                    <a:pt x="0" y="0"/>
                  </a:lnTo>
                  <a:lnTo>
                    <a:pt x="0" y="22"/>
                  </a:lnTo>
                </a:path>
              </a:pathLst>
            </a:custGeom>
            <a:solidFill>
              <a:srgbClr val="A6BB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533" name="Freeform 77"/>
            <p:cNvSpPr>
              <a:spLocks/>
            </p:cNvSpPr>
            <p:nvPr/>
          </p:nvSpPr>
          <p:spPr bwMode="auto">
            <a:xfrm>
              <a:off x="5546726" y="4994276"/>
              <a:ext cx="36513" cy="36513"/>
            </a:xfrm>
            <a:custGeom>
              <a:avLst/>
              <a:gdLst>
                <a:gd name="T0" fmla="*/ 0 w 23"/>
                <a:gd name="T1" fmla="*/ 22 h 23"/>
                <a:gd name="T2" fmla="*/ 22 w 23"/>
                <a:gd name="T3" fmla="*/ 22 h 23"/>
                <a:gd name="T4" fmla="*/ 22 w 23"/>
                <a:gd name="T5" fmla="*/ 0 h 23"/>
                <a:gd name="T6" fmla="*/ 0 w 23"/>
                <a:gd name="T7" fmla="*/ 0 h 23"/>
                <a:gd name="T8" fmla="*/ 0 w 23"/>
                <a:gd name="T9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23">
                  <a:moveTo>
                    <a:pt x="0" y="22"/>
                  </a:moveTo>
                  <a:lnTo>
                    <a:pt x="22" y="22"/>
                  </a:lnTo>
                  <a:lnTo>
                    <a:pt x="22" y="0"/>
                  </a:lnTo>
                  <a:lnTo>
                    <a:pt x="0" y="0"/>
                  </a:lnTo>
                  <a:lnTo>
                    <a:pt x="0" y="22"/>
                  </a:lnTo>
                </a:path>
              </a:pathLst>
            </a:custGeom>
            <a:solidFill>
              <a:srgbClr val="A8A8A8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534" name="Freeform 78"/>
            <p:cNvSpPr>
              <a:spLocks/>
            </p:cNvSpPr>
            <p:nvPr/>
          </p:nvSpPr>
          <p:spPr bwMode="auto">
            <a:xfrm>
              <a:off x="5092701" y="4949826"/>
              <a:ext cx="34925" cy="36513"/>
            </a:xfrm>
            <a:custGeom>
              <a:avLst/>
              <a:gdLst>
                <a:gd name="T0" fmla="*/ 0 w 22"/>
                <a:gd name="T1" fmla="*/ 22 h 23"/>
                <a:gd name="T2" fmla="*/ 21 w 22"/>
                <a:gd name="T3" fmla="*/ 22 h 23"/>
                <a:gd name="T4" fmla="*/ 21 w 22"/>
                <a:gd name="T5" fmla="*/ 0 h 23"/>
                <a:gd name="T6" fmla="*/ 0 w 22"/>
                <a:gd name="T7" fmla="*/ 0 h 23"/>
                <a:gd name="T8" fmla="*/ 0 w 22"/>
                <a:gd name="T9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23">
                  <a:moveTo>
                    <a:pt x="0" y="22"/>
                  </a:moveTo>
                  <a:lnTo>
                    <a:pt x="21" y="22"/>
                  </a:lnTo>
                  <a:lnTo>
                    <a:pt x="21" y="0"/>
                  </a:lnTo>
                  <a:lnTo>
                    <a:pt x="0" y="0"/>
                  </a:lnTo>
                  <a:lnTo>
                    <a:pt x="0" y="22"/>
                  </a:lnTo>
                </a:path>
              </a:pathLst>
            </a:custGeom>
            <a:solidFill>
              <a:srgbClr val="A8A8A8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535" name="Freeform 79"/>
            <p:cNvSpPr>
              <a:spLocks/>
            </p:cNvSpPr>
            <p:nvPr/>
          </p:nvSpPr>
          <p:spPr bwMode="auto">
            <a:xfrm>
              <a:off x="5138739" y="4949826"/>
              <a:ext cx="33337" cy="36513"/>
            </a:xfrm>
            <a:custGeom>
              <a:avLst/>
              <a:gdLst>
                <a:gd name="T0" fmla="*/ 0 w 22"/>
                <a:gd name="T1" fmla="*/ 22 h 23"/>
                <a:gd name="T2" fmla="*/ 21 w 22"/>
                <a:gd name="T3" fmla="*/ 22 h 23"/>
                <a:gd name="T4" fmla="*/ 21 w 22"/>
                <a:gd name="T5" fmla="*/ 0 h 23"/>
                <a:gd name="T6" fmla="*/ 0 w 22"/>
                <a:gd name="T7" fmla="*/ 0 h 23"/>
                <a:gd name="T8" fmla="*/ 0 w 22"/>
                <a:gd name="T9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23">
                  <a:moveTo>
                    <a:pt x="0" y="22"/>
                  </a:moveTo>
                  <a:lnTo>
                    <a:pt x="21" y="22"/>
                  </a:lnTo>
                  <a:lnTo>
                    <a:pt x="21" y="0"/>
                  </a:lnTo>
                  <a:lnTo>
                    <a:pt x="0" y="0"/>
                  </a:lnTo>
                  <a:lnTo>
                    <a:pt x="0" y="22"/>
                  </a:lnTo>
                </a:path>
              </a:pathLst>
            </a:cu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536" name="Freeform 80"/>
            <p:cNvSpPr>
              <a:spLocks/>
            </p:cNvSpPr>
            <p:nvPr/>
          </p:nvSpPr>
          <p:spPr bwMode="auto">
            <a:xfrm>
              <a:off x="5183188" y="4949826"/>
              <a:ext cx="36512" cy="36513"/>
            </a:xfrm>
            <a:custGeom>
              <a:avLst/>
              <a:gdLst>
                <a:gd name="T0" fmla="*/ 0 w 23"/>
                <a:gd name="T1" fmla="*/ 22 h 23"/>
                <a:gd name="T2" fmla="*/ 22 w 23"/>
                <a:gd name="T3" fmla="*/ 22 h 23"/>
                <a:gd name="T4" fmla="*/ 22 w 23"/>
                <a:gd name="T5" fmla="*/ 0 h 23"/>
                <a:gd name="T6" fmla="*/ 0 w 23"/>
                <a:gd name="T7" fmla="*/ 0 h 23"/>
                <a:gd name="T8" fmla="*/ 0 w 23"/>
                <a:gd name="T9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23">
                  <a:moveTo>
                    <a:pt x="0" y="22"/>
                  </a:moveTo>
                  <a:lnTo>
                    <a:pt x="22" y="22"/>
                  </a:lnTo>
                  <a:lnTo>
                    <a:pt x="22" y="0"/>
                  </a:lnTo>
                  <a:lnTo>
                    <a:pt x="0" y="0"/>
                  </a:lnTo>
                  <a:lnTo>
                    <a:pt x="0" y="22"/>
                  </a:lnTo>
                </a:path>
              </a:pathLst>
            </a:custGeom>
            <a:solidFill>
              <a:srgbClr val="FF870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537" name="Freeform 81"/>
            <p:cNvSpPr>
              <a:spLocks/>
            </p:cNvSpPr>
            <p:nvPr/>
          </p:nvSpPr>
          <p:spPr bwMode="auto">
            <a:xfrm>
              <a:off x="5227639" y="4949826"/>
              <a:ext cx="173037" cy="36513"/>
            </a:xfrm>
            <a:custGeom>
              <a:avLst/>
              <a:gdLst>
                <a:gd name="T0" fmla="*/ 0 w 110"/>
                <a:gd name="T1" fmla="*/ 22 h 23"/>
                <a:gd name="T2" fmla="*/ 109 w 110"/>
                <a:gd name="T3" fmla="*/ 22 h 23"/>
                <a:gd name="T4" fmla="*/ 109 w 110"/>
                <a:gd name="T5" fmla="*/ 0 h 23"/>
                <a:gd name="T6" fmla="*/ 0 w 110"/>
                <a:gd name="T7" fmla="*/ 0 h 23"/>
                <a:gd name="T8" fmla="*/ 0 w 110"/>
                <a:gd name="T9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0" h="23">
                  <a:moveTo>
                    <a:pt x="0" y="22"/>
                  </a:moveTo>
                  <a:lnTo>
                    <a:pt x="109" y="22"/>
                  </a:lnTo>
                  <a:lnTo>
                    <a:pt x="109" y="0"/>
                  </a:lnTo>
                  <a:lnTo>
                    <a:pt x="0" y="0"/>
                  </a:lnTo>
                  <a:lnTo>
                    <a:pt x="0" y="22"/>
                  </a:lnTo>
                </a:path>
              </a:pathLst>
            </a:custGeom>
            <a:solidFill>
              <a:srgbClr val="FFFF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538" name="Freeform 82"/>
            <p:cNvSpPr>
              <a:spLocks/>
            </p:cNvSpPr>
            <p:nvPr/>
          </p:nvSpPr>
          <p:spPr bwMode="auto">
            <a:xfrm>
              <a:off x="5411789" y="4949826"/>
              <a:ext cx="33337" cy="36513"/>
            </a:xfrm>
            <a:custGeom>
              <a:avLst/>
              <a:gdLst>
                <a:gd name="T0" fmla="*/ 0 w 21"/>
                <a:gd name="T1" fmla="*/ 22 h 23"/>
                <a:gd name="T2" fmla="*/ 20 w 21"/>
                <a:gd name="T3" fmla="*/ 22 h 23"/>
                <a:gd name="T4" fmla="*/ 20 w 21"/>
                <a:gd name="T5" fmla="*/ 0 h 23"/>
                <a:gd name="T6" fmla="*/ 0 w 21"/>
                <a:gd name="T7" fmla="*/ 0 h 23"/>
                <a:gd name="T8" fmla="*/ 0 w 21"/>
                <a:gd name="T9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23">
                  <a:moveTo>
                    <a:pt x="0" y="22"/>
                  </a:moveTo>
                  <a:lnTo>
                    <a:pt x="20" y="22"/>
                  </a:lnTo>
                  <a:lnTo>
                    <a:pt x="20" y="0"/>
                  </a:lnTo>
                  <a:lnTo>
                    <a:pt x="0" y="0"/>
                  </a:lnTo>
                  <a:lnTo>
                    <a:pt x="0" y="22"/>
                  </a:lnTo>
                </a:path>
              </a:pathLst>
            </a:custGeom>
            <a:solidFill>
              <a:srgbClr val="FF870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539" name="Freeform 83"/>
            <p:cNvSpPr>
              <a:spLocks/>
            </p:cNvSpPr>
            <p:nvPr/>
          </p:nvSpPr>
          <p:spPr bwMode="auto">
            <a:xfrm>
              <a:off x="5456238" y="4949826"/>
              <a:ext cx="36512" cy="36513"/>
            </a:xfrm>
            <a:custGeom>
              <a:avLst/>
              <a:gdLst>
                <a:gd name="T0" fmla="*/ 0 w 23"/>
                <a:gd name="T1" fmla="*/ 22 h 23"/>
                <a:gd name="T2" fmla="*/ 22 w 23"/>
                <a:gd name="T3" fmla="*/ 22 h 23"/>
                <a:gd name="T4" fmla="*/ 22 w 23"/>
                <a:gd name="T5" fmla="*/ 0 h 23"/>
                <a:gd name="T6" fmla="*/ 0 w 23"/>
                <a:gd name="T7" fmla="*/ 0 h 23"/>
                <a:gd name="T8" fmla="*/ 0 w 23"/>
                <a:gd name="T9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23">
                  <a:moveTo>
                    <a:pt x="0" y="22"/>
                  </a:moveTo>
                  <a:lnTo>
                    <a:pt x="22" y="22"/>
                  </a:lnTo>
                  <a:lnTo>
                    <a:pt x="22" y="0"/>
                  </a:lnTo>
                  <a:lnTo>
                    <a:pt x="0" y="0"/>
                  </a:lnTo>
                  <a:lnTo>
                    <a:pt x="0" y="22"/>
                  </a:lnTo>
                </a:path>
              </a:pathLst>
            </a:cu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540" name="Freeform 84"/>
            <p:cNvSpPr>
              <a:spLocks/>
            </p:cNvSpPr>
            <p:nvPr/>
          </p:nvSpPr>
          <p:spPr bwMode="auto">
            <a:xfrm>
              <a:off x="5500688" y="4949826"/>
              <a:ext cx="38100" cy="36513"/>
            </a:xfrm>
            <a:custGeom>
              <a:avLst/>
              <a:gdLst>
                <a:gd name="T0" fmla="*/ 0 w 24"/>
                <a:gd name="T1" fmla="*/ 22 h 23"/>
                <a:gd name="T2" fmla="*/ 23 w 24"/>
                <a:gd name="T3" fmla="*/ 22 h 23"/>
                <a:gd name="T4" fmla="*/ 23 w 24"/>
                <a:gd name="T5" fmla="*/ 0 h 23"/>
                <a:gd name="T6" fmla="*/ 0 w 24"/>
                <a:gd name="T7" fmla="*/ 0 h 23"/>
                <a:gd name="T8" fmla="*/ 0 w 24"/>
                <a:gd name="T9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23">
                  <a:moveTo>
                    <a:pt x="0" y="22"/>
                  </a:moveTo>
                  <a:lnTo>
                    <a:pt x="23" y="22"/>
                  </a:lnTo>
                  <a:lnTo>
                    <a:pt x="23" y="0"/>
                  </a:lnTo>
                  <a:lnTo>
                    <a:pt x="0" y="0"/>
                  </a:lnTo>
                  <a:lnTo>
                    <a:pt x="0" y="22"/>
                  </a:lnTo>
                </a:path>
              </a:pathLst>
            </a:custGeom>
            <a:solidFill>
              <a:srgbClr val="FFD1C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541" name="Freeform 85"/>
            <p:cNvSpPr>
              <a:spLocks/>
            </p:cNvSpPr>
            <p:nvPr/>
          </p:nvSpPr>
          <p:spPr bwMode="auto">
            <a:xfrm>
              <a:off x="5546726" y="4949826"/>
              <a:ext cx="36513" cy="36513"/>
            </a:xfrm>
            <a:custGeom>
              <a:avLst/>
              <a:gdLst>
                <a:gd name="T0" fmla="*/ 0 w 23"/>
                <a:gd name="T1" fmla="*/ 22 h 23"/>
                <a:gd name="T2" fmla="*/ 22 w 23"/>
                <a:gd name="T3" fmla="*/ 22 h 23"/>
                <a:gd name="T4" fmla="*/ 22 w 23"/>
                <a:gd name="T5" fmla="*/ 0 h 23"/>
                <a:gd name="T6" fmla="*/ 0 w 23"/>
                <a:gd name="T7" fmla="*/ 0 h 23"/>
                <a:gd name="T8" fmla="*/ 0 w 23"/>
                <a:gd name="T9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23">
                  <a:moveTo>
                    <a:pt x="0" y="22"/>
                  </a:moveTo>
                  <a:lnTo>
                    <a:pt x="22" y="22"/>
                  </a:lnTo>
                  <a:lnTo>
                    <a:pt x="22" y="0"/>
                  </a:lnTo>
                  <a:lnTo>
                    <a:pt x="0" y="0"/>
                  </a:lnTo>
                  <a:lnTo>
                    <a:pt x="0" y="22"/>
                  </a:lnTo>
                </a:path>
              </a:pathLst>
            </a:custGeom>
            <a:solidFill>
              <a:srgbClr val="A6BB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542" name="Freeform 86"/>
            <p:cNvSpPr>
              <a:spLocks/>
            </p:cNvSpPr>
            <p:nvPr/>
          </p:nvSpPr>
          <p:spPr bwMode="auto">
            <a:xfrm>
              <a:off x="5591176" y="4949826"/>
              <a:ext cx="36513" cy="36513"/>
            </a:xfrm>
            <a:custGeom>
              <a:avLst/>
              <a:gdLst>
                <a:gd name="T0" fmla="*/ 0 w 22"/>
                <a:gd name="T1" fmla="*/ 22 h 23"/>
                <a:gd name="T2" fmla="*/ 21 w 22"/>
                <a:gd name="T3" fmla="*/ 22 h 23"/>
                <a:gd name="T4" fmla="*/ 21 w 22"/>
                <a:gd name="T5" fmla="*/ 0 h 23"/>
                <a:gd name="T6" fmla="*/ 0 w 22"/>
                <a:gd name="T7" fmla="*/ 0 h 23"/>
                <a:gd name="T8" fmla="*/ 0 w 22"/>
                <a:gd name="T9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23">
                  <a:moveTo>
                    <a:pt x="0" y="22"/>
                  </a:moveTo>
                  <a:lnTo>
                    <a:pt x="21" y="22"/>
                  </a:lnTo>
                  <a:lnTo>
                    <a:pt x="21" y="0"/>
                  </a:lnTo>
                  <a:lnTo>
                    <a:pt x="0" y="0"/>
                  </a:lnTo>
                  <a:lnTo>
                    <a:pt x="0" y="22"/>
                  </a:lnTo>
                </a:path>
              </a:pathLst>
            </a:custGeom>
            <a:solidFill>
              <a:srgbClr val="A8A8A8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543" name="Freeform 87"/>
            <p:cNvSpPr>
              <a:spLocks/>
            </p:cNvSpPr>
            <p:nvPr/>
          </p:nvSpPr>
          <p:spPr bwMode="auto">
            <a:xfrm>
              <a:off x="5092701" y="4903788"/>
              <a:ext cx="34925" cy="36512"/>
            </a:xfrm>
            <a:custGeom>
              <a:avLst/>
              <a:gdLst>
                <a:gd name="T0" fmla="*/ 0 w 22"/>
                <a:gd name="T1" fmla="*/ 22 h 23"/>
                <a:gd name="T2" fmla="*/ 21 w 22"/>
                <a:gd name="T3" fmla="*/ 22 h 23"/>
                <a:gd name="T4" fmla="*/ 21 w 22"/>
                <a:gd name="T5" fmla="*/ 0 h 23"/>
                <a:gd name="T6" fmla="*/ 0 w 22"/>
                <a:gd name="T7" fmla="*/ 0 h 23"/>
                <a:gd name="T8" fmla="*/ 0 w 22"/>
                <a:gd name="T9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23">
                  <a:moveTo>
                    <a:pt x="0" y="22"/>
                  </a:moveTo>
                  <a:lnTo>
                    <a:pt x="21" y="22"/>
                  </a:lnTo>
                  <a:lnTo>
                    <a:pt x="21" y="0"/>
                  </a:lnTo>
                  <a:lnTo>
                    <a:pt x="0" y="0"/>
                  </a:lnTo>
                  <a:lnTo>
                    <a:pt x="0" y="22"/>
                  </a:lnTo>
                </a:path>
              </a:pathLst>
            </a:custGeom>
            <a:solidFill>
              <a:srgbClr val="A6BB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544" name="Freeform 88"/>
            <p:cNvSpPr>
              <a:spLocks/>
            </p:cNvSpPr>
            <p:nvPr/>
          </p:nvSpPr>
          <p:spPr bwMode="auto">
            <a:xfrm>
              <a:off x="5138739" y="4903788"/>
              <a:ext cx="33337" cy="36512"/>
            </a:xfrm>
            <a:custGeom>
              <a:avLst/>
              <a:gdLst>
                <a:gd name="T0" fmla="*/ 0 w 22"/>
                <a:gd name="T1" fmla="*/ 22 h 23"/>
                <a:gd name="T2" fmla="*/ 21 w 22"/>
                <a:gd name="T3" fmla="*/ 22 h 23"/>
                <a:gd name="T4" fmla="*/ 21 w 22"/>
                <a:gd name="T5" fmla="*/ 0 h 23"/>
                <a:gd name="T6" fmla="*/ 0 w 22"/>
                <a:gd name="T7" fmla="*/ 0 h 23"/>
                <a:gd name="T8" fmla="*/ 0 w 22"/>
                <a:gd name="T9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23">
                  <a:moveTo>
                    <a:pt x="0" y="22"/>
                  </a:moveTo>
                  <a:lnTo>
                    <a:pt x="21" y="22"/>
                  </a:lnTo>
                  <a:lnTo>
                    <a:pt x="21" y="0"/>
                  </a:lnTo>
                  <a:lnTo>
                    <a:pt x="0" y="0"/>
                  </a:lnTo>
                  <a:lnTo>
                    <a:pt x="0" y="22"/>
                  </a:lnTo>
                </a:path>
              </a:pathLst>
            </a:custGeom>
            <a:solidFill>
              <a:srgbClr val="FF870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545" name="Freeform 89"/>
            <p:cNvSpPr>
              <a:spLocks/>
            </p:cNvSpPr>
            <p:nvPr/>
          </p:nvSpPr>
          <p:spPr bwMode="auto">
            <a:xfrm>
              <a:off x="5183189" y="4903788"/>
              <a:ext cx="261937" cy="36512"/>
            </a:xfrm>
            <a:custGeom>
              <a:avLst/>
              <a:gdLst>
                <a:gd name="T0" fmla="*/ 0 w 165"/>
                <a:gd name="T1" fmla="*/ 22 h 23"/>
                <a:gd name="T2" fmla="*/ 164 w 165"/>
                <a:gd name="T3" fmla="*/ 22 h 23"/>
                <a:gd name="T4" fmla="*/ 164 w 165"/>
                <a:gd name="T5" fmla="*/ 0 h 23"/>
                <a:gd name="T6" fmla="*/ 0 w 165"/>
                <a:gd name="T7" fmla="*/ 0 h 23"/>
                <a:gd name="T8" fmla="*/ 0 w 165"/>
                <a:gd name="T9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5" h="23">
                  <a:moveTo>
                    <a:pt x="0" y="22"/>
                  </a:moveTo>
                  <a:lnTo>
                    <a:pt x="164" y="22"/>
                  </a:lnTo>
                  <a:lnTo>
                    <a:pt x="164" y="0"/>
                  </a:lnTo>
                  <a:lnTo>
                    <a:pt x="0" y="0"/>
                  </a:lnTo>
                  <a:lnTo>
                    <a:pt x="0" y="22"/>
                  </a:lnTo>
                </a:path>
              </a:pathLst>
            </a:custGeom>
            <a:solidFill>
              <a:srgbClr val="FFFF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546" name="Freeform 90"/>
            <p:cNvSpPr>
              <a:spLocks/>
            </p:cNvSpPr>
            <p:nvPr/>
          </p:nvSpPr>
          <p:spPr bwMode="auto">
            <a:xfrm>
              <a:off x="5456238" y="4903788"/>
              <a:ext cx="36512" cy="36512"/>
            </a:xfrm>
            <a:custGeom>
              <a:avLst/>
              <a:gdLst>
                <a:gd name="T0" fmla="*/ 0 w 23"/>
                <a:gd name="T1" fmla="*/ 22 h 23"/>
                <a:gd name="T2" fmla="*/ 22 w 23"/>
                <a:gd name="T3" fmla="*/ 22 h 23"/>
                <a:gd name="T4" fmla="*/ 22 w 23"/>
                <a:gd name="T5" fmla="*/ 0 h 23"/>
                <a:gd name="T6" fmla="*/ 0 w 23"/>
                <a:gd name="T7" fmla="*/ 0 h 23"/>
                <a:gd name="T8" fmla="*/ 0 w 23"/>
                <a:gd name="T9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23">
                  <a:moveTo>
                    <a:pt x="0" y="22"/>
                  </a:moveTo>
                  <a:lnTo>
                    <a:pt x="22" y="22"/>
                  </a:lnTo>
                  <a:lnTo>
                    <a:pt x="22" y="0"/>
                  </a:lnTo>
                  <a:lnTo>
                    <a:pt x="0" y="0"/>
                  </a:lnTo>
                  <a:lnTo>
                    <a:pt x="0" y="22"/>
                  </a:lnTo>
                </a:path>
              </a:pathLst>
            </a:custGeom>
            <a:solidFill>
              <a:srgbClr val="FF870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547" name="Freeform 91"/>
            <p:cNvSpPr>
              <a:spLocks/>
            </p:cNvSpPr>
            <p:nvPr/>
          </p:nvSpPr>
          <p:spPr bwMode="auto">
            <a:xfrm>
              <a:off x="5500688" y="4903788"/>
              <a:ext cx="38100" cy="36512"/>
            </a:xfrm>
            <a:custGeom>
              <a:avLst/>
              <a:gdLst>
                <a:gd name="T0" fmla="*/ 0 w 24"/>
                <a:gd name="T1" fmla="*/ 22 h 23"/>
                <a:gd name="T2" fmla="*/ 23 w 24"/>
                <a:gd name="T3" fmla="*/ 22 h 23"/>
                <a:gd name="T4" fmla="*/ 23 w 24"/>
                <a:gd name="T5" fmla="*/ 0 h 23"/>
                <a:gd name="T6" fmla="*/ 0 w 24"/>
                <a:gd name="T7" fmla="*/ 0 h 23"/>
                <a:gd name="T8" fmla="*/ 0 w 24"/>
                <a:gd name="T9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23">
                  <a:moveTo>
                    <a:pt x="0" y="22"/>
                  </a:moveTo>
                  <a:lnTo>
                    <a:pt x="23" y="22"/>
                  </a:lnTo>
                  <a:lnTo>
                    <a:pt x="23" y="0"/>
                  </a:lnTo>
                  <a:lnTo>
                    <a:pt x="0" y="0"/>
                  </a:lnTo>
                  <a:lnTo>
                    <a:pt x="0" y="22"/>
                  </a:lnTo>
                </a:path>
              </a:pathLst>
            </a:cu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548" name="Freeform 92"/>
            <p:cNvSpPr>
              <a:spLocks/>
            </p:cNvSpPr>
            <p:nvPr/>
          </p:nvSpPr>
          <p:spPr bwMode="auto">
            <a:xfrm>
              <a:off x="5546726" y="4903788"/>
              <a:ext cx="36513" cy="36512"/>
            </a:xfrm>
            <a:custGeom>
              <a:avLst/>
              <a:gdLst>
                <a:gd name="T0" fmla="*/ 0 w 23"/>
                <a:gd name="T1" fmla="*/ 22 h 23"/>
                <a:gd name="T2" fmla="*/ 22 w 23"/>
                <a:gd name="T3" fmla="*/ 22 h 23"/>
                <a:gd name="T4" fmla="*/ 22 w 23"/>
                <a:gd name="T5" fmla="*/ 0 h 23"/>
                <a:gd name="T6" fmla="*/ 0 w 23"/>
                <a:gd name="T7" fmla="*/ 0 h 23"/>
                <a:gd name="T8" fmla="*/ 0 w 23"/>
                <a:gd name="T9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23">
                  <a:moveTo>
                    <a:pt x="0" y="22"/>
                  </a:moveTo>
                  <a:lnTo>
                    <a:pt x="22" y="22"/>
                  </a:lnTo>
                  <a:lnTo>
                    <a:pt x="22" y="0"/>
                  </a:lnTo>
                  <a:lnTo>
                    <a:pt x="0" y="0"/>
                  </a:lnTo>
                  <a:lnTo>
                    <a:pt x="0" y="22"/>
                  </a:lnTo>
                </a:path>
              </a:pathLst>
            </a:custGeom>
            <a:solidFill>
              <a:srgbClr val="FFD1C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549" name="Freeform 93"/>
            <p:cNvSpPr>
              <a:spLocks/>
            </p:cNvSpPr>
            <p:nvPr/>
          </p:nvSpPr>
          <p:spPr bwMode="auto">
            <a:xfrm>
              <a:off x="5591176" y="4903788"/>
              <a:ext cx="36513" cy="36512"/>
            </a:xfrm>
            <a:custGeom>
              <a:avLst/>
              <a:gdLst>
                <a:gd name="T0" fmla="*/ 0 w 22"/>
                <a:gd name="T1" fmla="*/ 22 h 23"/>
                <a:gd name="T2" fmla="*/ 21 w 22"/>
                <a:gd name="T3" fmla="*/ 22 h 23"/>
                <a:gd name="T4" fmla="*/ 21 w 22"/>
                <a:gd name="T5" fmla="*/ 0 h 23"/>
                <a:gd name="T6" fmla="*/ 0 w 22"/>
                <a:gd name="T7" fmla="*/ 0 h 23"/>
                <a:gd name="T8" fmla="*/ 0 w 22"/>
                <a:gd name="T9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23">
                  <a:moveTo>
                    <a:pt x="0" y="22"/>
                  </a:moveTo>
                  <a:lnTo>
                    <a:pt x="21" y="22"/>
                  </a:lnTo>
                  <a:lnTo>
                    <a:pt x="21" y="0"/>
                  </a:lnTo>
                  <a:lnTo>
                    <a:pt x="0" y="0"/>
                  </a:lnTo>
                  <a:lnTo>
                    <a:pt x="0" y="22"/>
                  </a:lnTo>
                </a:path>
              </a:pathLst>
            </a:custGeom>
            <a:solidFill>
              <a:srgbClr val="58FF5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550" name="Freeform 94"/>
            <p:cNvSpPr>
              <a:spLocks/>
            </p:cNvSpPr>
            <p:nvPr/>
          </p:nvSpPr>
          <p:spPr bwMode="auto">
            <a:xfrm>
              <a:off x="5637213" y="4903788"/>
              <a:ext cx="36512" cy="36512"/>
            </a:xfrm>
            <a:custGeom>
              <a:avLst/>
              <a:gdLst>
                <a:gd name="T0" fmla="*/ 0 w 23"/>
                <a:gd name="T1" fmla="*/ 22 h 23"/>
                <a:gd name="T2" fmla="*/ 22 w 23"/>
                <a:gd name="T3" fmla="*/ 22 h 23"/>
                <a:gd name="T4" fmla="*/ 22 w 23"/>
                <a:gd name="T5" fmla="*/ 0 h 23"/>
                <a:gd name="T6" fmla="*/ 0 w 23"/>
                <a:gd name="T7" fmla="*/ 0 h 23"/>
                <a:gd name="T8" fmla="*/ 0 w 23"/>
                <a:gd name="T9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23">
                  <a:moveTo>
                    <a:pt x="0" y="22"/>
                  </a:moveTo>
                  <a:lnTo>
                    <a:pt x="22" y="22"/>
                  </a:lnTo>
                  <a:lnTo>
                    <a:pt x="22" y="0"/>
                  </a:lnTo>
                  <a:lnTo>
                    <a:pt x="0" y="0"/>
                  </a:lnTo>
                  <a:lnTo>
                    <a:pt x="0" y="22"/>
                  </a:lnTo>
                </a:path>
              </a:pathLst>
            </a:custGeom>
            <a:solidFill>
              <a:srgbClr val="A8A8A8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551" name="Freeform 95"/>
            <p:cNvSpPr>
              <a:spLocks/>
            </p:cNvSpPr>
            <p:nvPr/>
          </p:nvSpPr>
          <p:spPr bwMode="auto">
            <a:xfrm>
              <a:off x="5092701" y="4856163"/>
              <a:ext cx="34925" cy="36512"/>
            </a:xfrm>
            <a:custGeom>
              <a:avLst/>
              <a:gdLst>
                <a:gd name="T0" fmla="*/ 0 w 22"/>
                <a:gd name="T1" fmla="*/ 22 h 23"/>
                <a:gd name="T2" fmla="*/ 21 w 22"/>
                <a:gd name="T3" fmla="*/ 22 h 23"/>
                <a:gd name="T4" fmla="*/ 21 w 22"/>
                <a:gd name="T5" fmla="*/ 0 h 23"/>
                <a:gd name="T6" fmla="*/ 0 w 22"/>
                <a:gd name="T7" fmla="*/ 0 h 23"/>
                <a:gd name="T8" fmla="*/ 0 w 22"/>
                <a:gd name="T9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23">
                  <a:moveTo>
                    <a:pt x="0" y="22"/>
                  </a:moveTo>
                  <a:lnTo>
                    <a:pt x="21" y="22"/>
                  </a:lnTo>
                  <a:lnTo>
                    <a:pt x="21" y="0"/>
                  </a:lnTo>
                  <a:lnTo>
                    <a:pt x="0" y="0"/>
                  </a:lnTo>
                  <a:lnTo>
                    <a:pt x="0" y="22"/>
                  </a:lnTo>
                </a:path>
              </a:pathLst>
            </a:custGeom>
            <a:solidFill>
              <a:srgbClr val="A6BB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552" name="Freeform 96"/>
            <p:cNvSpPr>
              <a:spLocks/>
            </p:cNvSpPr>
            <p:nvPr/>
          </p:nvSpPr>
          <p:spPr bwMode="auto">
            <a:xfrm>
              <a:off x="5138739" y="4856163"/>
              <a:ext cx="33337" cy="36512"/>
            </a:xfrm>
            <a:custGeom>
              <a:avLst/>
              <a:gdLst>
                <a:gd name="T0" fmla="*/ 0 w 22"/>
                <a:gd name="T1" fmla="*/ 22 h 23"/>
                <a:gd name="T2" fmla="*/ 21 w 22"/>
                <a:gd name="T3" fmla="*/ 22 h 23"/>
                <a:gd name="T4" fmla="*/ 21 w 22"/>
                <a:gd name="T5" fmla="*/ 0 h 23"/>
                <a:gd name="T6" fmla="*/ 0 w 22"/>
                <a:gd name="T7" fmla="*/ 0 h 23"/>
                <a:gd name="T8" fmla="*/ 0 w 22"/>
                <a:gd name="T9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23">
                  <a:moveTo>
                    <a:pt x="0" y="22"/>
                  </a:moveTo>
                  <a:lnTo>
                    <a:pt x="21" y="22"/>
                  </a:lnTo>
                  <a:lnTo>
                    <a:pt x="21" y="0"/>
                  </a:lnTo>
                  <a:lnTo>
                    <a:pt x="0" y="0"/>
                  </a:lnTo>
                  <a:lnTo>
                    <a:pt x="0" y="22"/>
                  </a:lnTo>
                </a:path>
              </a:pathLst>
            </a:cu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553" name="Freeform 97"/>
            <p:cNvSpPr>
              <a:spLocks/>
            </p:cNvSpPr>
            <p:nvPr/>
          </p:nvSpPr>
          <p:spPr bwMode="auto">
            <a:xfrm>
              <a:off x="5183188" y="4856163"/>
              <a:ext cx="82550" cy="36512"/>
            </a:xfrm>
            <a:custGeom>
              <a:avLst/>
              <a:gdLst>
                <a:gd name="T0" fmla="*/ 0 w 52"/>
                <a:gd name="T1" fmla="*/ 22 h 23"/>
                <a:gd name="T2" fmla="*/ 51 w 52"/>
                <a:gd name="T3" fmla="*/ 22 h 23"/>
                <a:gd name="T4" fmla="*/ 51 w 52"/>
                <a:gd name="T5" fmla="*/ 0 h 23"/>
                <a:gd name="T6" fmla="*/ 0 w 52"/>
                <a:gd name="T7" fmla="*/ 0 h 23"/>
                <a:gd name="T8" fmla="*/ 0 w 52"/>
                <a:gd name="T9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" h="23">
                  <a:moveTo>
                    <a:pt x="0" y="22"/>
                  </a:moveTo>
                  <a:lnTo>
                    <a:pt x="51" y="22"/>
                  </a:lnTo>
                  <a:lnTo>
                    <a:pt x="51" y="0"/>
                  </a:lnTo>
                  <a:lnTo>
                    <a:pt x="0" y="0"/>
                  </a:lnTo>
                  <a:lnTo>
                    <a:pt x="0" y="22"/>
                  </a:lnTo>
                </a:path>
              </a:pathLst>
            </a:custGeom>
            <a:solidFill>
              <a:srgbClr val="FFFF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554" name="Freeform 98"/>
            <p:cNvSpPr>
              <a:spLocks/>
            </p:cNvSpPr>
            <p:nvPr/>
          </p:nvSpPr>
          <p:spPr bwMode="auto">
            <a:xfrm>
              <a:off x="5275263" y="4856163"/>
              <a:ext cx="80962" cy="36512"/>
            </a:xfrm>
            <a:custGeom>
              <a:avLst/>
              <a:gdLst>
                <a:gd name="T0" fmla="*/ 0 w 51"/>
                <a:gd name="T1" fmla="*/ 22 h 23"/>
                <a:gd name="T2" fmla="*/ 50 w 51"/>
                <a:gd name="T3" fmla="*/ 22 h 23"/>
                <a:gd name="T4" fmla="*/ 50 w 51"/>
                <a:gd name="T5" fmla="*/ 0 h 23"/>
                <a:gd name="T6" fmla="*/ 0 w 51"/>
                <a:gd name="T7" fmla="*/ 0 h 23"/>
                <a:gd name="T8" fmla="*/ 0 w 51"/>
                <a:gd name="T9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23">
                  <a:moveTo>
                    <a:pt x="0" y="22"/>
                  </a:moveTo>
                  <a:lnTo>
                    <a:pt x="50" y="22"/>
                  </a:lnTo>
                  <a:lnTo>
                    <a:pt x="50" y="0"/>
                  </a:lnTo>
                  <a:lnTo>
                    <a:pt x="0" y="0"/>
                  </a:lnTo>
                  <a:lnTo>
                    <a:pt x="0" y="22"/>
                  </a:ln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555" name="Freeform 99" descr="Wide upward diagonal"/>
            <p:cNvSpPr>
              <a:spLocks/>
            </p:cNvSpPr>
            <p:nvPr/>
          </p:nvSpPr>
          <p:spPr bwMode="auto">
            <a:xfrm>
              <a:off x="5364164" y="4856163"/>
              <a:ext cx="128587" cy="36512"/>
            </a:xfrm>
            <a:custGeom>
              <a:avLst/>
              <a:gdLst>
                <a:gd name="T0" fmla="*/ 0 w 80"/>
                <a:gd name="T1" fmla="*/ 22 h 23"/>
                <a:gd name="T2" fmla="*/ 79 w 80"/>
                <a:gd name="T3" fmla="*/ 22 h 23"/>
                <a:gd name="T4" fmla="*/ 79 w 80"/>
                <a:gd name="T5" fmla="*/ 0 h 23"/>
                <a:gd name="T6" fmla="*/ 0 w 80"/>
                <a:gd name="T7" fmla="*/ 0 h 23"/>
                <a:gd name="T8" fmla="*/ 0 w 80"/>
                <a:gd name="T9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0" h="23">
                  <a:moveTo>
                    <a:pt x="0" y="22"/>
                  </a:moveTo>
                  <a:lnTo>
                    <a:pt x="79" y="22"/>
                  </a:lnTo>
                  <a:lnTo>
                    <a:pt x="79" y="0"/>
                  </a:lnTo>
                  <a:lnTo>
                    <a:pt x="0" y="0"/>
                  </a:lnTo>
                  <a:lnTo>
                    <a:pt x="0" y="22"/>
                  </a:lnTo>
                </a:path>
              </a:pathLst>
            </a:custGeom>
            <a:pattFill prst="wdUpDiag">
              <a:fgClr>
                <a:srgbClr val="FFFF00"/>
              </a:fgClr>
              <a:bgClr>
                <a:srgbClr val="FFFFFF"/>
              </a:bgClr>
            </a:patt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556" name="Freeform 100"/>
            <p:cNvSpPr>
              <a:spLocks/>
            </p:cNvSpPr>
            <p:nvPr/>
          </p:nvSpPr>
          <p:spPr bwMode="auto">
            <a:xfrm>
              <a:off x="5500688" y="4856163"/>
              <a:ext cx="38100" cy="36512"/>
            </a:xfrm>
            <a:custGeom>
              <a:avLst/>
              <a:gdLst>
                <a:gd name="T0" fmla="*/ 0 w 24"/>
                <a:gd name="T1" fmla="*/ 22 h 23"/>
                <a:gd name="T2" fmla="*/ 23 w 24"/>
                <a:gd name="T3" fmla="*/ 22 h 23"/>
                <a:gd name="T4" fmla="*/ 23 w 24"/>
                <a:gd name="T5" fmla="*/ 0 h 23"/>
                <a:gd name="T6" fmla="*/ 0 w 24"/>
                <a:gd name="T7" fmla="*/ 0 h 23"/>
                <a:gd name="T8" fmla="*/ 0 w 24"/>
                <a:gd name="T9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23">
                  <a:moveTo>
                    <a:pt x="0" y="22"/>
                  </a:moveTo>
                  <a:lnTo>
                    <a:pt x="23" y="22"/>
                  </a:lnTo>
                  <a:lnTo>
                    <a:pt x="23" y="0"/>
                  </a:lnTo>
                  <a:lnTo>
                    <a:pt x="0" y="0"/>
                  </a:lnTo>
                  <a:lnTo>
                    <a:pt x="0" y="22"/>
                  </a:lnTo>
                </a:path>
              </a:pathLst>
            </a:custGeom>
            <a:solidFill>
              <a:srgbClr val="FF870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557" name="Freeform 101"/>
            <p:cNvSpPr>
              <a:spLocks/>
            </p:cNvSpPr>
            <p:nvPr/>
          </p:nvSpPr>
          <p:spPr bwMode="auto">
            <a:xfrm>
              <a:off x="5546726" y="4856163"/>
              <a:ext cx="36513" cy="36512"/>
            </a:xfrm>
            <a:custGeom>
              <a:avLst/>
              <a:gdLst>
                <a:gd name="T0" fmla="*/ 0 w 23"/>
                <a:gd name="T1" fmla="*/ 22 h 23"/>
                <a:gd name="T2" fmla="*/ 22 w 23"/>
                <a:gd name="T3" fmla="*/ 22 h 23"/>
                <a:gd name="T4" fmla="*/ 22 w 23"/>
                <a:gd name="T5" fmla="*/ 0 h 23"/>
                <a:gd name="T6" fmla="*/ 0 w 23"/>
                <a:gd name="T7" fmla="*/ 0 h 23"/>
                <a:gd name="T8" fmla="*/ 0 w 23"/>
                <a:gd name="T9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23">
                  <a:moveTo>
                    <a:pt x="0" y="22"/>
                  </a:moveTo>
                  <a:lnTo>
                    <a:pt x="22" y="22"/>
                  </a:lnTo>
                  <a:lnTo>
                    <a:pt x="22" y="0"/>
                  </a:lnTo>
                  <a:lnTo>
                    <a:pt x="0" y="0"/>
                  </a:lnTo>
                  <a:lnTo>
                    <a:pt x="0" y="22"/>
                  </a:lnTo>
                </a:path>
              </a:pathLst>
            </a:cu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558" name="Freeform 102"/>
            <p:cNvSpPr>
              <a:spLocks/>
            </p:cNvSpPr>
            <p:nvPr/>
          </p:nvSpPr>
          <p:spPr bwMode="auto">
            <a:xfrm>
              <a:off x="5591176" y="4856163"/>
              <a:ext cx="36513" cy="36512"/>
            </a:xfrm>
            <a:custGeom>
              <a:avLst/>
              <a:gdLst>
                <a:gd name="T0" fmla="*/ 0 w 22"/>
                <a:gd name="T1" fmla="*/ 22 h 23"/>
                <a:gd name="T2" fmla="*/ 21 w 22"/>
                <a:gd name="T3" fmla="*/ 22 h 23"/>
                <a:gd name="T4" fmla="*/ 21 w 22"/>
                <a:gd name="T5" fmla="*/ 0 h 23"/>
                <a:gd name="T6" fmla="*/ 0 w 22"/>
                <a:gd name="T7" fmla="*/ 0 h 23"/>
                <a:gd name="T8" fmla="*/ 0 w 22"/>
                <a:gd name="T9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23">
                  <a:moveTo>
                    <a:pt x="0" y="22"/>
                  </a:moveTo>
                  <a:lnTo>
                    <a:pt x="21" y="22"/>
                  </a:lnTo>
                  <a:lnTo>
                    <a:pt x="21" y="0"/>
                  </a:lnTo>
                  <a:lnTo>
                    <a:pt x="0" y="0"/>
                  </a:lnTo>
                  <a:lnTo>
                    <a:pt x="0" y="22"/>
                  </a:lnTo>
                </a:path>
              </a:pathLst>
            </a:custGeom>
            <a:solidFill>
              <a:srgbClr val="FF7C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559" name="Freeform 103"/>
            <p:cNvSpPr>
              <a:spLocks/>
            </p:cNvSpPr>
            <p:nvPr/>
          </p:nvSpPr>
          <p:spPr bwMode="auto">
            <a:xfrm>
              <a:off x="5637213" y="4856163"/>
              <a:ext cx="36512" cy="36512"/>
            </a:xfrm>
            <a:custGeom>
              <a:avLst/>
              <a:gdLst>
                <a:gd name="T0" fmla="*/ 0 w 23"/>
                <a:gd name="T1" fmla="*/ 22 h 23"/>
                <a:gd name="T2" fmla="*/ 22 w 23"/>
                <a:gd name="T3" fmla="*/ 22 h 23"/>
                <a:gd name="T4" fmla="*/ 22 w 23"/>
                <a:gd name="T5" fmla="*/ 0 h 23"/>
                <a:gd name="T6" fmla="*/ 0 w 23"/>
                <a:gd name="T7" fmla="*/ 0 h 23"/>
                <a:gd name="T8" fmla="*/ 0 w 23"/>
                <a:gd name="T9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23">
                  <a:moveTo>
                    <a:pt x="0" y="22"/>
                  </a:moveTo>
                  <a:lnTo>
                    <a:pt x="22" y="22"/>
                  </a:lnTo>
                  <a:lnTo>
                    <a:pt x="22" y="0"/>
                  </a:lnTo>
                  <a:lnTo>
                    <a:pt x="0" y="0"/>
                  </a:lnTo>
                  <a:lnTo>
                    <a:pt x="0" y="22"/>
                  </a:lnTo>
                </a:path>
              </a:pathLst>
            </a:custGeom>
            <a:solidFill>
              <a:srgbClr val="A8A8A8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560" name="Freeform 104"/>
            <p:cNvSpPr>
              <a:spLocks/>
            </p:cNvSpPr>
            <p:nvPr/>
          </p:nvSpPr>
          <p:spPr bwMode="auto">
            <a:xfrm>
              <a:off x="5092701" y="4811713"/>
              <a:ext cx="34925" cy="36512"/>
            </a:xfrm>
            <a:custGeom>
              <a:avLst/>
              <a:gdLst>
                <a:gd name="T0" fmla="*/ 0 w 22"/>
                <a:gd name="T1" fmla="*/ 22 h 23"/>
                <a:gd name="T2" fmla="*/ 21 w 22"/>
                <a:gd name="T3" fmla="*/ 22 h 23"/>
                <a:gd name="T4" fmla="*/ 21 w 22"/>
                <a:gd name="T5" fmla="*/ 0 h 23"/>
                <a:gd name="T6" fmla="*/ 0 w 22"/>
                <a:gd name="T7" fmla="*/ 0 h 23"/>
                <a:gd name="T8" fmla="*/ 0 w 22"/>
                <a:gd name="T9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23">
                  <a:moveTo>
                    <a:pt x="0" y="22"/>
                  </a:moveTo>
                  <a:lnTo>
                    <a:pt x="21" y="22"/>
                  </a:lnTo>
                  <a:lnTo>
                    <a:pt x="21" y="0"/>
                  </a:lnTo>
                  <a:lnTo>
                    <a:pt x="0" y="0"/>
                  </a:lnTo>
                  <a:lnTo>
                    <a:pt x="0" y="22"/>
                  </a:lnTo>
                </a:path>
              </a:pathLst>
            </a:custGeom>
            <a:solidFill>
              <a:srgbClr val="A8A8A8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561" name="Freeform 105"/>
            <p:cNvSpPr>
              <a:spLocks/>
            </p:cNvSpPr>
            <p:nvPr/>
          </p:nvSpPr>
          <p:spPr bwMode="auto">
            <a:xfrm>
              <a:off x="5138739" y="4811713"/>
              <a:ext cx="33337" cy="36512"/>
            </a:xfrm>
            <a:custGeom>
              <a:avLst/>
              <a:gdLst>
                <a:gd name="T0" fmla="*/ 0 w 22"/>
                <a:gd name="T1" fmla="*/ 22 h 23"/>
                <a:gd name="T2" fmla="*/ 21 w 22"/>
                <a:gd name="T3" fmla="*/ 22 h 23"/>
                <a:gd name="T4" fmla="*/ 21 w 22"/>
                <a:gd name="T5" fmla="*/ 0 h 23"/>
                <a:gd name="T6" fmla="*/ 0 w 22"/>
                <a:gd name="T7" fmla="*/ 0 h 23"/>
                <a:gd name="T8" fmla="*/ 0 w 22"/>
                <a:gd name="T9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23">
                  <a:moveTo>
                    <a:pt x="0" y="22"/>
                  </a:moveTo>
                  <a:lnTo>
                    <a:pt x="21" y="22"/>
                  </a:lnTo>
                  <a:lnTo>
                    <a:pt x="21" y="0"/>
                  </a:lnTo>
                  <a:lnTo>
                    <a:pt x="0" y="0"/>
                  </a:lnTo>
                  <a:lnTo>
                    <a:pt x="0" y="22"/>
                  </a:lnTo>
                </a:path>
              </a:pathLst>
            </a:cu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562" name="Freeform 106"/>
            <p:cNvSpPr>
              <a:spLocks/>
            </p:cNvSpPr>
            <p:nvPr/>
          </p:nvSpPr>
          <p:spPr bwMode="auto">
            <a:xfrm>
              <a:off x="5183188" y="4811713"/>
              <a:ext cx="82550" cy="36512"/>
            </a:xfrm>
            <a:custGeom>
              <a:avLst/>
              <a:gdLst>
                <a:gd name="T0" fmla="*/ 0 w 52"/>
                <a:gd name="T1" fmla="*/ 22 h 23"/>
                <a:gd name="T2" fmla="*/ 51 w 52"/>
                <a:gd name="T3" fmla="*/ 22 h 23"/>
                <a:gd name="T4" fmla="*/ 51 w 52"/>
                <a:gd name="T5" fmla="*/ 0 h 23"/>
                <a:gd name="T6" fmla="*/ 0 w 52"/>
                <a:gd name="T7" fmla="*/ 0 h 23"/>
                <a:gd name="T8" fmla="*/ 0 w 52"/>
                <a:gd name="T9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" h="23">
                  <a:moveTo>
                    <a:pt x="0" y="22"/>
                  </a:moveTo>
                  <a:lnTo>
                    <a:pt x="51" y="22"/>
                  </a:lnTo>
                  <a:lnTo>
                    <a:pt x="51" y="0"/>
                  </a:lnTo>
                  <a:lnTo>
                    <a:pt x="0" y="0"/>
                  </a:lnTo>
                  <a:lnTo>
                    <a:pt x="0" y="22"/>
                  </a:lnTo>
                </a:path>
              </a:pathLst>
            </a:custGeom>
            <a:solidFill>
              <a:srgbClr val="FFFF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563" name="Freeform 107"/>
            <p:cNvSpPr>
              <a:spLocks/>
            </p:cNvSpPr>
            <p:nvPr/>
          </p:nvSpPr>
          <p:spPr bwMode="auto">
            <a:xfrm>
              <a:off x="5275263" y="4811713"/>
              <a:ext cx="125412" cy="36512"/>
            </a:xfrm>
            <a:custGeom>
              <a:avLst/>
              <a:gdLst>
                <a:gd name="T0" fmla="*/ 0 w 80"/>
                <a:gd name="T1" fmla="*/ 22 h 23"/>
                <a:gd name="T2" fmla="*/ 79 w 80"/>
                <a:gd name="T3" fmla="*/ 22 h 23"/>
                <a:gd name="T4" fmla="*/ 79 w 80"/>
                <a:gd name="T5" fmla="*/ 0 h 23"/>
                <a:gd name="T6" fmla="*/ 0 w 80"/>
                <a:gd name="T7" fmla="*/ 0 h 23"/>
                <a:gd name="T8" fmla="*/ 0 w 80"/>
                <a:gd name="T9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0" h="23">
                  <a:moveTo>
                    <a:pt x="0" y="22"/>
                  </a:moveTo>
                  <a:lnTo>
                    <a:pt x="79" y="22"/>
                  </a:lnTo>
                  <a:lnTo>
                    <a:pt x="79" y="0"/>
                  </a:lnTo>
                  <a:lnTo>
                    <a:pt x="0" y="0"/>
                  </a:lnTo>
                  <a:lnTo>
                    <a:pt x="0" y="22"/>
                  </a:ln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564" name="Freeform 108" descr="Wide upward diagonal"/>
            <p:cNvSpPr>
              <a:spLocks/>
            </p:cNvSpPr>
            <p:nvPr/>
          </p:nvSpPr>
          <p:spPr bwMode="auto">
            <a:xfrm>
              <a:off x="5411788" y="4811713"/>
              <a:ext cx="127000" cy="36512"/>
            </a:xfrm>
            <a:custGeom>
              <a:avLst/>
              <a:gdLst>
                <a:gd name="T0" fmla="*/ 0 w 80"/>
                <a:gd name="T1" fmla="*/ 22 h 23"/>
                <a:gd name="T2" fmla="*/ 79 w 80"/>
                <a:gd name="T3" fmla="*/ 22 h 23"/>
                <a:gd name="T4" fmla="*/ 79 w 80"/>
                <a:gd name="T5" fmla="*/ 0 h 23"/>
                <a:gd name="T6" fmla="*/ 0 w 80"/>
                <a:gd name="T7" fmla="*/ 0 h 23"/>
                <a:gd name="T8" fmla="*/ 0 w 80"/>
                <a:gd name="T9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0" h="23">
                  <a:moveTo>
                    <a:pt x="0" y="22"/>
                  </a:moveTo>
                  <a:lnTo>
                    <a:pt x="79" y="22"/>
                  </a:lnTo>
                  <a:lnTo>
                    <a:pt x="79" y="0"/>
                  </a:lnTo>
                  <a:lnTo>
                    <a:pt x="0" y="0"/>
                  </a:lnTo>
                  <a:lnTo>
                    <a:pt x="0" y="22"/>
                  </a:lnTo>
                </a:path>
              </a:pathLst>
            </a:custGeom>
            <a:pattFill prst="wdUpDiag">
              <a:fgClr>
                <a:srgbClr val="FFFF00"/>
              </a:fgClr>
              <a:bgClr>
                <a:srgbClr val="FFFFFF"/>
              </a:bgClr>
            </a:patt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565" name="Freeform 109"/>
            <p:cNvSpPr>
              <a:spLocks/>
            </p:cNvSpPr>
            <p:nvPr/>
          </p:nvSpPr>
          <p:spPr bwMode="auto">
            <a:xfrm>
              <a:off x="5546726" y="4811713"/>
              <a:ext cx="36513" cy="36512"/>
            </a:xfrm>
            <a:custGeom>
              <a:avLst/>
              <a:gdLst>
                <a:gd name="T0" fmla="*/ 0 w 23"/>
                <a:gd name="T1" fmla="*/ 22 h 23"/>
                <a:gd name="T2" fmla="*/ 22 w 23"/>
                <a:gd name="T3" fmla="*/ 22 h 23"/>
                <a:gd name="T4" fmla="*/ 22 w 23"/>
                <a:gd name="T5" fmla="*/ 0 h 23"/>
                <a:gd name="T6" fmla="*/ 0 w 23"/>
                <a:gd name="T7" fmla="*/ 0 h 23"/>
                <a:gd name="T8" fmla="*/ 0 w 23"/>
                <a:gd name="T9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23">
                  <a:moveTo>
                    <a:pt x="0" y="22"/>
                  </a:moveTo>
                  <a:lnTo>
                    <a:pt x="22" y="22"/>
                  </a:lnTo>
                  <a:lnTo>
                    <a:pt x="22" y="0"/>
                  </a:lnTo>
                  <a:lnTo>
                    <a:pt x="0" y="0"/>
                  </a:lnTo>
                  <a:lnTo>
                    <a:pt x="0" y="22"/>
                  </a:lnTo>
                </a:path>
              </a:pathLst>
            </a:custGeom>
            <a:solidFill>
              <a:srgbClr val="FF870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566" name="Freeform 110"/>
            <p:cNvSpPr>
              <a:spLocks/>
            </p:cNvSpPr>
            <p:nvPr/>
          </p:nvSpPr>
          <p:spPr bwMode="auto">
            <a:xfrm>
              <a:off x="5591176" y="4811713"/>
              <a:ext cx="36513" cy="36512"/>
            </a:xfrm>
            <a:custGeom>
              <a:avLst/>
              <a:gdLst>
                <a:gd name="T0" fmla="*/ 0 w 22"/>
                <a:gd name="T1" fmla="*/ 22 h 23"/>
                <a:gd name="T2" fmla="*/ 21 w 22"/>
                <a:gd name="T3" fmla="*/ 22 h 23"/>
                <a:gd name="T4" fmla="*/ 21 w 22"/>
                <a:gd name="T5" fmla="*/ 0 h 23"/>
                <a:gd name="T6" fmla="*/ 0 w 22"/>
                <a:gd name="T7" fmla="*/ 0 h 23"/>
                <a:gd name="T8" fmla="*/ 0 w 22"/>
                <a:gd name="T9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23">
                  <a:moveTo>
                    <a:pt x="0" y="22"/>
                  </a:moveTo>
                  <a:lnTo>
                    <a:pt x="21" y="22"/>
                  </a:lnTo>
                  <a:lnTo>
                    <a:pt x="21" y="0"/>
                  </a:lnTo>
                  <a:lnTo>
                    <a:pt x="0" y="0"/>
                  </a:lnTo>
                  <a:lnTo>
                    <a:pt x="0" y="22"/>
                  </a:lnTo>
                </a:path>
              </a:pathLst>
            </a:cu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567" name="Freeform 111"/>
            <p:cNvSpPr>
              <a:spLocks/>
            </p:cNvSpPr>
            <p:nvPr/>
          </p:nvSpPr>
          <p:spPr bwMode="auto">
            <a:xfrm>
              <a:off x="5637213" y="4811713"/>
              <a:ext cx="36512" cy="36512"/>
            </a:xfrm>
            <a:custGeom>
              <a:avLst/>
              <a:gdLst>
                <a:gd name="T0" fmla="*/ 0 w 23"/>
                <a:gd name="T1" fmla="*/ 22 h 23"/>
                <a:gd name="T2" fmla="*/ 22 w 23"/>
                <a:gd name="T3" fmla="*/ 22 h 23"/>
                <a:gd name="T4" fmla="*/ 22 w 23"/>
                <a:gd name="T5" fmla="*/ 0 h 23"/>
                <a:gd name="T6" fmla="*/ 0 w 23"/>
                <a:gd name="T7" fmla="*/ 0 h 23"/>
                <a:gd name="T8" fmla="*/ 0 w 23"/>
                <a:gd name="T9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23">
                  <a:moveTo>
                    <a:pt x="0" y="22"/>
                  </a:moveTo>
                  <a:lnTo>
                    <a:pt x="22" y="22"/>
                  </a:lnTo>
                  <a:lnTo>
                    <a:pt x="22" y="0"/>
                  </a:lnTo>
                  <a:lnTo>
                    <a:pt x="0" y="0"/>
                  </a:lnTo>
                  <a:lnTo>
                    <a:pt x="0" y="22"/>
                  </a:lnTo>
                </a:path>
              </a:pathLst>
            </a:custGeom>
            <a:solidFill>
              <a:srgbClr val="A6BB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568" name="Freeform 112"/>
            <p:cNvSpPr>
              <a:spLocks/>
            </p:cNvSpPr>
            <p:nvPr/>
          </p:nvSpPr>
          <p:spPr bwMode="auto">
            <a:xfrm>
              <a:off x="5683251" y="4811713"/>
              <a:ext cx="36513" cy="36512"/>
            </a:xfrm>
            <a:custGeom>
              <a:avLst/>
              <a:gdLst>
                <a:gd name="T0" fmla="*/ 0 w 23"/>
                <a:gd name="T1" fmla="*/ 22 h 23"/>
                <a:gd name="T2" fmla="*/ 22 w 23"/>
                <a:gd name="T3" fmla="*/ 22 h 23"/>
                <a:gd name="T4" fmla="*/ 22 w 23"/>
                <a:gd name="T5" fmla="*/ 0 h 23"/>
                <a:gd name="T6" fmla="*/ 0 w 23"/>
                <a:gd name="T7" fmla="*/ 0 h 23"/>
                <a:gd name="T8" fmla="*/ 0 w 23"/>
                <a:gd name="T9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23">
                  <a:moveTo>
                    <a:pt x="0" y="22"/>
                  </a:moveTo>
                  <a:lnTo>
                    <a:pt x="22" y="22"/>
                  </a:lnTo>
                  <a:lnTo>
                    <a:pt x="22" y="0"/>
                  </a:lnTo>
                  <a:lnTo>
                    <a:pt x="0" y="0"/>
                  </a:lnTo>
                  <a:lnTo>
                    <a:pt x="0" y="22"/>
                  </a:lnTo>
                </a:path>
              </a:pathLst>
            </a:custGeom>
            <a:solidFill>
              <a:srgbClr val="A8A8A8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569" name="Freeform 113"/>
            <p:cNvSpPr>
              <a:spLocks/>
            </p:cNvSpPr>
            <p:nvPr/>
          </p:nvSpPr>
          <p:spPr bwMode="auto">
            <a:xfrm>
              <a:off x="5138739" y="4764088"/>
              <a:ext cx="33337" cy="38100"/>
            </a:xfrm>
            <a:custGeom>
              <a:avLst/>
              <a:gdLst>
                <a:gd name="T0" fmla="*/ 0 w 22"/>
                <a:gd name="T1" fmla="*/ 23 h 24"/>
                <a:gd name="T2" fmla="*/ 21 w 22"/>
                <a:gd name="T3" fmla="*/ 23 h 24"/>
                <a:gd name="T4" fmla="*/ 21 w 22"/>
                <a:gd name="T5" fmla="*/ 0 h 24"/>
                <a:gd name="T6" fmla="*/ 0 w 22"/>
                <a:gd name="T7" fmla="*/ 0 h 24"/>
                <a:gd name="T8" fmla="*/ 0 w 22"/>
                <a:gd name="T9" fmla="*/ 2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24">
                  <a:moveTo>
                    <a:pt x="0" y="23"/>
                  </a:moveTo>
                  <a:lnTo>
                    <a:pt x="21" y="23"/>
                  </a:lnTo>
                  <a:lnTo>
                    <a:pt x="21" y="0"/>
                  </a:lnTo>
                  <a:lnTo>
                    <a:pt x="0" y="0"/>
                  </a:lnTo>
                  <a:lnTo>
                    <a:pt x="0" y="23"/>
                  </a:lnTo>
                </a:path>
              </a:pathLst>
            </a:custGeom>
            <a:solidFill>
              <a:srgbClr val="FFD1C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570" name="Freeform 114"/>
            <p:cNvSpPr>
              <a:spLocks/>
            </p:cNvSpPr>
            <p:nvPr/>
          </p:nvSpPr>
          <p:spPr bwMode="auto">
            <a:xfrm>
              <a:off x="5183188" y="4764088"/>
              <a:ext cx="36512" cy="38100"/>
            </a:xfrm>
            <a:custGeom>
              <a:avLst/>
              <a:gdLst>
                <a:gd name="T0" fmla="*/ 0 w 23"/>
                <a:gd name="T1" fmla="*/ 23 h 24"/>
                <a:gd name="T2" fmla="*/ 22 w 23"/>
                <a:gd name="T3" fmla="*/ 23 h 24"/>
                <a:gd name="T4" fmla="*/ 22 w 23"/>
                <a:gd name="T5" fmla="*/ 0 h 24"/>
                <a:gd name="T6" fmla="*/ 0 w 23"/>
                <a:gd name="T7" fmla="*/ 0 h 24"/>
                <a:gd name="T8" fmla="*/ 0 w 23"/>
                <a:gd name="T9" fmla="*/ 2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24">
                  <a:moveTo>
                    <a:pt x="0" y="23"/>
                  </a:moveTo>
                  <a:lnTo>
                    <a:pt x="22" y="23"/>
                  </a:lnTo>
                  <a:lnTo>
                    <a:pt x="22" y="0"/>
                  </a:lnTo>
                  <a:lnTo>
                    <a:pt x="0" y="0"/>
                  </a:lnTo>
                  <a:lnTo>
                    <a:pt x="0" y="23"/>
                  </a:lnTo>
                </a:path>
              </a:pathLst>
            </a:custGeom>
            <a:solidFill>
              <a:srgbClr val="FF870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571" name="Freeform 115"/>
            <p:cNvSpPr>
              <a:spLocks/>
            </p:cNvSpPr>
            <p:nvPr/>
          </p:nvSpPr>
          <p:spPr bwMode="auto">
            <a:xfrm>
              <a:off x="5227638" y="4764088"/>
              <a:ext cx="82550" cy="38100"/>
            </a:xfrm>
            <a:custGeom>
              <a:avLst/>
              <a:gdLst>
                <a:gd name="T0" fmla="*/ 0 w 52"/>
                <a:gd name="T1" fmla="*/ 23 h 24"/>
                <a:gd name="T2" fmla="*/ 51 w 52"/>
                <a:gd name="T3" fmla="*/ 23 h 24"/>
                <a:gd name="T4" fmla="*/ 51 w 52"/>
                <a:gd name="T5" fmla="*/ 0 h 24"/>
                <a:gd name="T6" fmla="*/ 0 w 52"/>
                <a:gd name="T7" fmla="*/ 0 h 24"/>
                <a:gd name="T8" fmla="*/ 0 w 52"/>
                <a:gd name="T9" fmla="*/ 2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" h="24">
                  <a:moveTo>
                    <a:pt x="0" y="23"/>
                  </a:moveTo>
                  <a:lnTo>
                    <a:pt x="51" y="23"/>
                  </a:lnTo>
                  <a:lnTo>
                    <a:pt x="51" y="0"/>
                  </a:lnTo>
                  <a:lnTo>
                    <a:pt x="0" y="0"/>
                  </a:lnTo>
                  <a:lnTo>
                    <a:pt x="0" y="23"/>
                  </a:lnTo>
                </a:path>
              </a:pathLst>
            </a:custGeom>
            <a:solidFill>
              <a:srgbClr val="FFFF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572" name="Freeform 116"/>
            <p:cNvSpPr>
              <a:spLocks/>
            </p:cNvSpPr>
            <p:nvPr/>
          </p:nvSpPr>
          <p:spPr bwMode="auto">
            <a:xfrm>
              <a:off x="5319713" y="4764088"/>
              <a:ext cx="80962" cy="38100"/>
            </a:xfrm>
            <a:custGeom>
              <a:avLst/>
              <a:gdLst>
                <a:gd name="T0" fmla="*/ 0 w 52"/>
                <a:gd name="T1" fmla="*/ 23 h 24"/>
                <a:gd name="T2" fmla="*/ 51 w 52"/>
                <a:gd name="T3" fmla="*/ 23 h 24"/>
                <a:gd name="T4" fmla="*/ 51 w 52"/>
                <a:gd name="T5" fmla="*/ 0 h 24"/>
                <a:gd name="T6" fmla="*/ 0 w 52"/>
                <a:gd name="T7" fmla="*/ 0 h 24"/>
                <a:gd name="T8" fmla="*/ 0 w 52"/>
                <a:gd name="T9" fmla="*/ 2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" h="24">
                  <a:moveTo>
                    <a:pt x="0" y="23"/>
                  </a:moveTo>
                  <a:lnTo>
                    <a:pt x="51" y="23"/>
                  </a:lnTo>
                  <a:lnTo>
                    <a:pt x="51" y="0"/>
                  </a:lnTo>
                  <a:lnTo>
                    <a:pt x="0" y="0"/>
                  </a:lnTo>
                  <a:lnTo>
                    <a:pt x="0" y="23"/>
                  </a:ln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573" name="Freeform 117" descr="Outlined diamond"/>
            <p:cNvSpPr>
              <a:spLocks/>
            </p:cNvSpPr>
            <p:nvPr/>
          </p:nvSpPr>
          <p:spPr bwMode="auto">
            <a:xfrm>
              <a:off x="5411788" y="4764088"/>
              <a:ext cx="171450" cy="38100"/>
            </a:xfrm>
            <a:custGeom>
              <a:avLst/>
              <a:gdLst>
                <a:gd name="T0" fmla="*/ 0 w 108"/>
                <a:gd name="T1" fmla="*/ 23 h 24"/>
                <a:gd name="T2" fmla="*/ 107 w 108"/>
                <a:gd name="T3" fmla="*/ 23 h 24"/>
                <a:gd name="T4" fmla="*/ 107 w 108"/>
                <a:gd name="T5" fmla="*/ 0 h 24"/>
                <a:gd name="T6" fmla="*/ 0 w 108"/>
                <a:gd name="T7" fmla="*/ 0 h 24"/>
                <a:gd name="T8" fmla="*/ 0 w 108"/>
                <a:gd name="T9" fmla="*/ 2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8" h="24">
                  <a:moveTo>
                    <a:pt x="0" y="23"/>
                  </a:moveTo>
                  <a:lnTo>
                    <a:pt x="107" y="23"/>
                  </a:lnTo>
                  <a:lnTo>
                    <a:pt x="107" y="0"/>
                  </a:lnTo>
                  <a:lnTo>
                    <a:pt x="0" y="0"/>
                  </a:lnTo>
                  <a:lnTo>
                    <a:pt x="0" y="23"/>
                  </a:lnTo>
                </a:path>
              </a:pathLst>
            </a:custGeom>
            <a:pattFill prst="openDmnd">
              <a:fgClr>
                <a:srgbClr val="FFFF00"/>
              </a:fgClr>
              <a:bgClr>
                <a:srgbClr val="FFFFFF"/>
              </a:bgClr>
            </a:patt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574" name="Freeform 118"/>
            <p:cNvSpPr>
              <a:spLocks/>
            </p:cNvSpPr>
            <p:nvPr/>
          </p:nvSpPr>
          <p:spPr bwMode="auto">
            <a:xfrm>
              <a:off x="5591176" y="4764088"/>
              <a:ext cx="36513" cy="38100"/>
            </a:xfrm>
            <a:custGeom>
              <a:avLst/>
              <a:gdLst>
                <a:gd name="T0" fmla="*/ 0 w 22"/>
                <a:gd name="T1" fmla="*/ 23 h 24"/>
                <a:gd name="T2" fmla="*/ 21 w 22"/>
                <a:gd name="T3" fmla="*/ 23 h 24"/>
                <a:gd name="T4" fmla="*/ 21 w 22"/>
                <a:gd name="T5" fmla="*/ 0 h 24"/>
                <a:gd name="T6" fmla="*/ 0 w 22"/>
                <a:gd name="T7" fmla="*/ 0 h 24"/>
                <a:gd name="T8" fmla="*/ 0 w 22"/>
                <a:gd name="T9" fmla="*/ 2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24">
                  <a:moveTo>
                    <a:pt x="0" y="23"/>
                  </a:moveTo>
                  <a:lnTo>
                    <a:pt x="21" y="23"/>
                  </a:lnTo>
                  <a:lnTo>
                    <a:pt x="21" y="0"/>
                  </a:lnTo>
                  <a:lnTo>
                    <a:pt x="0" y="0"/>
                  </a:lnTo>
                  <a:lnTo>
                    <a:pt x="0" y="23"/>
                  </a:lnTo>
                </a:path>
              </a:pathLst>
            </a:custGeom>
            <a:solidFill>
              <a:srgbClr val="FF870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575" name="Freeform 119"/>
            <p:cNvSpPr>
              <a:spLocks/>
            </p:cNvSpPr>
            <p:nvPr/>
          </p:nvSpPr>
          <p:spPr bwMode="auto">
            <a:xfrm>
              <a:off x="5637213" y="4764088"/>
              <a:ext cx="36512" cy="38100"/>
            </a:xfrm>
            <a:custGeom>
              <a:avLst/>
              <a:gdLst>
                <a:gd name="T0" fmla="*/ 0 w 23"/>
                <a:gd name="T1" fmla="*/ 23 h 24"/>
                <a:gd name="T2" fmla="*/ 22 w 23"/>
                <a:gd name="T3" fmla="*/ 23 h 24"/>
                <a:gd name="T4" fmla="*/ 22 w 23"/>
                <a:gd name="T5" fmla="*/ 0 h 24"/>
                <a:gd name="T6" fmla="*/ 0 w 23"/>
                <a:gd name="T7" fmla="*/ 0 h 24"/>
                <a:gd name="T8" fmla="*/ 0 w 23"/>
                <a:gd name="T9" fmla="*/ 2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24">
                  <a:moveTo>
                    <a:pt x="0" y="23"/>
                  </a:moveTo>
                  <a:lnTo>
                    <a:pt x="22" y="23"/>
                  </a:lnTo>
                  <a:lnTo>
                    <a:pt x="22" y="0"/>
                  </a:lnTo>
                  <a:lnTo>
                    <a:pt x="0" y="0"/>
                  </a:lnTo>
                  <a:lnTo>
                    <a:pt x="0" y="23"/>
                  </a:lnTo>
                </a:path>
              </a:pathLst>
            </a:custGeom>
            <a:solidFill>
              <a:srgbClr val="FFD1C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576" name="Freeform 120"/>
            <p:cNvSpPr>
              <a:spLocks/>
            </p:cNvSpPr>
            <p:nvPr/>
          </p:nvSpPr>
          <p:spPr bwMode="auto">
            <a:xfrm>
              <a:off x="5683251" y="4764088"/>
              <a:ext cx="36513" cy="38100"/>
            </a:xfrm>
            <a:custGeom>
              <a:avLst/>
              <a:gdLst>
                <a:gd name="T0" fmla="*/ 0 w 23"/>
                <a:gd name="T1" fmla="*/ 23 h 24"/>
                <a:gd name="T2" fmla="*/ 22 w 23"/>
                <a:gd name="T3" fmla="*/ 23 h 24"/>
                <a:gd name="T4" fmla="*/ 22 w 23"/>
                <a:gd name="T5" fmla="*/ 0 h 24"/>
                <a:gd name="T6" fmla="*/ 0 w 23"/>
                <a:gd name="T7" fmla="*/ 0 h 24"/>
                <a:gd name="T8" fmla="*/ 0 w 23"/>
                <a:gd name="T9" fmla="*/ 2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24">
                  <a:moveTo>
                    <a:pt x="0" y="23"/>
                  </a:moveTo>
                  <a:lnTo>
                    <a:pt x="22" y="23"/>
                  </a:lnTo>
                  <a:lnTo>
                    <a:pt x="22" y="0"/>
                  </a:lnTo>
                  <a:lnTo>
                    <a:pt x="0" y="0"/>
                  </a:lnTo>
                  <a:lnTo>
                    <a:pt x="0" y="23"/>
                  </a:lnTo>
                </a:path>
              </a:pathLst>
            </a:custGeom>
            <a:solidFill>
              <a:srgbClr val="A8A8A8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577" name="Freeform 121"/>
            <p:cNvSpPr>
              <a:spLocks/>
            </p:cNvSpPr>
            <p:nvPr/>
          </p:nvSpPr>
          <p:spPr bwMode="auto">
            <a:xfrm>
              <a:off x="5138739" y="4719639"/>
              <a:ext cx="33337" cy="34925"/>
            </a:xfrm>
            <a:custGeom>
              <a:avLst/>
              <a:gdLst>
                <a:gd name="T0" fmla="*/ 0 w 22"/>
                <a:gd name="T1" fmla="*/ 21 h 22"/>
                <a:gd name="T2" fmla="*/ 21 w 22"/>
                <a:gd name="T3" fmla="*/ 21 h 22"/>
                <a:gd name="T4" fmla="*/ 21 w 22"/>
                <a:gd name="T5" fmla="*/ 0 h 22"/>
                <a:gd name="T6" fmla="*/ 0 w 22"/>
                <a:gd name="T7" fmla="*/ 0 h 22"/>
                <a:gd name="T8" fmla="*/ 0 w 22"/>
                <a:gd name="T9" fmla="*/ 2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22">
                  <a:moveTo>
                    <a:pt x="0" y="21"/>
                  </a:moveTo>
                  <a:lnTo>
                    <a:pt x="21" y="21"/>
                  </a:lnTo>
                  <a:lnTo>
                    <a:pt x="21" y="0"/>
                  </a:lnTo>
                  <a:lnTo>
                    <a:pt x="0" y="0"/>
                  </a:lnTo>
                  <a:lnTo>
                    <a:pt x="0" y="21"/>
                  </a:lnTo>
                </a:path>
              </a:pathLst>
            </a:custGeom>
            <a:solidFill>
              <a:srgbClr val="58FF5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578" name="Freeform 122"/>
            <p:cNvSpPr>
              <a:spLocks/>
            </p:cNvSpPr>
            <p:nvPr/>
          </p:nvSpPr>
          <p:spPr bwMode="auto">
            <a:xfrm>
              <a:off x="5183188" y="4719639"/>
              <a:ext cx="36512" cy="34925"/>
            </a:xfrm>
            <a:custGeom>
              <a:avLst/>
              <a:gdLst>
                <a:gd name="T0" fmla="*/ 0 w 23"/>
                <a:gd name="T1" fmla="*/ 21 h 22"/>
                <a:gd name="T2" fmla="*/ 22 w 23"/>
                <a:gd name="T3" fmla="*/ 21 h 22"/>
                <a:gd name="T4" fmla="*/ 22 w 23"/>
                <a:gd name="T5" fmla="*/ 0 h 22"/>
                <a:gd name="T6" fmla="*/ 0 w 23"/>
                <a:gd name="T7" fmla="*/ 0 h 22"/>
                <a:gd name="T8" fmla="*/ 0 w 23"/>
                <a:gd name="T9" fmla="*/ 2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22">
                  <a:moveTo>
                    <a:pt x="0" y="21"/>
                  </a:moveTo>
                  <a:lnTo>
                    <a:pt x="22" y="21"/>
                  </a:lnTo>
                  <a:lnTo>
                    <a:pt x="22" y="0"/>
                  </a:lnTo>
                  <a:lnTo>
                    <a:pt x="0" y="0"/>
                  </a:lnTo>
                  <a:lnTo>
                    <a:pt x="0" y="21"/>
                  </a:lnTo>
                </a:path>
              </a:pathLst>
            </a:cu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579" name="Freeform 123"/>
            <p:cNvSpPr>
              <a:spLocks/>
            </p:cNvSpPr>
            <p:nvPr/>
          </p:nvSpPr>
          <p:spPr bwMode="auto">
            <a:xfrm>
              <a:off x="5227638" y="4719639"/>
              <a:ext cx="355600" cy="34925"/>
            </a:xfrm>
            <a:custGeom>
              <a:avLst/>
              <a:gdLst>
                <a:gd name="T0" fmla="*/ 0 w 224"/>
                <a:gd name="T1" fmla="*/ 21 h 22"/>
                <a:gd name="T2" fmla="*/ 223 w 224"/>
                <a:gd name="T3" fmla="*/ 21 h 22"/>
                <a:gd name="T4" fmla="*/ 223 w 224"/>
                <a:gd name="T5" fmla="*/ 0 h 22"/>
                <a:gd name="T6" fmla="*/ 0 w 224"/>
                <a:gd name="T7" fmla="*/ 0 h 22"/>
                <a:gd name="T8" fmla="*/ 0 w 224"/>
                <a:gd name="T9" fmla="*/ 2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4" h="22">
                  <a:moveTo>
                    <a:pt x="0" y="21"/>
                  </a:moveTo>
                  <a:lnTo>
                    <a:pt x="223" y="21"/>
                  </a:lnTo>
                  <a:lnTo>
                    <a:pt x="223" y="0"/>
                  </a:lnTo>
                  <a:lnTo>
                    <a:pt x="0" y="0"/>
                  </a:lnTo>
                  <a:lnTo>
                    <a:pt x="0" y="21"/>
                  </a:lnTo>
                </a:path>
              </a:pathLst>
            </a:custGeom>
            <a:solidFill>
              <a:srgbClr val="FFFF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580" name="Freeform 124"/>
            <p:cNvSpPr>
              <a:spLocks/>
            </p:cNvSpPr>
            <p:nvPr/>
          </p:nvSpPr>
          <p:spPr bwMode="auto">
            <a:xfrm>
              <a:off x="5591176" y="4719639"/>
              <a:ext cx="36513" cy="34925"/>
            </a:xfrm>
            <a:custGeom>
              <a:avLst/>
              <a:gdLst>
                <a:gd name="T0" fmla="*/ 0 w 22"/>
                <a:gd name="T1" fmla="*/ 21 h 22"/>
                <a:gd name="T2" fmla="*/ 21 w 22"/>
                <a:gd name="T3" fmla="*/ 21 h 22"/>
                <a:gd name="T4" fmla="*/ 21 w 22"/>
                <a:gd name="T5" fmla="*/ 0 h 22"/>
                <a:gd name="T6" fmla="*/ 0 w 22"/>
                <a:gd name="T7" fmla="*/ 0 h 22"/>
                <a:gd name="T8" fmla="*/ 0 w 22"/>
                <a:gd name="T9" fmla="*/ 2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22">
                  <a:moveTo>
                    <a:pt x="0" y="21"/>
                  </a:moveTo>
                  <a:lnTo>
                    <a:pt x="21" y="21"/>
                  </a:lnTo>
                  <a:lnTo>
                    <a:pt x="21" y="0"/>
                  </a:lnTo>
                  <a:lnTo>
                    <a:pt x="0" y="0"/>
                  </a:lnTo>
                  <a:lnTo>
                    <a:pt x="0" y="21"/>
                  </a:lnTo>
                </a:path>
              </a:pathLst>
            </a:custGeom>
            <a:solidFill>
              <a:srgbClr val="FF870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581" name="Freeform 125"/>
            <p:cNvSpPr>
              <a:spLocks/>
            </p:cNvSpPr>
            <p:nvPr/>
          </p:nvSpPr>
          <p:spPr bwMode="auto">
            <a:xfrm>
              <a:off x="5637213" y="4719639"/>
              <a:ext cx="36512" cy="34925"/>
            </a:xfrm>
            <a:custGeom>
              <a:avLst/>
              <a:gdLst>
                <a:gd name="T0" fmla="*/ 0 w 23"/>
                <a:gd name="T1" fmla="*/ 21 h 22"/>
                <a:gd name="T2" fmla="*/ 22 w 23"/>
                <a:gd name="T3" fmla="*/ 21 h 22"/>
                <a:gd name="T4" fmla="*/ 22 w 23"/>
                <a:gd name="T5" fmla="*/ 0 h 22"/>
                <a:gd name="T6" fmla="*/ 0 w 23"/>
                <a:gd name="T7" fmla="*/ 0 h 22"/>
                <a:gd name="T8" fmla="*/ 0 w 23"/>
                <a:gd name="T9" fmla="*/ 2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22">
                  <a:moveTo>
                    <a:pt x="0" y="21"/>
                  </a:moveTo>
                  <a:lnTo>
                    <a:pt x="22" y="21"/>
                  </a:lnTo>
                  <a:lnTo>
                    <a:pt x="22" y="0"/>
                  </a:lnTo>
                  <a:lnTo>
                    <a:pt x="0" y="0"/>
                  </a:lnTo>
                  <a:lnTo>
                    <a:pt x="0" y="21"/>
                  </a:lnTo>
                </a:path>
              </a:pathLst>
            </a:cu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582" name="Freeform 126"/>
            <p:cNvSpPr>
              <a:spLocks/>
            </p:cNvSpPr>
            <p:nvPr/>
          </p:nvSpPr>
          <p:spPr bwMode="auto">
            <a:xfrm>
              <a:off x="5683251" y="4719639"/>
              <a:ext cx="36513" cy="34925"/>
            </a:xfrm>
            <a:custGeom>
              <a:avLst/>
              <a:gdLst>
                <a:gd name="T0" fmla="*/ 0 w 23"/>
                <a:gd name="T1" fmla="*/ 21 h 22"/>
                <a:gd name="T2" fmla="*/ 22 w 23"/>
                <a:gd name="T3" fmla="*/ 21 h 22"/>
                <a:gd name="T4" fmla="*/ 22 w 23"/>
                <a:gd name="T5" fmla="*/ 0 h 22"/>
                <a:gd name="T6" fmla="*/ 0 w 23"/>
                <a:gd name="T7" fmla="*/ 0 h 22"/>
                <a:gd name="T8" fmla="*/ 0 w 23"/>
                <a:gd name="T9" fmla="*/ 2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22">
                  <a:moveTo>
                    <a:pt x="0" y="21"/>
                  </a:moveTo>
                  <a:lnTo>
                    <a:pt x="22" y="21"/>
                  </a:lnTo>
                  <a:lnTo>
                    <a:pt x="22" y="0"/>
                  </a:lnTo>
                  <a:lnTo>
                    <a:pt x="0" y="0"/>
                  </a:lnTo>
                  <a:lnTo>
                    <a:pt x="0" y="21"/>
                  </a:lnTo>
                </a:path>
              </a:pathLst>
            </a:custGeom>
            <a:solidFill>
              <a:srgbClr val="58FF5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583" name="Freeform 127"/>
            <p:cNvSpPr>
              <a:spLocks/>
            </p:cNvSpPr>
            <p:nvPr/>
          </p:nvSpPr>
          <p:spPr bwMode="auto">
            <a:xfrm>
              <a:off x="5729289" y="4719639"/>
              <a:ext cx="33337" cy="34925"/>
            </a:xfrm>
            <a:custGeom>
              <a:avLst/>
              <a:gdLst>
                <a:gd name="T0" fmla="*/ 0 w 21"/>
                <a:gd name="T1" fmla="*/ 21 h 22"/>
                <a:gd name="T2" fmla="*/ 20 w 21"/>
                <a:gd name="T3" fmla="*/ 21 h 22"/>
                <a:gd name="T4" fmla="*/ 20 w 21"/>
                <a:gd name="T5" fmla="*/ 0 h 22"/>
                <a:gd name="T6" fmla="*/ 0 w 21"/>
                <a:gd name="T7" fmla="*/ 0 h 22"/>
                <a:gd name="T8" fmla="*/ 0 w 21"/>
                <a:gd name="T9" fmla="*/ 2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22">
                  <a:moveTo>
                    <a:pt x="0" y="21"/>
                  </a:moveTo>
                  <a:lnTo>
                    <a:pt x="20" y="21"/>
                  </a:lnTo>
                  <a:lnTo>
                    <a:pt x="20" y="0"/>
                  </a:lnTo>
                  <a:lnTo>
                    <a:pt x="0" y="0"/>
                  </a:lnTo>
                  <a:lnTo>
                    <a:pt x="0" y="21"/>
                  </a:lnTo>
                </a:path>
              </a:pathLst>
            </a:custGeom>
            <a:solidFill>
              <a:srgbClr val="A8A8A8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584" name="Freeform 128"/>
            <p:cNvSpPr>
              <a:spLocks/>
            </p:cNvSpPr>
            <p:nvPr/>
          </p:nvSpPr>
          <p:spPr bwMode="auto">
            <a:xfrm>
              <a:off x="5183188" y="4673601"/>
              <a:ext cx="36512" cy="36513"/>
            </a:xfrm>
            <a:custGeom>
              <a:avLst/>
              <a:gdLst>
                <a:gd name="T0" fmla="*/ 0 w 23"/>
                <a:gd name="T1" fmla="*/ 22 h 23"/>
                <a:gd name="T2" fmla="*/ 22 w 23"/>
                <a:gd name="T3" fmla="*/ 22 h 23"/>
                <a:gd name="T4" fmla="*/ 22 w 23"/>
                <a:gd name="T5" fmla="*/ 0 h 23"/>
                <a:gd name="T6" fmla="*/ 0 w 23"/>
                <a:gd name="T7" fmla="*/ 0 h 23"/>
                <a:gd name="T8" fmla="*/ 0 w 23"/>
                <a:gd name="T9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23">
                  <a:moveTo>
                    <a:pt x="0" y="22"/>
                  </a:moveTo>
                  <a:lnTo>
                    <a:pt x="22" y="22"/>
                  </a:lnTo>
                  <a:lnTo>
                    <a:pt x="22" y="0"/>
                  </a:lnTo>
                  <a:lnTo>
                    <a:pt x="0" y="0"/>
                  </a:lnTo>
                  <a:lnTo>
                    <a:pt x="0" y="22"/>
                  </a:lnTo>
                </a:path>
              </a:pathLst>
            </a:custGeom>
            <a:solidFill>
              <a:srgbClr val="FFD1C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585" name="Freeform 129"/>
            <p:cNvSpPr>
              <a:spLocks/>
            </p:cNvSpPr>
            <p:nvPr/>
          </p:nvSpPr>
          <p:spPr bwMode="auto">
            <a:xfrm>
              <a:off x="5227638" y="4673601"/>
              <a:ext cx="38100" cy="36513"/>
            </a:xfrm>
            <a:custGeom>
              <a:avLst/>
              <a:gdLst>
                <a:gd name="T0" fmla="*/ 0 w 24"/>
                <a:gd name="T1" fmla="*/ 22 h 23"/>
                <a:gd name="T2" fmla="*/ 23 w 24"/>
                <a:gd name="T3" fmla="*/ 22 h 23"/>
                <a:gd name="T4" fmla="*/ 23 w 24"/>
                <a:gd name="T5" fmla="*/ 0 h 23"/>
                <a:gd name="T6" fmla="*/ 0 w 24"/>
                <a:gd name="T7" fmla="*/ 0 h 23"/>
                <a:gd name="T8" fmla="*/ 0 w 24"/>
                <a:gd name="T9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23">
                  <a:moveTo>
                    <a:pt x="0" y="22"/>
                  </a:moveTo>
                  <a:lnTo>
                    <a:pt x="23" y="22"/>
                  </a:lnTo>
                  <a:lnTo>
                    <a:pt x="23" y="0"/>
                  </a:lnTo>
                  <a:lnTo>
                    <a:pt x="0" y="0"/>
                  </a:lnTo>
                  <a:lnTo>
                    <a:pt x="0" y="22"/>
                  </a:lnTo>
                </a:path>
              </a:pathLst>
            </a:custGeom>
            <a:solidFill>
              <a:srgbClr val="FF870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586" name="Freeform 130"/>
            <p:cNvSpPr>
              <a:spLocks/>
            </p:cNvSpPr>
            <p:nvPr/>
          </p:nvSpPr>
          <p:spPr bwMode="auto">
            <a:xfrm>
              <a:off x="5275264" y="4673601"/>
              <a:ext cx="307975" cy="36513"/>
            </a:xfrm>
            <a:custGeom>
              <a:avLst/>
              <a:gdLst>
                <a:gd name="T0" fmla="*/ 0 w 194"/>
                <a:gd name="T1" fmla="*/ 22 h 23"/>
                <a:gd name="T2" fmla="*/ 193 w 194"/>
                <a:gd name="T3" fmla="*/ 22 h 23"/>
                <a:gd name="T4" fmla="*/ 193 w 194"/>
                <a:gd name="T5" fmla="*/ 0 h 23"/>
                <a:gd name="T6" fmla="*/ 0 w 194"/>
                <a:gd name="T7" fmla="*/ 0 h 23"/>
                <a:gd name="T8" fmla="*/ 0 w 194"/>
                <a:gd name="T9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4" h="23">
                  <a:moveTo>
                    <a:pt x="0" y="22"/>
                  </a:moveTo>
                  <a:lnTo>
                    <a:pt x="193" y="22"/>
                  </a:lnTo>
                  <a:lnTo>
                    <a:pt x="193" y="0"/>
                  </a:lnTo>
                  <a:lnTo>
                    <a:pt x="0" y="0"/>
                  </a:lnTo>
                  <a:lnTo>
                    <a:pt x="0" y="22"/>
                  </a:lnTo>
                </a:path>
              </a:pathLst>
            </a:custGeom>
            <a:solidFill>
              <a:srgbClr val="FFFF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587" name="Freeform 131"/>
            <p:cNvSpPr>
              <a:spLocks/>
            </p:cNvSpPr>
            <p:nvPr/>
          </p:nvSpPr>
          <p:spPr bwMode="auto">
            <a:xfrm>
              <a:off x="5591176" y="4673601"/>
              <a:ext cx="36513" cy="36513"/>
            </a:xfrm>
            <a:custGeom>
              <a:avLst/>
              <a:gdLst>
                <a:gd name="T0" fmla="*/ 0 w 22"/>
                <a:gd name="T1" fmla="*/ 22 h 23"/>
                <a:gd name="T2" fmla="*/ 21 w 22"/>
                <a:gd name="T3" fmla="*/ 22 h 23"/>
                <a:gd name="T4" fmla="*/ 21 w 22"/>
                <a:gd name="T5" fmla="*/ 0 h 23"/>
                <a:gd name="T6" fmla="*/ 0 w 22"/>
                <a:gd name="T7" fmla="*/ 0 h 23"/>
                <a:gd name="T8" fmla="*/ 0 w 22"/>
                <a:gd name="T9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23">
                  <a:moveTo>
                    <a:pt x="0" y="22"/>
                  </a:moveTo>
                  <a:lnTo>
                    <a:pt x="21" y="22"/>
                  </a:lnTo>
                  <a:lnTo>
                    <a:pt x="21" y="0"/>
                  </a:lnTo>
                  <a:lnTo>
                    <a:pt x="0" y="0"/>
                  </a:lnTo>
                  <a:lnTo>
                    <a:pt x="0" y="22"/>
                  </a:lnTo>
                </a:path>
              </a:pathLst>
            </a:custGeom>
            <a:solidFill>
              <a:srgbClr val="FF870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588" name="Freeform 132"/>
            <p:cNvSpPr>
              <a:spLocks/>
            </p:cNvSpPr>
            <p:nvPr/>
          </p:nvSpPr>
          <p:spPr bwMode="auto">
            <a:xfrm>
              <a:off x="5637213" y="4673601"/>
              <a:ext cx="36512" cy="36513"/>
            </a:xfrm>
            <a:custGeom>
              <a:avLst/>
              <a:gdLst>
                <a:gd name="T0" fmla="*/ 0 w 23"/>
                <a:gd name="T1" fmla="*/ 22 h 23"/>
                <a:gd name="T2" fmla="*/ 22 w 23"/>
                <a:gd name="T3" fmla="*/ 22 h 23"/>
                <a:gd name="T4" fmla="*/ 22 w 23"/>
                <a:gd name="T5" fmla="*/ 0 h 23"/>
                <a:gd name="T6" fmla="*/ 0 w 23"/>
                <a:gd name="T7" fmla="*/ 0 h 23"/>
                <a:gd name="T8" fmla="*/ 0 w 23"/>
                <a:gd name="T9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23">
                  <a:moveTo>
                    <a:pt x="0" y="22"/>
                  </a:moveTo>
                  <a:lnTo>
                    <a:pt x="22" y="22"/>
                  </a:lnTo>
                  <a:lnTo>
                    <a:pt x="22" y="0"/>
                  </a:lnTo>
                  <a:lnTo>
                    <a:pt x="0" y="0"/>
                  </a:lnTo>
                  <a:lnTo>
                    <a:pt x="0" y="22"/>
                  </a:lnTo>
                </a:path>
              </a:pathLst>
            </a:cu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589" name="Freeform 133"/>
            <p:cNvSpPr>
              <a:spLocks/>
            </p:cNvSpPr>
            <p:nvPr/>
          </p:nvSpPr>
          <p:spPr bwMode="auto">
            <a:xfrm>
              <a:off x="5683251" y="4673601"/>
              <a:ext cx="36513" cy="36513"/>
            </a:xfrm>
            <a:custGeom>
              <a:avLst/>
              <a:gdLst>
                <a:gd name="T0" fmla="*/ 0 w 23"/>
                <a:gd name="T1" fmla="*/ 22 h 23"/>
                <a:gd name="T2" fmla="*/ 22 w 23"/>
                <a:gd name="T3" fmla="*/ 22 h 23"/>
                <a:gd name="T4" fmla="*/ 22 w 23"/>
                <a:gd name="T5" fmla="*/ 0 h 23"/>
                <a:gd name="T6" fmla="*/ 0 w 23"/>
                <a:gd name="T7" fmla="*/ 0 h 23"/>
                <a:gd name="T8" fmla="*/ 0 w 23"/>
                <a:gd name="T9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23">
                  <a:moveTo>
                    <a:pt x="0" y="22"/>
                  </a:moveTo>
                  <a:lnTo>
                    <a:pt x="22" y="22"/>
                  </a:lnTo>
                  <a:lnTo>
                    <a:pt x="22" y="0"/>
                  </a:lnTo>
                  <a:lnTo>
                    <a:pt x="0" y="0"/>
                  </a:lnTo>
                  <a:lnTo>
                    <a:pt x="0" y="22"/>
                  </a:lnTo>
                </a:path>
              </a:pathLst>
            </a:custGeom>
            <a:solidFill>
              <a:srgbClr val="A6BB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590" name="Freeform 134"/>
            <p:cNvSpPr>
              <a:spLocks/>
            </p:cNvSpPr>
            <p:nvPr/>
          </p:nvSpPr>
          <p:spPr bwMode="auto">
            <a:xfrm>
              <a:off x="5729289" y="4673601"/>
              <a:ext cx="33337" cy="36513"/>
            </a:xfrm>
            <a:custGeom>
              <a:avLst/>
              <a:gdLst>
                <a:gd name="T0" fmla="*/ 0 w 21"/>
                <a:gd name="T1" fmla="*/ 22 h 23"/>
                <a:gd name="T2" fmla="*/ 20 w 21"/>
                <a:gd name="T3" fmla="*/ 22 h 23"/>
                <a:gd name="T4" fmla="*/ 20 w 21"/>
                <a:gd name="T5" fmla="*/ 0 h 23"/>
                <a:gd name="T6" fmla="*/ 0 w 21"/>
                <a:gd name="T7" fmla="*/ 0 h 23"/>
                <a:gd name="T8" fmla="*/ 0 w 21"/>
                <a:gd name="T9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23">
                  <a:moveTo>
                    <a:pt x="0" y="22"/>
                  </a:moveTo>
                  <a:lnTo>
                    <a:pt x="20" y="22"/>
                  </a:lnTo>
                  <a:lnTo>
                    <a:pt x="20" y="0"/>
                  </a:lnTo>
                  <a:lnTo>
                    <a:pt x="0" y="0"/>
                  </a:lnTo>
                  <a:lnTo>
                    <a:pt x="0" y="22"/>
                  </a:lnTo>
                </a:path>
              </a:pathLst>
            </a:custGeom>
            <a:solidFill>
              <a:srgbClr val="A8A8A8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591" name="Freeform 135"/>
            <p:cNvSpPr>
              <a:spLocks/>
            </p:cNvSpPr>
            <p:nvPr/>
          </p:nvSpPr>
          <p:spPr bwMode="auto">
            <a:xfrm>
              <a:off x="5183188" y="4627563"/>
              <a:ext cx="36512" cy="36512"/>
            </a:xfrm>
            <a:custGeom>
              <a:avLst/>
              <a:gdLst>
                <a:gd name="T0" fmla="*/ 0 w 23"/>
                <a:gd name="T1" fmla="*/ 22 h 23"/>
                <a:gd name="T2" fmla="*/ 22 w 23"/>
                <a:gd name="T3" fmla="*/ 22 h 23"/>
                <a:gd name="T4" fmla="*/ 22 w 23"/>
                <a:gd name="T5" fmla="*/ 0 h 23"/>
                <a:gd name="T6" fmla="*/ 0 w 23"/>
                <a:gd name="T7" fmla="*/ 0 h 23"/>
                <a:gd name="T8" fmla="*/ 0 w 23"/>
                <a:gd name="T9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23">
                  <a:moveTo>
                    <a:pt x="0" y="22"/>
                  </a:moveTo>
                  <a:lnTo>
                    <a:pt x="22" y="22"/>
                  </a:lnTo>
                  <a:lnTo>
                    <a:pt x="22" y="0"/>
                  </a:lnTo>
                  <a:lnTo>
                    <a:pt x="0" y="0"/>
                  </a:lnTo>
                  <a:lnTo>
                    <a:pt x="0" y="22"/>
                  </a:lnTo>
                </a:path>
              </a:pathLst>
            </a:custGeom>
            <a:solidFill>
              <a:srgbClr val="58FF5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592" name="Freeform 136"/>
            <p:cNvSpPr>
              <a:spLocks/>
            </p:cNvSpPr>
            <p:nvPr/>
          </p:nvSpPr>
          <p:spPr bwMode="auto">
            <a:xfrm>
              <a:off x="5227638" y="4627563"/>
              <a:ext cx="38100" cy="36512"/>
            </a:xfrm>
            <a:custGeom>
              <a:avLst/>
              <a:gdLst>
                <a:gd name="T0" fmla="*/ 0 w 24"/>
                <a:gd name="T1" fmla="*/ 22 h 23"/>
                <a:gd name="T2" fmla="*/ 23 w 24"/>
                <a:gd name="T3" fmla="*/ 22 h 23"/>
                <a:gd name="T4" fmla="*/ 23 w 24"/>
                <a:gd name="T5" fmla="*/ 0 h 23"/>
                <a:gd name="T6" fmla="*/ 0 w 24"/>
                <a:gd name="T7" fmla="*/ 0 h 23"/>
                <a:gd name="T8" fmla="*/ 0 w 24"/>
                <a:gd name="T9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23">
                  <a:moveTo>
                    <a:pt x="0" y="22"/>
                  </a:moveTo>
                  <a:lnTo>
                    <a:pt x="23" y="22"/>
                  </a:lnTo>
                  <a:lnTo>
                    <a:pt x="23" y="0"/>
                  </a:lnTo>
                  <a:lnTo>
                    <a:pt x="0" y="0"/>
                  </a:lnTo>
                  <a:lnTo>
                    <a:pt x="0" y="22"/>
                  </a:lnTo>
                </a:path>
              </a:pathLst>
            </a:cu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593" name="Freeform 137"/>
            <p:cNvSpPr>
              <a:spLocks/>
            </p:cNvSpPr>
            <p:nvPr/>
          </p:nvSpPr>
          <p:spPr bwMode="auto">
            <a:xfrm>
              <a:off x="5275264" y="4627563"/>
              <a:ext cx="34925" cy="36512"/>
            </a:xfrm>
            <a:custGeom>
              <a:avLst/>
              <a:gdLst>
                <a:gd name="T0" fmla="*/ 0 w 22"/>
                <a:gd name="T1" fmla="*/ 22 h 23"/>
                <a:gd name="T2" fmla="*/ 21 w 22"/>
                <a:gd name="T3" fmla="*/ 22 h 23"/>
                <a:gd name="T4" fmla="*/ 21 w 22"/>
                <a:gd name="T5" fmla="*/ 0 h 23"/>
                <a:gd name="T6" fmla="*/ 0 w 22"/>
                <a:gd name="T7" fmla="*/ 0 h 23"/>
                <a:gd name="T8" fmla="*/ 0 w 22"/>
                <a:gd name="T9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23">
                  <a:moveTo>
                    <a:pt x="0" y="22"/>
                  </a:moveTo>
                  <a:lnTo>
                    <a:pt x="21" y="22"/>
                  </a:lnTo>
                  <a:lnTo>
                    <a:pt x="21" y="0"/>
                  </a:lnTo>
                  <a:lnTo>
                    <a:pt x="0" y="0"/>
                  </a:lnTo>
                  <a:lnTo>
                    <a:pt x="0" y="22"/>
                  </a:lnTo>
                </a:path>
              </a:pathLst>
            </a:custGeom>
            <a:solidFill>
              <a:srgbClr val="FF870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594" name="Freeform 138"/>
            <p:cNvSpPr>
              <a:spLocks/>
            </p:cNvSpPr>
            <p:nvPr/>
          </p:nvSpPr>
          <p:spPr bwMode="auto">
            <a:xfrm>
              <a:off x="5319714" y="4627563"/>
              <a:ext cx="263525" cy="36512"/>
            </a:xfrm>
            <a:custGeom>
              <a:avLst/>
              <a:gdLst>
                <a:gd name="T0" fmla="*/ 0 w 166"/>
                <a:gd name="T1" fmla="*/ 22 h 23"/>
                <a:gd name="T2" fmla="*/ 165 w 166"/>
                <a:gd name="T3" fmla="*/ 22 h 23"/>
                <a:gd name="T4" fmla="*/ 165 w 166"/>
                <a:gd name="T5" fmla="*/ 0 h 23"/>
                <a:gd name="T6" fmla="*/ 0 w 166"/>
                <a:gd name="T7" fmla="*/ 0 h 23"/>
                <a:gd name="T8" fmla="*/ 0 w 166"/>
                <a:gd name="T9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6" h="23">
                  <a:moveTo>
                    <a:pt x="0" y="22"/>
                  </a:moveTo>
                  <a:lnTo>
                    <a:pt x="165" y="22"/>
                  </a:lnTo>
                  <a:lnTo>
                    <a:pt x="165" y="0"/>
                  </a:lnTo>
                  <a:lnTo>
                    <a:pt x="0" y="0"/>
                  </a:lnTo>
                  <a:lnTo>
                    <a:pt x="0" y="22"/>
                  </a:lnTo>
                </a:path>
              </a:pathLst>
            </a:custGeom>
            <a:solidFill>
              <a:srgbClr val="FFFF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595" name="Freeform 139"/>
            <p:cNvSpPr>
              <a:spLocks/>
            </p:cNvSpPr>
            <p:nvPr/>
          </p:nvSpPr>
          <p:spPr bwMode="auto">
            <a:xfrm>
              <a:off x="5591176" y="4627563"/>
              <a:ext cx="36513" cy="36512"/>
            </a:xfrm>
            <a:custGeom>
              <a:avLst/>
              <a:gdLst>
                <a:gd name="T0" fmla="*/ 0 w 22"/>
                <a:gd name="T1" fmla="*/ 22 h 23"/>
                <a:gd name="T2" fmla="*/ 21 w 22"/>
                <a:gd name="T3" fmla="*/ 22 h 23"/>
                <a:gd name="T4" fmla="*/ 21 w 22"/>
                <a:gd name="T5" fmla="*/ 0 h 23"/>
                <a:gd name="T6" fmla="*/ 0 w 22"/>
                <a:gd name="T7" fmla="*/ 0 h 23"/>
                <a:gd name="T8" fmla="*/ 0 w 22"/>
                <a:gd name="T9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23">
                  <a:moveTo>
                    <a:pt x="0" y="22"/>
                  </a:moveTo>
                  <a:lnTo>
                    <a:pt x="21" y="22"/>
                  </a:lnTo>
                  <a:lnTo>
                    <a:pt x="21" y="0"/>
                  </a:lnTo>
                  <a:lnTo>
                    <a:pt x="0" y="0"/>
                  </a:lnTo>
                  <a:lnTo>
                    <a:pt x="0" y="22"/>
                  </a:lnTo>
                </a:path>
              </a:pathLst>
            </a:custGeom>
            <a:solidFill>
              <a:srgbClr val="FF870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596" name="Freeform 140"/>
            <p:cNvSpPr>
              <a:spLocks/>
            </p:cNvSpPr>
            <p:nvPr/>
          </p:nvSpPr>
          <p:spPr bwMode="auto">
            <a:xfrm>
              <a:off x="5637213" y="4627563"/>
              <a:ext cx="36512" cy="36512"/>
            </a:xfrm>
            <a:custGeom>
              <a:avLst/>
              <a:gdLst>
                <a:gd name="T0" fmla="*/ 0 w 23"/>
                <a:gd name="T1" fmla="*/ 22 h 23"/>
                <a:gd name="T2" fmla="*/ 22 w 23"/>
                <a:gd name="T3" fmla="*/ 22 h 23"/>
                <a:gd name="T4" fmla="*/ 22 w 23"/>
                <a:gd name="T5" fmla="*/ 0 h 23"/>
                <a:gd name="T6" fmla="*/ 0 w 23"/>
                <a:gd name="T7" fmla="*/ 0 h 23"/>
                <a:gd name="T8" fmla="*/ 0 w 23"/>
                <a:gd name="T9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23">
                  <a:moveTo>
                    <a:pt x="0" y="22"/>
                  </a:moveTo>
                  <a:lnTo>
                    <a:pt x="22" y="22"/>
                  </a:lnTo>
                  <a:lnTo>
                    <a:pt x="22" y="0"/>
                  </a:lnTo>
                  <a:lnTo>
                    <a:pt x="0" y="0"/>
                  </a:lnTo>
                  <a:lnTo>
                    <a:pt x="0" y="22"/>
                  </a:lnTo>
                </a:path>
              </a:pathLst>
            </a:cu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597" name="Freeform 141"/>
            <p:cNvSpPr>
              <a:spLocks/>
            </p:cNvSpPr>
            <p:nvPr/>
          </p:nvSpPr>
          <p:spPr bwMode="auto">
            <a:xfrm>
              <a:off x="5683251" y="4627563"/>
              <a:ext cx="36513" cy="36512"/>
            </a:xfrm>
            <a:custGeom>
              <a:avLst/>
              <a:gdLst>
                <a:gd name="T0" fmla="*/ 0 w 23"/>
                <a:gd name="T1" fmla="*/ 22 h 23"/>
                <a:gd name="T2" fmla="*/ 22 w 23"/>
                <a:gd name="T3" fmla="*/ 22 h 23"/>
                <a:gd name="T4" fmla="*/ 22 w 23"/>
                <a:gd name="T5" fmla="*/ 0 h 23"/>
                <a:gd name="T6" fmla="*/ 0 w 23"/>
                <a:gd name="T7" fmla="*/ 0 h 23"/>
                <a:gd name="T8" fmla="*/ 0 w 23"/>
                <a:gd name="T9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23">
                  <a:moveTo>
                    <a:pt x="0" y="22"/>
                  </a:moveTo>
                  <a:lnTo>
                    <a:pt x="22" y="22"/>
                  </a:lnTo>
                  <a:lnTo>
                    <a:pt x="22" y="0"/>
                  </a:lnTo>
                  <a:lnTo>
                    <a:pt x="0" y="0"/>
                  </a:lnTo>
                  <a:lnTo>
                    <a:pt x="0" y="22"/>
                  </a:lnTo>
                </a:path>
              </a:pathLst>
            </a:custGeom>
            <a:solidFill>
              <a:srgbClr val="FF7C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598" name="Freeform 142"/>
            <p:cNvSpPr>
              <a:spLocks/>
            </p:cNvSpPr>
            <p:nvPr/>
          </p:nvSpPr>
          <p:spPr bwMode="auto">
            <a:xfrm>
              <a:off x="5729288" y="4627563"/>
              <a:ext cx="82550" cy="36512"/>
            </a:xfrm>
            <a:custGeom>
              <a:avLst/>
              <a:gdLst>
                <a:gd name="T0" fmla="*/ 0 w 52"/>
                <a:gd name="T1" fmla="*/ 22 h 23"/>
                <a:gd name="T2" fmla="*/ 51 w 52"/>
                <a:gd name="T3" fmla="*/ 22 h 23"/>
                <a:gd name="T4" fmla="*/ 51 w 52"/>
                <a:gd name="T5" fmla="*/ 0 h 23"/>
                <a:gd name="T6" fmla="*/ 0 w 52"/>
                <a:gd name="T7" fmla="*/ 0 h 23"/>
                <a:gd name="T8" fmla="*/ 0 w 52"/>
                <a:gd name="T9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" h="23">
                  <a:moveTo>
                    <a:pt x="0" y="22"/>
                  </a:moveTo>
                  <a:lnTo>
                    <a:pt x="51" y="22"/>
                  </a:lnTo>
                  <a:lnTo>
                    <a:pt x="51" y="0"/>
                  </a:lnTo>
                  <a:lnTo>
                    <a:pt x="0" y="0"/>
                  </a:lnTo>
                  <a:lnTo>
                    <a:pt x="0" y="22"/>
                  </a:lnTo>
                </a:path>
              </a:pathLst>
            </a:custGeom>
            <a:solidFill>
              <a:srgbClr val="A8A8A8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599" name="Freeform 143"/>
            <p:cNvSpPr>
              <a:spLocks/>
            </p:cNvSpPr>
            <p:nvPr/>
          </p:nvSpPr>
          <p:spPr bwMode="auto">
            <a:xfrm>
              <a:off x="5227638" y="4581525"/>
              <a:ext cx="38100" cy="38100"/>
            </a:xfrm>
            <a:custGeom>
              <a:avLst/>
              <a:gdLst>
                <a:gd name="T0" fmla="*/ 0 w 24"/>
                <a:gd name="T1" fmla="*/ 23 h 24"/>
                <a:gd name="T2" fmla="*/ 23 w 24"/>
                <a:gd name="T3" fmla="*/ 23 h 24"/>
                <a:gd name="T4" fmla="*/ 23 w 24"/>
                <a:gd name="T5" fmla="*/ 0 h 24"/>
                <a:gd name="T6" fmla="*/ 0 w 24"/>
                <a:gd name="T7" fmla="*/ 0 h 24"/>
                <a:gd name="T8" fmla="*/ 0 w 24"/>
                <a:gd name="T9" fmla="*/ 2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24">
                  <a:moveTo>
                    <a:pt x="0" y="23"/>
                  </a:moveTo>
                  <a:lnTo>
                    <a:pt x="23" y="23"/>
                  </a:lnTo>
                  <a:lnTo>
                    <a:pt x="23" y="0"/>
                  </a:lnTo>
                  <a:lnTo>
                    <a:pt x="0" y="0"/>
                  </a:lnTo>
                  <a:lnTo>
                    <a:pt x="0" y="23"/>
                  </a:lnTo>
                </a:path>
              </a:pathLst>
            </a:custGeom>
            <a:solidFill>
              <a:srgbClr val="A6BB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600" name="Freeform 144"/>
            <p:cNvSpPr>
              <a:spLocks/>
            </p:cNvSpPr>
            <p:nvPr/>
          </p:nvSpPr>
          <p:spPr bwMode="auto">
            <a:xfrm>
              <a:off x="5275264" y="4581525"/>
              <a:ext cx="34925" cy="38100"/>
            </a:xfrm>
            <a:custGeom>
              <a:avLst/>
              <a:gdLst>
                <a:gd name="T0" fmla="*/ 0 w 22"/>
                <a:gd name="T1" fmla="*/ 23 h 24"/>
                <a:gd name="T2" fmla="*/ 21 w 22"/>
                <a:gd name="T3" fmla="*/ 23 h 24"/>
                <a:gd name="T4" fmla="*/ 21 w 22"/>
                <a:gd name="T5" fmla="*/ 0 h 24"/>
                <a:gd name="T6" fmla="*/ 0 w 22"/>
                <a:gd name="T7" fmla="*/ 0 h 24"/>
                <a:gd name="T8" fmla="*/ 0 w 22"/>
                <a:gd name="T9" fmla="*/ 2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24">
                  <a:moveTo>
                    <a:pt x="0" y="23"/>
                  </a:moveTo>
                  <a:lnTo>
                    <a:pt x="21" y="23"/>
                  </a:lnTo>
                  <a:lnTo>
                    <a:pt x="21" y="0"/>
                  </a:lnTo>
                  <a:lnTo>
                    <a:pt x="0" y="0"/>
                  </a:lnTo>
                  <a:lnTo>
                    <a:pt x="0" y="23"/>
                  </a:lnTo>
                </a:path>
              </a:pathLst>
            </a:cu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601" name="Freeform 145"/>
            <p:cNvSpPr>
              <a:spLocks/>
            </p:cNvSpPr>
            <p:nvPr/>
          </p:nvSpPr>
          <p:spPr bwMode="auto">
            <a:xfrm>
              <a:off x="5319713" y="4581525"/>
              <a:ext cx="36512" cy="38100"/>
            </a:xfrm>
            <a:custGeom>
              <a:avLst/>
              <a:gdLst>
                <a:gd name="T0" fmla="*/ 0 w 23"/>
                <a:gd name="T1" fmla="*/ 23 h 24"/>
                <a:gd name="T2" fmla="*/ 22 w 23"/>
                <a:gd name="T3" fmla="*/ 23 h 24"/>
                <a:gd name="T4" fmla="*/ 22 w 23"/>
                <a:gd name="T5" fmla="*/ 0 h 24"/>
                <a:gd name="T6" fmla="*/ 0 w 23"/>
                <a:gd name="T7" fmla="*/ 0 h 24"/>
                <a:gd name="T8" fmla="*/ 0 w 23"/>
                <a:gd name="T9" fmla="*/ 2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24">
                  <a:moveTo>
                    <a:pt x="0" y="23"/>
                  </a:moveTo>
                  <a:lnTo>
                    <a:pt x="22" y="23"/>
                  </a:lnTo>
                  <a:lnTo>
                    <a:pt x="22" y="0"/>
                  </a:lnTo>
                  <a:lnTo>
                    <a:pt x="0" y="0"/>
                  </a:lnTo>
                  <a:lnTo>
                    <a:pt x="0" y="23"/>
                  </a:lnTo>
                </a:path>
              </a:pathLst>
            </a:custGeom>
            <a:solidFill>
              <a:srgbClr val="FF870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602" name="Freeform 146"/>
            <p:cNvSpPr>
              <a:spLocks/>
            </p:cNvSpPr>
            <p:nvPr/>
          </p:nvSpPr>
          <p:spPr bwMode="auto">
            <a:xfrm>
              <a:off x="5364164" y="4581525"/>
              <a:ext cx="219075" cy="38100"/>
            </a:xfrm>
            <a:custGeom>
              <a:avLst/>
              <a:gdLst>
                <a:gd name="T0" fmla="*/ 0 w 137"/>
                <a:gd name="T1" fmla="*/ 23 h 24"/>
                <a:gd name="T2" fmla="*/ 136 w 137"/>
                <a:gd name="T3" fmla="*/ 23 h 24"/>
                <a:gd name="T4" fmla="*/ 136 w 137"/>
                <a:gd name="T5" fmla="*/ 0 h 24"/>
                <a:gd name="T6" fmla="*/ 0 w 137"/>
                <a:gd name="T7" fmla="*/ 0 h 24"/>
                <a:gd name="T8" fmla="*/ 0 w 137"/>
                <a:gd name="T9" fmla="*/ 2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7" h="24">
                  <a:moveTo>
                    <a:pt x="0" y="23"/>
                  </a:moveTo>
                  <a:lnTo>
                    <a:pt x="136" y="23"/>
                  </a:lnTo>
                  <a:lnTo>
                    <a:pt x="136" y="0"/>
                  </a:lnTo>
                  <a:lnTo>
                    <a:pt x="0" y="0"/>
                  </a:lnTo>
                  <a:lnTo>
                    <a:pt x="0" y="23"/>
                  </a:lnTo>
                </a:path>
              </a:pathLst>
            </a:custGeom>
            <a:solidFill>
              <a:srgbClr val="FFFF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603" name="Freeform 147"/>
            <p:cNvSpPr>
              <a:spLocks/>
            </p:cNvSpPr>
            <p:nvPr/>
          </p:nvSpPr>
          <p:spPr bwMode="auto">
            <a:xfrm>
              <a:off x="5591176" y="4581525"/>
              <a:ext cx="36513" cy="38100"/>
            </a:xfrm>
            <a:custGeom>
              <a:avLst/>
              <a:gdLst>
                <a:gd name="T0" fmla="*/ 0 w 22"/>
                <a:gd name="T1" fmla="*/ 23 h 24"/>
                <a:gd name="T2" fmla="*/ 21 w 22"/>
                <a:gd name="T3" fmla="*/ 23 h 24"/>
                <a:gd name="T4" fmla="*/ 21 w 22"/>
                <a:gd name="T5" fmla="*/ 0 h 24"/>
                <a:gd name="T6" fmla="*/ 0 w 22"/>
                <a:gd name="T7" fmla="*/ 0 h 24"/>
                <a:gd name="T8" fmla="*/ 0 w 22"/>
                <a:gd name="T9" fmla="*/ 2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24">
                  <a:moveTo>
                    <a:pt x="0" y="23"/>
                  </a:moveTo>
                  <a:lnTo>
                    <a:pt x="21" y="23"/>
                  </a:lnTo>
                  <a:lnTo>
                    <a:pt x="21" y="0"/>
                  </a:lnTo>
                  <a:lnTo>
                    <a:pt x="0" y="0"/>
                  </a:lnTo>
                  <a:lnTo>
                    <a:pt x="0" y="23"/>
                  </a:lnTo>
                </a:path>
              </a:pathLst>
            </a:custGeom>
            <a:solidFill>
              <a:srgbClr val="FF870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604" name="Freeform 148"/>
            <p:cNvSpPr>
              <a:spLocks/>
            </p:cNvSpPr>
            <p:nvPr/>
          </p:nvSpPr>
          <p:spPr bwMode="auto">
            <a:xfrm>
              <a:off x="5637213" y="4581525"/>
              <a:ext cx="36512" cy="38100"/>
            </a:xfrm>
            <a:custGeom>
              <a:avLst/>
              <a:gdLst>
                <a:gd name="T0" fmla="*/ 0 w 23"/>
                <a:gd name="T1" fmla="*/ 23 h 24"/>
                <a:gd name="T2" fmla="*/ 22 w 23"/>
                <a:gd name="T3" fmla="*/ 23 h 24"/>
                <a:gd name="T4" fmla="*/ 22 w 23"/>
                <a:gd name="T5" fmla="*/ 0 h 24"/>
                <a:gd name="T6" fmla="*/ 0 w 23"/>
                <a:gd name="T7" fmla="*/ 0 h 24"/>
                <a:gd name="T8" fmla="*/ 0 w 23"/>
                <a:gd name="T9" fmla="*/ 2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24">
                  <a:moveTo>
                    <a:pt x="0" y="23"/>
                  </a:moveTo>
                  <a:lnTo>
                    <a:pt x="22" y="23"/>
                  </a:lnTo>
                  <a:lnTo>
                    <a:pt x="22" y="0"/>
                  </a:lnTo>
                  <a:lnTo>
                    <a:pt x="0" y="0"/>
                  </a:lnTo>
                  <a:lnTo>
                    <a:pt x="0" y="23"/>
                  </a:lnTo>
                </a:path>
              </a:pathLst>
            </a:cu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605" name="Freeform 149"/>
            <p:cNvSpPr>
              <a:spLocks/>
            </p:cNvSpPr>
            <p:nvPr/>
          </p:nvSpPr>
          <p:spPr bwMode="auto">
            <a:xfrm>
              <a:off x="5683251" y="4581525"/>
              <a:ext cx="36513" cy="38100"/>
            </a:xfrm>
            <a:custGeom>
              <a:avLst/>
              <a:gdLst>
                <a:gd name="T0" fmla="*/ 0 w 23"/>
                <a:gd name="T1" fmla="*/ 23 h 24"/>
                <a:gd name="T2" fmla="*/ 22 w 23"/>
                <a:gd name="T3" fmla="*/ 23 h 24"/>
                <a:gd name="T4" fmla="*/ 22 w 23"/>
                <a:gd name="T5" fmla="*/ 0 h 24"/>
                <a:gd name="T6" fmla="*/ 0 w 23"/>
                <a:gd name="T7" fmla="*/ 0 h 24"/>
                <a:gd name="T8" fmla="*/ 0 w 23"/>
                <a:gd name="T9" fmla="*/ 2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24">
                  <a:moveTo>
                    <a:pt x="0" y="23"/>
                  </a:moveTo>
                  <a:lnTo>
                    <a:pt x="22" y="23"/>
                  </a:lnTo>
                  <a:lnTo>
                    <a:pt x="22" y="0"/>
                  </a:lnTo>
                  <a:lnTo>
                    <a:pt x="0" y="0"/>
                  </a:lnTo>
                  <a:lnTo>
                    <a:pt x="0" y="23"/>
                  </a:lnTo>
                </a:path>
              </a:pathLst>
            </a:custGeom>
            <a:solidFill>
              <a:srgbClr val="FF7C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606" name="Freeform 150"/>
            <p:cNvSpPr>
              <a:spLocks/>
            </p:cNvSpPr>
            <p:nvPr/>
          </p:nvSpPr>
          <p:spPr bwMode="auto">
            <a:xfrm>
              <a:off x="5729289" y="4581525"/>
              <a:ext cx="33337" cy="38100"/>
            </a:xfrm>
            <a:custGeom>
              <a:avLst/>
              <a:gdLst>
                <a:gd name="T0" fmla="*/ 0 w 21"/>
                <a:gd name="T1" fmla="*/ 23 h 24"/>
                <a:gd name="T2" fmla="*/ 20 w 21"/>
                <a:gd name="T3" fmla="*/ 23 h 24"/>
                <a:gd name="T4" fmla="*/ 20 w 21"/>
                <a:gd name="T5" fmla="*/ 0 h 24"/>
                <a:gd name="T6" fmla="*/ 0 w 21"/>
                <a:gd name="T7" fmla="*/ 0 h 24"/>
                <a:gd name="T8" fmla="*/ 0 w 21"/>
                <a:gd name="T9" fmla="*/ 2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24">
                  <a:moveTo>
                    <a:pt x="0" y="23"/>
                  </a:moveTo>
                  <a:lnTo>
                    <a:pt x="20" y="23"/>
                  </a:lnTo>
                  <a:lnTo>
                    <a:pt x="20" y="0"/>
                  </a:lnTo>
                  <a:lnTo>
                    <a:pt x="0" y="0"/>
                  </a:lnTo>
                  <a:lnTo>
                    <a:pt x="0" y="23"/>
                  </a:lnTo>
                </a:path>
              </a:pathLst>
            </a:custGeom>
            <a:solidFill>
              <a:srgbClr val="58FF5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607" name="Freeform 151"/>
            <p:cNvSpPr>
              <a:spLocks/>
            </p:cNvSpPr>
            <p:nvPr/>
          </p:nvSpPr>
          <p:spPr bwMode="auto">
            <a:xfrm>
              <a:off x="5775326" y="4581525"/>
              <a:ext cx="36513" cy="38100"/>
            </a:xfrm>
            <a:custGeom>
              <a:avLst/>
              <a:gdLst>
                <a:gd name="T0" fmla="*/ 0 w 23"/>
                <a:gd name="T1" fmla="*/ 23 h 24"/>
                <a:gd name="T2" fmla="*/ 22 w 23"/>
                <a:gd name="T3" fmla="*/ 23 h 24"/>
                <a:gd name="T4" fmla="*/ 22 w 23"/>
                <a:gd name="T5" fmla="*/ 0 h 24"/>
                <a:gd name="T6" fmla="*/ 0 w 23"/>
                <a:gd name="T7" fmla="*/ 0 h 24"/>
                <a:gd name="T8" fmla="*/ 0 w 23"/>
                <a:gd name="T9" fmla="*/ 2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24">
                  <a:moveTo>
                    <a:pt x="0" y="23"/>
                  </a:moveTo>
                  <a:lnTo>
                    <a:pt x="22" y="23"/>
                  </a:lnTo>
                  <a:lnTo>
                    <a:pt x="22" y="0"/>
                  </a:lnTo>
                  <a:lnTo>
                    <a:pt x="0" y="0"/>
                  </a:lnTo>
                  <a:lnTo>
                    <a:pt x="0" y="23"/>
                  </a:lnTo>
                </a:path>
              </a:pathLst>
            </a:custGeom>
            <a:solidFill>
              <a:srgbClr val="A8A8A8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608" name="Freeform 152"/>
            <p:cNvSpPr>
              <a:spLocks/>
            </p:cNvSpPr>
            <p:nvPr/>
          </p:nvSpPr>
          <p:spPr bwMode="auto">
            <a:xfrm>
              <a:off x="5227638" y="4535488"/>
              <a:ext cx="38100" cy="36512"/>
            </a:xfrm>
            <a:custGeom>
              <a:avLst/>
              <a:gdLst>
                <a:gd name="T0" fmla="*/ 0 w 24"/>
                <a:gd name="T1" fmla="*/ 22 h 23"/>
                <a:gd name="T2" fmla="*/ 23 w 24"/>
                <a:gd name="T3" fmla="*/ 22 h 23"/>
                <a:gd name="T4" fmla="*/ 23 w 24"/>
                <a:gd name="T5" fmla="*/ 0 h 23"/>
                <a:gd name="T6" fmla="*/ 0 w 24"/>
                <a:gd name="T7" fmla="*/ 0 h 23"/>
                <a:gd name="T8" fmla="*/ 0 w 24"/>
                <a:gd name="T9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23">
                  <a:moveTo>
                    <a:pt x="0" y="22"/>
                  </a:moveTo>
                  <a:lnTo>
                    <a:pt x="23" y="22"/>
                  </a:lnTo>
                  <a:lnTo>
                    <a:pt x="23" y="0"/>
                  </a:lnTo>
                  <a:lnTo>
                    <a:pt x="0" y="0"/>
                  </a:lnTo>
                  <a:lnTo>
                    <a:pt x="0" y="22"/>
                  </a:lnTo>
                </a:path>
              </a:pathLst>
            </a:custGeom>
            <a:solidFill>
              <a:srgbClr val="A8A8A8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609" name="Freeform 153"/>
            <p:cNvSpPr>
              <a:spLocks/>
            </p:cNvSpPr>
            <p:nvPr/>
          </p:nvSpPr>
          <p:spPr bwMode="auto">
            <a:xfrm>
              <a:off x="5275264" y="4535488"/>
              <a:ext cx="34925" cy="36512"/>
            </a:xfrm>
            <a:custGeom>
              <a:avLst/>
              <a:gdLst>
                <a:gd name="T0" fmla="*/ 0 w 22"/>
                <a:gd name="T1" fmla="*/ 22 h 23"/>
                <a:gd name="T2" fmla="*/ 21 w 22"/>
                <a:gd name="T3" fmla="*/ 22 h 23"/>
                <a:gd name="T4" fmla="*/ 21 w 22"/>
                <a:gd name="T5" fmla="*/ 0 h 23"/>
                <a:gd name="T6" fmla="*/ 0 w 22"/>
                <a:gd name="T7" fmla="*/ 0 h 23"/>
                <a:gd name="T8" fmla="*/ 0 w 22"/>
                <a:gd name="T9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23">
                  <a:moveTo>
                    <a:pt x="0" y="22"/>
                  </a:moveTo>
                  <a:lnTo>
                    <a:pt x="21" y="22"/>
                  </a:lnTo>
                  <a:lnTo>
                    <a:pt x="21" y="0"/>
                  </a:lnTo>
                  <a:lnTo>
                    <a:pt x="0" y="0"/>
                  </a:lnTo>
                  <a:lnTo>
                    <a:pt x="0" y="22"/>
                  </a:lnTo>
                </a:path>
              </a:pathLst>
            </a:custGeom>
            <a:solidFill>
              <a:srgbClr val="FF7C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610" name="Freeform 154"/>
            <p:cNvSpPr>
              <a:spLocks/>
            </p:cNvSpPr>
            <p:nvPr/>
          </p:nvSpPr>
          <p:spPr bwMode="auto">
            <a:xfrm>
              <a:off x="5319713" y="4535488"/>
              <a:ext cx="36512" cy="36512"/>
            </a:xfrm>
            <a:custGeom>
              <a:avLst/>
              <a:gdLst>
                <a:gd name="T0" fmla="*/ 0 w 23"/>
                <a:gd name="T1" fmla="*/ 22 h 23"/>
                <a:gd name="T2" fmla="*/ 22 w 23"/>
                <a:gd name="T3" fmla="*/ 22 h 23"/>
                <a:gd name="T4" fmla="*/ 22 w 23"/>
                <a:gd name="T5" fmla="*/ 0 h 23"/>
                <a:gd name="T6" fmla="*/ 0 w 23"/>
                <a:gd name="T7" fmla="*/ 0 h 23"/>
                <a:gd name="T8" fmla="*/ 0 w 23"/>
                <a:gd name="T9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23">
                  <a:moveTo>
                    <a:pt x="0" y="22"/>
                  </a:moveTo>
                  <a:lnTo>
                    <a:pt x="22" y="22"/>
                  </a:lnTo>
                  <a:lnTo>
                    <a:pt x="22" y="0"/>
                  </a:lnTo>
                  <a:lnTo>
                    <a:pt x="0" y="0"/>
                  </a:lnTo>
                  <a:lnTo>
                    <a:pt x="0" y="22"/>
                  </a:lnTo>
                </a:path>
              </a:pathLst>
            </a:cu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611" name="Freeform 155"/>
            <p:cNvSpPr>
              <a:spLocks/>
            </p:cNvSpPr>
            <p:nvPr/>
          </p:nvSpPr>
          <p:spPr bwMode="auto">
            <a:xfrm>
              <a:off x="5364164" y="4535488"/>
              <a:ext cx="263525" cy="36512"/>
            </a:xfrm>
            <a:custGeom>
              <a:avLst/>
              <a:gdLst>
                <a:gd name="T0" fmla="*/ 0 w 165"/>
                <a:gd name="T1" fmla="*/ 22 h 23"/>
                <a:gd name="T2" fmla="*/ 164 w 165"/>
                <a:gd name="T3" fmla="*/ 22 h 23"/>
                <a:gd name="T4" fmla="*/ 164 w 165"/>
                <a:gd name="T5" fmla="*/ 0 h 23"/>
                <a:gd name="T6" fmla="*/ 0 w 165"/>
                <a:gd name="T7" fmla="*/ 0 h 23"/>
                <a:gd name="T8" fmla="*/ 0 w 165"/>
                <a:gd name="T9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5" h="23">
                  <a:moveTo>
                    <a:pt x="0" y="22"/>
                  </a:moveTo>
                  <a:lnTo>
                    <a:pt x="164" y="22"/>
                  </a:lnTo>
                  <a:lnTo>
                    <a:pt x="164" y="0"/>
                  </a:lnTo>
                  <a:lnTo>
                    <a:pt x="0" y="0"/>
                  </a:lnTo>
                  <a:lnTo>
                    <a:pt x="0" y="22"/>
                  </a:lnTo>
                </a:path>
              </a:pathLst>
            </a:custGeom>
            <a:solidFill>
              <a:srgbClr val="FF870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612" name="Freeform 156"/>
            <p:cNvSpPr>
              <a:spLocks/>
            </p:cNvSpPr>
            <p:nvPr/>
          </p:nvSpPr>
          <p:spPr bwMode="auto">
            <a:xfrm>
              <a:off x="5637213" y="4535488"/>
              <a:ext cx="36512" cy="36512"/>
            </a:xfrm>
            <a:custGeom>
              <a:avLst/>
              <a:gdLst>
                <a:gd name="T0" fmla="*/ 0 w 23"/>
                <a:gd name="T1" fmla="*/ 22 h 23"/>
                <a:gd name="T2" fmla="*/ 22 w 23"/>
                <a:gd name="T3" fmla="*/ 22 h 23"/>
                <a:gd name="T4" fmla="*/ 22 w 23"/>
                <a:gd name="T5" fmla="*/ 0 h 23"/>
                <a:gd name="T6" fmla="*/ 0 w 23"/>
                <a:gd name="T7" fmla="*/ 0 h 23"/>
                <a:gd name="T8" fmla="*/ 0 w 23"/>
                <a:gd name="T9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23">
                  <a:moveTo>
                    <a:pt x="0" y="22"/>
                  </a:moveTo>
                  <a:lnTo>
                    <a:pt x="22" y="22"/>
                  </a:lnTo>
                  <a:lnTo>
                    <a:pt x="22" y="0"/>
                  </a:lnTo>
                  <a:lnTo>
                    <a:pt x="0" y="0"/>
                  </a:lnTo>
                  <a:lnTo>
                    <a:pt x="0" y="22"/>
                  </a:lnTo>
                </a:path>
              </a:pathLst>
            </a:cu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613" name="Freeform 157"/>
            <p:cNvSpPr>
              <a:spLocks/>
            </p:cNvSpPr>
            <p:nvPr/>
          </p:nvSpPr>
          <p:spPr bwMode="auto">
            <a:xfrm>
              <a:off x="5683251" y="4535488"/>
              <a:ext cx="36513" cy="36512"/>
            </a:xfrm>
            <a:custGeom>
              <a:avLst/>
              <a:gdLst>
                <a:gd name="T0" fmla="*/ 0 w 23"/>
                <a:gd name="T1" fmla="*/ 22 h 23"/>
                <a:gd name="T2" fmla="*/ 22 w 23"/>
                <a:gd name="T3" fmla="*/ 22 h 23"/>
                <a:gd name="T4" fmla="*/ 22 w 23"/>
                <a:gd name="T5" fmla="*/ 0 h 23"/>
                <a:gd name="T6" fmla="*/ 0 w 23"/>
                <a:gd name="T7" fmla="*/ 0 h 23"/>
                <a:gd name="T8" fmla="*/ 0 w 23"/>
                <a:gd name="T9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23">
                  <a:moveTo>
                    <a:pt x="0" y="22"/>
                  </a:moveTo>
                  <a:lnTo>
                    <a:pt x="22" y="22"/>
                  </a:lnTo>
                  <a:lnTo>
                    <a:pt x="22" y="0"/>
                  </a:lnTo>
                  <a:lnTo>
                    <a:pt x="0" y="0"/>
                  </a:lnTo>
                  <a:lnTo>
                    <a:pt x="0" y="22"/>
                  </a:lnTo>
                </a:path>
              </a:pathLst>
            </a:custGeom>
            <a:solidFill>
              <a:srgbClr val="FFD1C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614" name="Freeform 158"/>
            <p:cNvSpPr>
              <a:spLocks/>
            </p:cNvSpPr>
            <p:nvPr/>
          </p:nvSpPr>
          <p:spPr bwMode="auto">
            <a:xfrm>
              <a:off x="5729289" y="4535488"/>
              <a:ext cx="33337" cy="36512"/>
            </a:xfrm>
            <a:custGeom>
              <a:avLst/>
              <a:gdLst>
                <a:gd name="T0" fmla="*/ 0 w 21"/>
                <a:gd name="T1" fmla="*/ 22 h 23"/>
                <a:gd name="T2" fmla="*/ 20 w 21"/>
                <a:gd name="T3" fmla="*/ 22 h 23"/>
                <a:gd name="T4" fmla="*/ 20 w 21"/>
                <a:gd name="T5" fmla="*/ 0 h 23"/>
                <a:gd name="T6" fmla="*/ 0 w 21"/>
                <a:gd name="T7" fmla="*/ 0 h 23"/>
                <a:gd name="T8" fmla="*/ 0 w 21"/>
                <a:gd name="T9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23">
                  <a:moveTo>
                    <a:pt x="0" y="22"/>
                  </a:moveTo>
                  <a:lnTo>
                    <a:pt x="20" y="22"/>
                  </a:lnTo>
                  <a:lnTo>
                    <a:pt x="20" y="0"/>
                  </a:lnTo>
                  <a:lnTo>
                    <a:pt x="0" y="0"/>
                  </a:lnTo>
                  <a:lnTo>
                    <a:pt x="0" y="22"/>
                  </a:lnTo>
                </a:path>
              </a:pathLst>
            </a:custGeom>
            <a:solidFill>
              <a:srgbClr val="A6BB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615" name="Freeform 159"/>
            <p:cNvSpPr>
              <a:spLocks/>
            </p:cNvSpPr>
            <p:nvPr/>
          </p:nvSpPr>
          <p:spPr bwMode="auto">
            <a:xfrm>
              <a:off x="5775326" y="4535488"/>
              <a:ext cx="80963" cy="36512"/>
            </a:xfrm>
            <a:custGeom>
              <a:avLst/>
              <a:gdLst>
                <a:gd name="T0" fmla="*/ 0 w 51"/>
                <a:gd name="T1" fmla="*/ 22 h 23"/>
                <a:gd name="T2" fmla="*/ 50 w 51"/>
                <a:gd name="T3" fmla="*/ 22 h 23"/>
                <a:gd name="T4" fmla="*/ 50 w 51"/>
                <a:gd name="T5" fmla="*/ 0 h 23"/>
                <a:gd name="T6" fmla="*/ 0 w 51"/>
                <a:gd name="T7" fmla="*/ 0 h 23"/>
                <a:gd name="T8" fmla="*/ 0 w 51"/>
                <a:gd name="T9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23">
                  <a:moveTo>
                    <a:pt x="0" y="22"/>
                  </a:moveTo>
                  <a:lnTo>
                    <a:pt x="50" y="22"/>
                  </a:lnTo>
                  <a:lnTo>
                    <a:pt x="50" y="0"/>
                  </a:lnTo>
                  <a:lnTo>
                    <a:pt x="0" y="0"/>
                  </a:lnTo>
                  <a:lnTo>
                    <a:pt x="0" y="22"/>
                  </a:lnTo>
                </a:path>
              </a:pathLst>
            </a:custGeom>
            <a:solidFill>
              <a:srgbClr val="A8A8A8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616" name="Freeform 160"/>
            <p:cNvSpPr>
              <a:spLocks/>
            </p:cNvSpPr>
            <p:nvPr/>
          </p:nvSpPr>
          <p:spPr bwMode="auto">
            <a:xfrm>
              <a:off x="5275264" y="4489451"/>
              <a:ext cx="34925" cy="36513"/>
            </a:xfrm>
            <a:custGeom>
              <a:avLst/>
              <a:gdLst>
                <a:gd name="T0" fmla="*/ 0 w 22"/>
                <a:gd name="T1" fmla="*/ 22 h 23"/>
                <a:gd name="T2" fmla="*/ 21 w 22"/>
                <a:gd name="T3" fmla="*/ 22 h 23"/>
                <a:gd name="T4" fmla="*/ 21 w 22"/>
                <a:gd name="T5" fmla="*/ 0 h 23"/>
                <a:gd name="T6" fmla="*/ 0 w 22"/>
                <a:gd name="T7" fmla="*/ 0 h 23"/>
                <a:gd name="T8" fmla="*/ 0 w 22"/>
                <a:gd name="T9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23">
                  <a:moveTo>
                    <a:pt x="0" y="22"/>
                  </a:moveTo>
                  <a:lnTo>
                    <a:pt x="21" y="22"/>
                  </a:lnTo>
                  <a:lnTo>
                    <a:pt x="21" y="0"/>
                  </a:lnTo>
                  <a:lnTo>
                    <a:pt x="0" y="0"/>
                  </a:lnTo>
                  <a:lnTo>
                    <a:pt x="0" y="22"/>
                  </a:lnTo>
                </a:path>
              </a:pathLst>
            </a:custGeom>
            <a:solidFill>
              <a:srgbClr val="58FF5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617" name="Freeform 161"/>
            <p:cNvSpPr>
              <a:spLocks/>
            </p:cNvSpPr>
            <p:nvPr/>
          </p:nvSpPr>
          <p:spPr bwMode="auto">
            <a:xfrm>
              <a:off x="5319713" y="4489451"/>
              <a:ext cx="36512" cy="36513"/>
            </a:xfrm>
            <a:custGeom>
              <a:avLst/>
              <a:gdLst>
                <a:gd name="T0" fmla="*/ 0 w 23"/>
                <a:gd name="T1" fmla="*/ 22 h 23"/>
                <a:gd name="T2" fmla="*/ 22 w 23"/>
                <a:gd name="T3" fmla="*/ 22 h 23"/>
                <a:gd name="T4" fmla="*/ 22 w 23"/>
                <a:gd name="T5" fmla="*/ 0 h 23"/>
                <a:gd name="T6" fmla="*/ 0 w 23"/>
                <a:gd name="T7" fmla="*/ 0 h 23"/>
                <a:gd name="T8" fmla="*/ 0 w 23"/>
                <a:gd name="T9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23">
                  <a:moveTo>
                    <a:pt x="0" y="22"/>
                  </a:moveTo>
                  <a:lnTo>
                    <a:pt x="22" y="22"/>
                  </a:lnTo>
                  <a:lnTo>
                    <a:pt x="22" y="0"/>
                  </a:lnTo>
                  <a:lnTo>
                    <a:pt x="0" y="0"/>
                  </a:lnTo>
                  <a:lnTo>
                    <a:pt x="0" y="22"/>
                  </a:lnTo>
                </a:path>
              </a:pathLst>
            </a:custGeom>
            <a:solidFill>
              <a:srgbClr val="FF7C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618" name="Freeform 162"/>
            <p:cNvSpPr>
              <a:spLocks/>
            </p:cNvSpPr>
            <p:nvPr/>
          </p:nvSpPr>
          <p:spPr bwMode="auto">
            <a:xfrm>
              <a:off x="5364163" y="4489451"/>
              <a:ext cx="80962" cy="36513"/>
            </a:xfrm>
            <a:custGeom>
              <a:avLst/>
              <a:gdLst>
                <a:gd name="T0" fmla="*/ 0 w 50"/>
                <a:gd name="T1" fmla="*/ 22 h 23"/>
                <a:gd name="T2" fmla="*/ 49 w 50"/>
                <a:gd name="T3" fmla="*/ 22 h 23"/>
                <a:gd name="T4" fmla="*/ 49 w 50"/>
                <a:gd name="T5" fmla="*/ 0 h 23"/>
                <a:gd name="T6" fmla="*/ 0 w 50"/>
                <a:gd name="T7" fmla="*/ 0 h 23"/>
                <a:gd name="T8" fmla="*/ 0 w 50"/>
                <a:gd name="T9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0" h="23">
                  <a:moveTo>
                    <a:pt x="0" y="22"/>
                  </a:moveTo>
                  <a:lnTo>
                    <a:pt x="49" y="22"/>
                  </a:lnTo>
                  <a:lnTo>
                    <a:pt x="49" y="0"/>
                  </a:lnTo>
                  <a:lnTo>
                    <a:pt x="0" y="0"/>
                  </a:lnTo>
                  <a:lnTo>
                    <a:pt x="0" y="22"/>
                  </a:lnTo>
                </a:path>
              </a:pathLst>
            </a:cu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619" name="Freeform 163"/>
            <p:cNvSpPr>
              <a:spLocks/>
            </p:cNvSpPr>
            <p:nvPr/>
          </p:nvSpPr>
          <p:spPr bwMode="auto">
            <a:xfrm>
              <a:off x="5456238" y="4489451"/>
              <a:ext cx="127000" cy="36513"/>
            </a:xfrm>
            <a:custGeom>
              <a:avLst/>
              <a:gdLst>
                <a:gd name="T0" fmla="*/ 0 w 80"/>
                <a:gd name="T1" fmla="*/ 22 h 23"/>
                <a:gd name="T2" fmla="*/ 79 w 80"/>
                <a:gd name="T3" fmla="*/ 22 h 23"/>
                <a:gd name="T4" fmla="*/ 79 w 80"/>
                <a:gd name="T5" fmla="*/ 0 h 23"/>
                <a:gd name="T6" fmla="*/ 0 w 80"/>
                <a:gd name="T7" fmla="*/ 0 h 23"/>
                <a:gd name="T8" fmla="*/ 0 w 80"/>
                <a:gd name="T9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0" h="23">
                  <a:moveTo>
                    <a:pt x="0" y="22"/>
                  </a:moveTo>
                  <a:lnTo>
                    <a:pt x="79" y="22"/>
                  </a:lnTo>
                  <a:lnTo>
                    <a:pt x="79" y="0"/>
                  </a:lnTo>
                  <a:lnTo>
                    <a:pt x="0" y="0"/>
                  </a:lnTo>
                  <a:lnTo>
                    <a:pt x="0" y="22"/>
                  </a:lnTo>
                </a:path>
              </a:pathLst>
            </a:custGeom>
            <a:solidFill>
              <a:srgbClr val="FF870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620" name="Freeform 164"/>
            <p:cNvSpPr>
              <a:spLocks/>
            </p:cNvSpPr>
            <p:nvPr/>
          </p:nvSpPr>
          <p:spPr bwMode="auto">
            <a:xfrm>
              <a:off x="5591175" y="4489451"/>
              <a:ext cx="82550" cy="36513"/>
            </a:xfrm>
            <a:custGeom>
              <a:avLst/>
              <a:gdLst>
                <a:gd name="T0" fmla="*/ 0 w 51"/>
                <a:gd name="T1" fmla="*/ 22 h 23"/>
                <a:gd name="T2" fmla="*/ 50 w 51"/>
                <a:gd name="T3" fmla="*/ 22 h 23"/>
                <a:gd name="T4" fmla="*/ 50 w 51"/>
                <a:gd name="T5" fmla="*/ 0 h 23"/>
                <a:gd name="T6" fmla="*/ 0 w 51"/>
                <a:gd name="T7" fmla="*/ 0 h 23"/>
                <a:gd name="T8" fmla="*/ 0 w 51"/>
                <a:gd name="T9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23">
                  <a:moveTo>
                    <a:pt x="0" y="22"/>
                  </a:moveTo>
                  <a:lnTo>
                    <a:pt x="50" y="22"/>
                  </a:lnTo>
                  <a:lnTo>
                    <a:pt x="50" y="0"/>
                  </a:lnTo>
                  <a:lnTo>
                    <a:pt x="0" y="0"/>
                  </a:lnTo>
                  <a:lnTo>
                    <a:pt x="0" y="22"/>
                  </a:lnTo>
                </a:path>
              </a:pathLst>
            </a:cu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621" name="Freeform 165"/>
            <p:cNvSpPr>
              <a:spLocks/>
            </p:cNvSpPr>
            <p:nvPr/>
          </p:nvSpPr>
          <p:spPr bwMode="auto">
            <a:xfrm>
              <a:off x="5683251" y="4489451"/>
              <a:ext cx="36513" cy="36513"/>
            </a:xfrm>
            <a:custGeom>
              <a:avLst/>
              <a:gdLst>
                <a:gd name="T0" fmla="*/ 0 w 23"/>
                <a:gd name="T1" fmla="*/ 22 h 23"/>
                <a:gd name="T2" fmla="*/ 22 w 23"/>
                <a:gd name="T3" fmla="*/ 22 h 23"/>
                <a:gd name="T4" fmla="*/ 22 w 23"/>
                <a:gd name="T5" fmla="*/ 0 h 23"/>
                <a:gd name="T6" fmla="*/ 0 w 23"/>
                <a:gd name="T7" fmla="*/ 0 h 23"/>
                <a:gd name="T8" fmla="*/ 0 w 23"/>
                <a:gd name="T9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23">
                  <a:moveTo>
                    <a:pt x="0" y="22"/>
                  </a:moveTo>
                  <a:lnTo>
                    <a:pt x="22" y="22"/>
                  </a:lnTo>
                  <a:lnTo>
                    <a:pt x="22" y="0"/>
                  </a:lnTo>
                  <a:lnTo>
                    <a:pt x="0" y="0"/>
                  </a:lnTo>
                  <a:lnTo>
                    <a:pt x="0" y="22"/>
                  </a:lnTo>
                </a:path>
              </a:pathLst>
            </a:custGeom>
            <a:solidFill>
              <a:srgbClr val="FFD1C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622" name="Freeform 166"/>
            <p:cNvSpPr>
              <a:spLocks/>
            </p:cNvSpPr>
            <p:nvPr/>
          </p:nvSpPr>
          <p:spPr bwMode="auto">
            <a:xfrm>
              <a:off x="5729288" y="4489451"/>
              <a:ext cx="82550" cy="36513"/>
            </a:xfrm>
            <a:custGeom>
              <a:avLst/>
              <a:gdLst>
                <a:gd name="T0" fmla="*/ 0 w 52"/>
                <a:gd name="T1" fmla="*/ 22 h 23"/>
                <a:gd name="T2" fmla="*/ 51 w 52"/>
                <a:gd name="T3" fmla="*/ 22 h 23"/>
                <a:gd name="T4" fmla="*/ 51 w 52"/>
                <a:gd name="T5" fmla="*/ 0 h 23"/>
                <a:gd name="T6" fmla="*/ 0 w 52"/>
                <a:gd name="T7" fmla="*/ 0 h 23"/>
                <a:gd name="T8" fmla="*/ 0 w 52"/>
                <a:gd name="T9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" h="23">
                  <a:moveTo>
                    <a:pt x="0" y="22"/>
                  </a:moveTo>
                  <a:lnTo>
                    <a:pt x="51" y="22"/>
                  </a:lnTo>
                  <a:lnTo>
                    <a:pt x="51" y="0"/>
                  </a:lnTo>
                  <a:lnTo>
                    <a:pt x="0" y="0"/>
                  </a:lnTo>
                  <a:lnTo>
                    <a:pt x="0" y="22"/>
                  </a:lnTo>
                </a:path>
              </a:pathLst>
            </a:custGeom>
            <a:solidFill>
              <a:srgbClr val="A6BB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623" name="Freeform 167"/>
            <p:cNvSpPr>
              <a:spLocks/>
            </p:cNvSpPr>
            <p:nvPr/>
          </p:nvSpPr>
          <p:spPr bwMode="auto">
            <a:xfrm>
              <a:off x="5819776" y="4489451"/>
              <a:ext cx="36513" cy="36513"/>
            </a:xfrm>
            <a:custGeom>
              <a:avLst/>
              <a:gdLst>
                <a:gd name="T0" fmla="*/ 0 w 23"/>
                <a:gd name="T1" fmla="*/ 22 h 23"/>
                <a:gd name="T2" fmla="*/ 22 w 23"/>
                <a:gd name="T3" fmla="*/ 22 h 23"/>
                <a:gd name="T4" fmla="*/ 22 w 23"/>
                <a:gd name="T5" fmla="*/ 0 h 23"/>
                <a:gd name="T6" fmla="*/ 0 w 23"/>
                <a:gd name="T7" fmla="*/ 0 h 23"/>
                <a:gd name="T8" fmla="*/ 0 w 23"/>
                <a:gd name="T9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23">
                  <a:moveTo>
                    <a:pt x="0" y="22"/>
                  </a:moveTo>
                  <a:lnTo>
                    <a:pt x="22" y="22"/>
                  </a:lnTo>
                  <a:lnTo>
                    <a:pt x="22" y="0"/>
                  </a:lnTo>
                  <a:lnTo>
                    <a:pt x="0" y="0"/>
                  </a:lnTo>
                  <a:lnTo>
                    <a:pt x="0" y="22"/>
                  </a:lnTo>
                </a:path>
              </a:pathLst>
            </a:custGeom>
            <a:solidFill>
              <a:srgbClr val="58FF5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624" name="Freeform 168"/>
            <p:cNvSpPr>
              <a:spLocks/>
            </p:cNvSpPr>
            <p:nvPr/>
          </p:nvSpPr>
          <p:spPr bwMode="auto">
            <a:xfrm>
              <a:off x="5865813" y="4489451"/>
              <a:ext cx="80962" cy="36513"/>
            </a:xfrm>
            <a:custGeom>
              <a:avLst/>
              <a:gdLst>
                <a:gd name="T0" fmla="*/ 0 w 51"/>
                <a:gd name="T1" fmla="*/ 22 h 23"/>
                <a:gd name="T2" fmla="*/ 50 w 51"/>
                <a:gd name="T3" fmla="*/ 22 h 23"/>
                <a:gd name="T4" fmla="*/ 50 w 51"/>
                <a:gd name="T5" fmla="*/ 0 h 23"/>
                <a:gd name="T6" fmla="*/ 0 w 51"/>
                <a:gd name="T7" fmla="*/ 0 h 23"/>
                <a:gd name="T8" fmla="*/ 0 w 51"/>
                <a:gd name="T9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23">
                  <a:moveTo>
                    <a:pt x="0" y="22"/>
                  </a:moveTo>
                  <a:lnTo>
                    <a:pt x="50" y="22"/>
                  </a:lnTo>
                  <a:lnTo>
                    <a:pt x="50" y="0"/>
                  </a:lnTo>
                  <a:lnTo>
                    <a:pt x="0" y="0"/>
                  </a:lnTo>
                  <a:lnTo>
                    <a:pt x="0" y="22"/>
                  </a:lnTo>
                </a:path>
              </a:pathLst>
            </a:custGeom>
            <a:solidFill>
              <a:srgbClr val="A8A8A8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625" name="Freeform 169"/>
            <p:cNvSpPr>
              <a:spLocks/>
            </p:cNvSpPr>
            <p:nvPr/>
          </p:nvSpPr>
          <p:spPr bwMode="auto">
            <a:xfrm>
              <a:off x="5275264" y="4443413"/>
              <a:ext cx="34925" cy="38100"/>
            </a:xfrm>
            <a:custGeom>
              <a:avLst/>
              <a:gdLst>
                <a:gd name="T0" fmla="*/ 0 w 22"/>
                <a:gd name="T1" fmla="*/ 23 h 24"/>
                <a:gd name="T2" fmla="*/ 21 w 22"/>
                <a:gd name="T3" fmla="*/ 23 h 24"/>
                <a:gd name="T4" fmla="*/ 21 w 22"/>
                <a:gd name="T5" fmla="*/ 0 h 24"/>
                <a:gd name="T6" fmla="*/ 0 w 22"/>
                <a:gd name="T7" fmla="*/ 0 h 24"/>
                <a:gd name="T8" fmla="*/ 0 w 22"/>
                <a:gd name="T9" fmla="*/ 2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24">
                  <a:moveTo>
                    <a:pt x="0" y="23"/>
                  </a:moveTo>
                  <a:lnTo>
                    <a:pt x="21" y="23"/>
                  </a:lnTo>
                  <a:lnTo>
                    <a:pt x="21" y="0"/>
                  </a:lnTo>
                  <a:lnTo>
                    <a:pt x="0" y="0"/>
                  </a:lnTo>
                  <a:lnTo>
                    <a:pt x="0" y="23"/>
                  </a:lnTo>
                </a:path>
              </a:pathLst>
            </a:custGeom>
            <a:solidFill>
              <a:srgbClr val="A8A8A8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626" name="Freeform 170"/>
            <p:cNvSpPr>
              <a:spLocks/>
            </p:cNvSpPr>
            <p:nvPr/>
          </p:nvSpPr>
          <p:spPr bwMode="auto">
            <a:xfrm>
              <a:off x="5319713" y="4443413"/>
              <a:ext cx="36512" cy="38100"/>
            </a:xfrm>
            <a:custGeom>
              <a:avLst/>
              <a:gdLst>
                <a:gd name="T0" fmla="*/ 0 w 23"/>
                <a:gd name="T1" fmla="*/ 23 h 24"/>
                <a:gd name="T2" fmla="*/ 22 w 23"/>
                <a:gd name="T3" fmla="*/ 23 h 24"/>
                <a:gd name="T4" fmla="*/ 22 w 23"/>
                <a:gd name="T5" fmla="*/ 0 h 24"/>
                <a:gd name="T6" fmla="*/ 0 w 23"/>
                <a:gd name="T7" fmla="*/ 0 h 24"/>
                <a:gd name="T8" fmla="*/ 0 w 23"/>
                <a:gd name="T9" fmla="*/ 2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24">
                  <a:moveTo>
                    <a:pt x="0" y="23"/>
                  </a:moveTo>
                  <a:lnTo>
                    <a:pt x="22" y="23"/>
                  </a:lnTo>
                  <a:lnTo>
                    <a:pt x="22" y="0"/>
                  </a:lnTo>
                  <a:lnTo>
                    <a:pt x="0" y="0"/>
                  </a:lnTo>
                  <a:lnTo>
                    <a:pt x="0" y="23"/>
                  </a:lnTo>
                </a:path>
              </a:pathLst>
            </a:custGeom>
            <a:solidFill>
              <a:srgbClr val="A6BB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627" name="Freeform 171"/>
            <p:cNvSpPr>
              <a:spLocks/>
            </p:cNvSpPr>
            <p:nvPr/>
          </p:nvSpPr>
          <p:spPr bwMode="auto">
            <a:xfrm>
              <a:off x="5364163" y="4443413"/>
              <a:ext cx="36512" cy="38100"/>
            </a:xfrm>
            <a:custGeom>
              <a:avLst/>
              <a:gdLst>
                <a:gd name="T0" fmla="*/ 0 w 23"/>
                <a:gd name="T1" fmla="*/ 23 h 24"/>
                <a:gd name="T2" fmla="*/ 22 w 23"/>
                <a:gd name="T3" fmla="*/ 23 h 24"/>
                <a:gd name="T4" fmla="*/ 22 w 23"/>
                <a:gd name="T5" fmla="*/ 0 h 24"/>
                <a:gd name="T6" fmla="*/ 0 w 23"/>
                <a:gd name="T7" fmla="*/ 0 h 24"/>
                <a:gd name="T8" fmla="*/ 0 w 23"/>
                <a:gd name="T9" fmla="*/ 2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24">
                  <a:moveTo>
                    <a:pt x="0" y="23"/>
                  </a:moveTo>
                  <a:lnTo>
                    <a:pt x="22" y="23"/>
                  </a:lnTo>
                  <a:lnTo>
                    <a:pt x="22" y="0"/>
                  </a:lnTo>
                  <a:lnTo>
                    <a:pt x="0" y="0"/>
                  </a:lnTo>
                  <a:lnTo>
                    <a:pt x="0" y="23"/>
                  </a:lnTo>
                </a:path>
              </a:pathLst>
            </a:custGeom>
            <a:solidFill>
              <a:srgbClr val="FF7C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628" name="Freeform 172"/>
            <p:cNvSpPr>
              <a:spLocks/>
            </p:cNvSpPr>
            <p:nvPr/>
          </p:nvSpPr>
          <p:spPr bwMode="auto">
            <a:xfrm>
              <a:off x="5411789" y="4443413"/>
              <a:ext cx="261937" cy="38100"/>
            </a:xfrm>
            <a:custGeom>
              <a:avLst/>
              <a:gdLst>
                <a:gd name="T0" fmla="*/ 0 w 165"/>
                <a:gd name="T1" fmla="*/ 23 h 24"/>
                <a:gd name="T2" fmla="*/ 164 w 165"/>
                <a:gd name="T3" fmla="*/ 23 h 24"/>
                <a:gd name="T4" fmla="*/ 164 w 165"/>
                <a:gd name="T5" fmla="*/ 0 h 24"/>
                <a:gd name="T6" fmla="*/ 0 w 165"/>
                <a:gd name="T7" fmla="*/ 0 h 24"/>
                <a:gd name="T8" fmla="*/ 0 w 165"/>
                <a:gd name="T9" fmla="*/ 2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5" h="24">
                  <a:moveTo>
                    <a:pt x="0" y="23"/>
                  </a:moveTo>
                  <a:lnTo>
                    <a:pt x="164" y="23"/>
                  </a:lnTo>
                  <a:lnTo>
                    <a:pt x="164" y="0"/>
                  </a:lnTo>
                  <a:lnTo>
                    <a:pt x="0" y="0"/>
                  </a:lnTo>
                  <a:lnTo>
                    <a:pt x="0" y="23"/>
                  </a:lnTo>
                </a:path>
              </a:pathLst>
            </a:cu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629" name="Freeform 173"/>
            <p:cNvSpPr>
              <a:spLocks/>
            </p:cNvSpPr>
            <p:nvPr/>
          </p:nvSpPr>
          <p:spPr bwMode="auto">
            <a:xfrm>
              <a:off x="5683251" y="4443413"/>
              <a:ext cx="36513" cy="38100"/>
            </a:xfrm>
            <a:custGeom>
              <a:avLst/>
              <a:gdLst>
                <a:gd name="T0" fmla="*/ 0 w 23"/>
                <a:gd name="T1" fmla="*/ 23 h 24"/>
                <a:gd name="T2" fmla="*/ 22 w 23"/>
                <a:gd name="T3" fmla="*/ 23 h 24"/>
                <a:gd name="T4" fmla="*/ 22 w 23"/>
                <a:gd name="T5" fmla="*/ 0 h 24"/>
                <a:gd name="T6" fmla="*/ 0 w 23"/>
                <a:gd name="T7" fmla="*/ 0 h 24"/>
                <a:gd name="T8" fmla="*/ 0 w 23"/>
                <a:gd name="T9" fmla="*/ 2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24">
                  <a:moveTo>
                    <a:pt x="0" y="23"/>
                  </a:moveTo>
                  <a:lnTo>
                    <a:pt x="22" y="23"/>
                  </a:lnTo>
                  <a:lnTo>
                    <a:pt x="22" y="0"/>
                  </a:lnTo>
                  <a:lnTo>
                    <a:pt x="0" y="0"/>
                  </a:lnTo>
                  <a:lnTo>
                    <a:pt x="0" y="23"/>
                  </a:lnTo>
                </a:path>
              </a:pathLst>
            </a:custGeom>
            <a:solidFill>
              <a:srgbClr val="FF7C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630" name="Freeform 174"/>
            <p:cNvSpPr>
              <a:spLocks/>
            </p:cNvSpPr>
            <p:nvPr/>
          </p:nvSpPr>
          <p:spPr bwMode="auto">
            <a:xfrm>
              <a:off x="5729288" y="4443413"/>
              <a:ext cx="127000" cy="38100"/>
            </a:xfrm>
            <a:custGeom>
              <a:avLst/>
              <a:gdLst>
                <a:gd name="T0" fmla="*/ 0 w 80"/>
                <a:gd name="T1" fmla="*/ 23 h 24"/>
                <a:gd name="T2" fmla="*/ 79 w 80"/>
                <a:gd name="T3" fmla="*/ 23 h 24"/>
                <a:gd name="T4" fmla="*/ 79 w 80"/>
                <a:gd name="T5" fmla="*/ 0 h 24"/>
                <a:gd name="T6" fmla="*/ 0 w 80"/>
                <a:gd name="T7" fmla="*/ 0 h 24"/>
                <a:gd name="T8" fmla="*/ 0 w 80"/>
                <a:gd name="T9" fmla="*/ 2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0" h="24">
                  <a:moveTo>
                    <a:pt x="0" y="23"/>
                  </a:moveTo>
                  <a:lnTo>
                    <a:pt x="79" y="23"/>
                  </a:lnTo>
                  <a:lnTo>
                    <a:pt x="79" y="0"/>
                  </a:lnTo>
                  <a:lnTo>
                    <a:pt x="0" y="0"/>
                  </a:lnTo>
                  <a:lnTo>
                    <a:pt x="0" y="23"/>
                  </a:lnTo>
                </a:path>
              </a:pathLst>
            </a:custGeom>
            <a:solidFill>
              <a:srgbClr val="A6BB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631" name="Freeform 175"/>
            <p:cNvSpPr>
              <a:spLocks/>
            </p:cNvSpPr>
            <p:nvPr/>
          </p:nvSpPr>
          <p:spPr bwMode="auto">
            <a:xfrm>
              <a:off x="5865813" y="4443413"/>
              <a:ext cx="80962" cy="38100"/>
            </a:xfrm>
            <a:custGeom>
              <a:avLst/>
              <a:gdLst>
                <a:gd name="T0" fmla="*/ 0 w 51"/>
                <a:gd name="T1" fmla="*/ 23 h 24"/>
                <a:gd name="T2" fmla="*/ 50 w 51"/>
                <a:gd name="T3" fmla="*/ 23 h 24"/>
                <a:gd name="T4" fmla="*/ 50 w 51"/>
                <a:gd name="T5" fmla="*/ 0 h 24"/>
                <a:gd name="T6" fmla="*/ 0 w 51"/>
                <a:gd name="T7" fmla="*/ 0 h 24"/>
                <a:gd name="T8" fmla="*/ 0 w 51"/>
                <a:gd name="T9" fmla="*/ 2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24">
                  <a:moveTo>
                    <a:pt x="0" y="23"/>
                  </a:moveTo>
                  <a:lnTo>
                    <a:pt x="50" y="23"/>
                  </a:lnTo>
                  <a:lnTo>
                    <a:pt x="50" y="0"/>
                  </a:lnTo>
                  <a:lnTo>
                    <a:pt x="0" y="0"/>
                  </a:lnTo>
                  <a:lnTo>
                    <a:pt x="0" y="23"/>
                  </a:lnTo>
                </a:path>
              </a:pathLst>
            </a:custGeom>
            <a:solidFill>
              <a:srgbClr val="58FF5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632" name="Freeform 176"/>
            <p:cNvSpPr>
              <a:spLocks/>
            </p:cNvSpPr>
            <p:nvPr/>
          </p:nvSpPr>
          <p:spPr bwMode="auto">
            <a:xfrm>
              <a:off x="5954713" y="4443413"/>
              <a:ext cx="36512" cy="38100"/>
            </a:xfrm>
            <a:custGeom>
              <a:avLst/>
              <a:gdLst>
                <a:gd name="T0" fmla="*/ 0 w 22"/>
                <a:gd name="T1" fmla="*/ 23 h 24"/>
                <a:gd name="T2" fmla="*/ 21 w 22"/>
                <a:gd name="T3" fmla="*/ 23 h 24"/>
                <a:gd name="T4" fmla="*/ 21 w 22"/>
                <a:gd name="T5" fmla="*/ 0 h 24"/>
                <a:gd name="T6" fmla="*/ 0 w 22"/>
                <a:gd name="T7" fmla="*/ 0 h 24"/>
                <a:gd name="T8" fmla="*/ 0 w 22"/>
                <a:gd name="T9" fmla="*/ 2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24">
                  <a:moveTo>
                    <a:pt x="0" y="23"/>
                  </a:moveTo>
                  <a:lnTo>
                    <a:pt x="21" y="23"/>
                  </a:lnTo>
                  <a:lnTo>
                    <a:pt x="21" y="0"/>
                  </a:lnTo>
                  <a:lnTo>
                    <a:pt x="0" y="0"/>
                  </a:lnTo>
                  <a:lnTo>
                    <a:pt x="0" y="23"/>
                  </a:lnTo>
                </a:path>
              </a:pathLst>
            </a:custGeom>
            <a:solidFill>
              <a:srgbClr val="A8A8A8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633" name="Freeform 177"/>
            <p:cNvSpPr>
              <a:spLocks/>
            </p:cNvSpPr>
            <p:nvPr/>
          </p:nvSpPr>
          <p:spPr bwMode="auto">
            <a:xfrm>
              <a:off x="5319713" y="4397376"/>
              <a:ext cx="36512" cy="36513"/>
            </a:xfrm>
            <a:custGeom>
              <a:avLst/>
              <a:gdLst>
                <a:gd name="T0" fmla="*/ 0 w 23"/>
                <a:gd name="T1" fmla="*/ 22 h 23"/>
                <a:gd name="T2" fmla="*/ 22 w 23"/>
                <a:gd name="T3" fmla="*/ 22 h 23"/>
                <a:gd name="T4" fmla="*/ 22 w 23"/>
                <a:gd name="T5" fmla="*/ 0 h 23"/>
                <a:gd name="T6" fmla="*/ 0 w 23"/>
                <a:gd name="T7" fmla="*/ 0 h 23"/>
                <a:gd name="T8" fmla="*/ 0 w 23"/>
                <a:gd name="T9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23">
                  <a:moveTo>
                    <a:pt x="0" y="22"/>
                  </a:moveTo>
                  <a:lnTo>
                    <a:pt x="22" y="22"/>
                  </a:lnTo>
                  <a:lnTo>
                    <a:pt x="22" y="0"/>
                  </a:lnTo>
                  <a:lnTo>
                    <a:pt x="0" y="0"/>
                  </a:lnTo>
                  <a:lnTo>
                    <a:pt x="0" y="22"/>
                  </a:lnTo>
                </a:path>
              </a:pathLst>
            </a:custGeom>
            <a:solidFill>
              <a:srgbClr val="A8A8A8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634" name="Freeform 178"/>
            <p:cNvSpPr>
              <a:spLocks/>
            </p:cNvSpPr>
            <p:nvPr/>
          </p:nvSpPr>
          <p:spPr bwMode="auto">
            <a:xfrm>
              <a:off x="5364163" y="4397376"/>
              <a:ext cx="36512" cy="36513"/>
            </a:xfrm>
            <a:custGeom>
              <a:avLst/>
              <a:gdLst>
                <a:gd name="T0" fmla="*/ 0 w 23"/>
                <a:gd name="T1" fmla="*/ 22 h 23"/>
                <a:gd name="T2" fmla="*/ 22 w 23"/>
                <a:gd name="T3" fmla="*/ 22 h 23"/>
                <a:gd name="T4" fmla="*/ 22 w 23"/>
                <a:gd name="T5" fmla="*/ 0 h 23"/>
                <a:gd name="T6" fmla="*/ 0 w 23"/>
                <a:gd name="T7" fmla="*/ 0 h 23"/>
                <a:gd name="T8" fmla="*/ 0 w 23"/>
                <a:gd name="T9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23">
                  <a:moveTo>
                    <a:pt x="0" y="22"/>
                  </a:moveTo>
                  <a:lnTo>
                    <a:pt x="22" y="22"/>
                  </a:lnTo>
                  <a:lnTo>
                    <a:pt x="22" y="0"/>
                  </a:lnTo>
                  <a:lnTo>
                    <a:pt x="0" y="0"/>
                  </a:lnTo>
                  <a:lnTo>
                    <a:pt x="0" y="22"/>
                  </a:lnTo>
                </a:path>
              </a:pathLst>
            </a:custGeom>
            <a:solidFill>
              <a:srgbClr val="A6BB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635" name="Freeform 179"/>
            <p:cNvSpPr>
              <a:spLocks/>
            </p:cNvSpPr>
            <p:nvPr/>
          </p:nvSpPr>
          <p:spPr bwMode="auto">
            <a:xfrm>
              <a:off x="5411789" y="4397376"/>
              <a:ext cx="33337" cy="36513"/>
            </a:xfrm>
            <a:custGeom>
              <a:avLst/>
              <a:gdLst>
                <a:gd name="T0" fmla="*/ 0 w 21"/>
                <a:gd name="T1" fmla="*/ 22 h 23"/>
                <a:gd name="T2" fmla="*/ 20 w 21"/>
                <a:gd name="T3" fmla="*/ 22 h 23"/>
                <a:gd name="T4" fmla="*/ 20 w 21"/>
                <a:gd name="T5" fmla="*/ 0 h 23"/>
                <a:gd name="T6" fmla="*/ 0 w 21"/>
                <a:gd name="T7" fmla="*/ 0 h 23"/>
                <a:gd name="T8" fmla="*/ 0 w 21"/>
                <a:gd name="T9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23">
                  <a:moveTo>
                    <a:pt x="0" y="22"/>
                  </a:moveTo>
                  <a:lnTo>
                    <a:pt x="20" y="22"/>
                  </a:lnTo>
                  <a:lnTo>
                    <a:pt x="20" y="0"/>
                  </a:lnTo>
                  <a:lnTo>
                    <a:pt x="0" y="0"/>
                  </a:lnTo>
                  <a:lnTo>
                    <a:pt x="0" y="22"/>
                  </a:lnTo>
                </a:path>
              </a:pathLst>
            </a:custGeom>
            <a:solidFill>
              <a:srgbClr val="FF7C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636" name="Freeform 180"/>
            <p:cNvSpPr>
              <a:spLocks/>
            </p:cNvSpPr>
            <p:nvPr/>
          </p:nvSpPr>
          <p:spPr bwMode="auto">
            <a:xfrm>
              <a:off x="5456238" y="4397376"/>
              <a:ext cx="36512" cy="36513"/>
            </a:xfrm>
            <a:custGeom>
              <a:avLst/>
              <a:gdLst>
                <a:gd name="T0" fmla="*/ 0 w 23"/>
                <a:gd name="T1" fmla="*/ 22 h 23"/>
                <a:gd name="T2" fmla="*/ 22 w 23"/>
                <a:gd name="T3" fmla="*/ 22 h 23"/>
                <a:gd name="T4" fmla="*/ 22 w 23"/>
                <a:gd name="T5" fmla="*/ 0 h 23"/>
                <a:gd name="T6" fmla="*/ 0 w 23"/>
                <a:gd name="T7" fmla="*/ 0 h 23"/>
                <a:gd name="T8" fmla="*/ 0 w 23"/>
                <a:gd name="T9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23">
                  <a:moveTo>
                    <a:pt x="0" y="22"/>
                  </a:moveTo>
                  <a:lnTo>
                    <a:pt x="22" y="22"/>
                  </a:lnTo>
                  <a:lnTo>
                    <a:pt x="22" y="0"/>
                  </a:lnTo>
                  <a:lnTo>
                    <a:pt x="0" y="0"/>
                  </a:lnTo>
                  <a:lnTo>
                    <a:pt x="0" y="22"/>
                  </a:lnTo>
                </a:path>
              </a:pathLst>
            </a:custGeom>
            <a:solidFill>
              <a:srgbClr val="FFD1C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637" name="Freeform 181"/>
            <p:cNvSpPr>
              <a:spLocks/>
            </p:cNvSpPr>
            <p:nvPr/>
          </p:nvSpPr>
          <p:spPr bwMode="auto">
            <a:xfrm>
              <a:off x="5500688" y="4397376"/>
              <a:ext cx="127000" cy="36513"/>
            </a:xfrm>
            <a:custGeom>
              <a:avLst/>
              <a:gdLst>
                <a:gd name="T0" fmla="*/ 0 w 80"/>
                <a:gd name="T1" fmla="*/ 22 h 23"/>
                <a:gd name="T2" fmla="*/ 79 w 80"/>
                <a:gd name="T3" fmla="*/ 22 h 23"/>
                <a:gd name="T4" fmla="*/ 79 w 80"/>
                <a:gd name="T5" fmla="*/ 0 h 23"/>
                <a:gd name="T6" fmla="*/ 0 w 80"/>
                <a:gd name="T7" fmla="*/ 0 h 23"/>
                <a:gd name="T8" fmla="*/ 0 w 80"/>
                <a:gd name="T9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0" h="23">
                  <a:moveTo>
                    <a:pt x="0" y="22"/>
                  </a:moveTo>
                  <a:lnTo>
                    <a:pt x="79" y="22"/>
                  </a:lnTo>
                  <a:lnTo>
                    <a:pt x="79" y="0"/>
                  </a:lnTo>
                  <a:lnTo>
                    <a:pt x="0" y="0"/>
                  </a:lnTo>
                  <a:lnTo>
                    <a:pt x="0" y="22"/>
                  </a:lnTo>
                </a:path>
              </a:pathLst>
            </a:cu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638" name="Freeform 182"/>
            <p:cNvSpPr>
              <a:spLocks/>
            </p:cNvSpPr>
            <p:nvPr/>
          </p:nvSpPr>
          <p:spPr bwMode="auto">
            <a:xfrm>
              <a:off x="5637213" y="4397376"/>
              <a:ext cx="36512" cy="36513"/>
            </a:xfrm>
            <a:custGeom>
              <a:avLst/>
              <a:gdLst>
                <a:gd name="T0" fmla="*/ 0 w 23"/>
                <a:gd name="T1" fmla="*/ 22 h 23"/>
                <a:gd name="T2" fmla="*/ 22 w 23"/>
                <a:gd name="T3" fmla="*/ 22 h 23"/>
                <a:gd name="T4" fmla="*/ 22 w 23"/>
                <a:gd name="T5" fmla="*/ 0 h 23"/>
                <a:gd name="T6" fmla="*/ 0 w 23"/>
                <a:gd name="T7" fmla="*/ 0 h 23"/>
                <a:gd name="T8" fmla="*/ 0 w 23"/>
                <a:gd name="T9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23">
                  <a:moveTo>
                    <a:pt x="0" y="22"/>
                  </a:moveTo>
                  <a:lnTo>
                    <a:pt x="22" y="22"/>
                  </a:lnTo>
                  <a:lnTo>
                    <a:pt x="22" y="0"/>
                  </a:lnTo>
                  <a:lnTo>
                    <a:pt x="0" y="0"/>
                  </a:lnTo>
                  <a:lnTo>
                    <a:pt x="0" y="22"/>
                  </a:lnTo>
                </a:path>
              </a:pathLst>
            </a:custGeom>
            <a:solidFill>
              <a:srgbClr val="FFD1C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639" name="Freeform 183"/>
            <p:cNvSpPr>
              <a:spLocks/>
            </p:cNvSpPr>
            <p:nvPr/>
          </p:nvSpPr>
          <p:spPr bwMode="auto">
            <a:xfrm>
              <a:off x="5683250" y="4397376"/>
              <a:ext cx="217488" cy="36513"/>
            </a:xfrm>
            <a:custGeom>
              <a:avLst/>
              <a:gdLst>
                <a:gd name="T0" fmla="*/ 0 w 137"/>
                <a:gd name="T1" fmla="*/ 22 h 23"/>
                <a:gd name="T2" fmla="*/ 136 w 137"/>
                <a:gd name="T3" fmla="*/ 22 h 23"/>
                <a:gd name="T4" fmla="*/ 136 w 137"/>
                <a:gd name="T5" fmla="*/ 0 h 23"/>
                <a:gd name="T6" fmla="*/ 0 w 137"/>
                <a:gd name="T7" fmla="*/ 0 h 23"/>
                <a:gd name="T8" fmla="*/ 0 w 137"/>
                <a:gd name="T9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7" h="23">
                  <a:moveTo>
                    <a:pt x="0" y="22"/>
                  </a:moveTo>
                  <a:lnTo>
                    <a:pt x="136" y="22"/>
                  </a:lnTo>
                  <a:lnTo>
                    <a:pt x="136" y="0"/>
                  </a:lnTo>
                  <a:lnTo>
                    <a:pt x="0" y="0"/>
                  </a:lnTo>
                  <a:lnTo>
                    <a:pt x="0" y="22"/>
                  </a:lnTo>
                </a:path>
              </a:pathLst>
            </a:custGeom>
            <a:solidFill>
              <a:srgbClr val="FF7C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640" name="Freeform 184"/>
            <p:cNvSpPr>
              <a:spLocks/>
            </p:cNvSpPr>
            <p:nvPr/>
          </p:nvSpPr>
          <p:spPr bwMode="auto">
            <a:xfrm>
              <a:off x="5911851" y="4397376"/>
              <a:ext cx="34925" cy="36513"/>
            </a:xfrm>
            <a:custGeom>
              <a:avLst/>
              <a:gdLst>
                <a:gd name="T0" fmla="*/ 0 w 22"/>
                <a:gd name="T1" fmla="*/ 22 h 23"/>
                <a:gd name="T2" fmla="*/ 21 w 22"/>
                <a:gd name="T3" fmla="*/ 22 h 23"/>
                <a:gd name="T4" fmla="*/ 21 w 22"/>
                <a:gd name="T5" fmla="*/ 0 h 23"/>
                <a:gd name="T6" fmla="*/ 0 w 22"/>
                <a:gd name="T7" fmla="*/ 0 h 23"/>
                <a:gd name="T8" fmla="*/ 0 w 22"/>
                <a:gd name="T9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23">
                  <a:moveTo>
                    <a:pt x="0" y="22"/>
                  </a:moveTo>
                  <a:lnTo>
                    <a:pt x="21" y="22"/>
                  </a:lnTo>
                  <a:lnTo>
                    <a:pt x="21" y="0"/>
                  </a:lnTo>
                  <a:lnTo>
                    <a:pt x="0" y="0"/>
                  </a:lnTo>
                  <a:lnTo>
                    <a:pt x="0" y="22"/>
                  </a:lnTo>
                </a:path>
              </a:pathLst>
            </a:custGeom>
            <a:solidFill>
              <a:srgbClr val="A6BB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641" name="Freeform 185"/>
            <p:cNvSpPr>
              <a:spLocks/>
            </p:cNvSpPr>
            <p:nvPr/>
          </p:nvSpPr>
          <p:spPr bwMode="auto">
            <a:xfrm>
              <a:off x="5954713" y="4397376"/>
              <a:ext cx="36512" cy="36513"/>
            </a:xfrm>
            <a:custGeom>
              <a:avLst/>
              <a:gdLst>
                <a:gd name="T0" fmla="*/ 0 w 22"/>
                <a:gd name="T1" fmla="*/ 22 h 23"/>
                <a:gd name="T2" fmla="*/ 21 w 22"/>
                <a:gd name="T3" fmla="*/ 22 h 23"/>
                <a:gd name="T4" fmla="*/ 21 w 22"/>
                <a:gd name="T5" fmla="*/ 0 h 23"/>
                <a:gd name="T6" fmla="*/ 0 w 22"/>
                <a:gd name="T7" fmla="*/ 0 h 23"/>
                <a:gd name="T8" fmla="*/ 0 w 22"/>
                <a:gd name="T9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23">
                  <a:moveTo>
                    <a:pt x="0" y="22"/>
                  </a:moveTo>
                  <a:lnTo>
                    <a:pt x="21" y="22"/>
                  </a:lnTo>
                  <a:lnTo>
                    <a:pt x="21" y="0"/>
                  </a:lnTo>
                  <a:lnTo>
                    <a:pt x="0" y="0"/>
                  </a:lnTo>
                  <a:lnTo>
                    <a:pt x="0" y="22"/>
                  </a:lnTo>
                </a:path>
              </a:pathLst>
            </a:custGeom>
            <a:solidFill>
              <a:srgbClr val="58FF5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642" name="Freeform 186"/>
            <p:cNvSpPr>
              <a:spLocks/>
            </p:cNvSpPr>
            <p:nvPr/>
          </p:nvSpPr>
          <p:spPr bwMode="auto">
            <a:xfrm>
              <a:off x="6002338" y="4397376"/>
              <a:ext cx="82550" cy="36513"/>
            </a:xfrm>
            <a:custGeom>
              <a:avLst/>
              <a:gdLst>
                <a:gd name="T0" fmla="*/ 0 w 52"/>
                <a:gd name="T1" fmla="*/ 22 h 23"/>
                <a:gd name="T2" fmla="*/ 51 w 52"/>
                <a:gd name="T3" fmla="*/ 22 h 23"/>
                <a:gd name="T4" fmla="*/ 51 w 52"/>
                <a:gd name="T5" fmla="*/ 0 h 23"/>
                <a:gd name="T6" fmla="*/ 0 w 52"/>
                <a:gd name="T7" fmla="*/ 0 h 23"/>
                <a:gd name="T8" fmla="*/ 0 w 52"/>
                <a:gd name="T9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" h="23">
                  <a:moveTo>
                    <a:pt x="0" y="22"/>
                  </a:moveTo>
                  <a:lnTo>
                    <a:pt x="51" y="22"/>
                  </a:lnTo>
                  <a:lnTo>
                    <a:pt x="51" y="0"/>
                  </a:lnTo>
                  <a:lnTo>
                    <a:pt x="0" y="0"/>
                  </a:lnTo>
                  <a:lnTo>
                    <a:pt x="0" y="22"/>
                  </a:lnTo>
                </a:path>
              </a:pathLst>
            </a:custGeom>
            <a:solidFill>
              <a:srgbClr val="A8A8A8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643" name="Freeform 187"/>
            <p:cNvSpPr>
              <a:spLocks/>
            </p:cNvSpPr>
            <p:nvPr/>
          </p:nvSpPr>
          <p:spPr bwMode="auto">
            <a:xfrm>
              <a:off x="5319713" y="4351338"/>
              <a:ext cx="80962" cy="36512"/>
            </a:xfrm>
            <a:custGeom>
              <a:avLst/>
              <a:gdLst>
                <a:gd name="T0" fmla="*/ 0 w 52"/>
                <a:gd name="T1" fmla="*/ 22 h 23"/>
                <a:gd name="T2" fmla="*/ 51 w 52"/>
                <a:gd name="T3" fmla="*/ 22 h 23"/>
                <a:gd name="T4" fmla="*/ 51 w 52"/>
                <a:gd name="T5" fmla="*/ 0 h 23"/>
                <a:gd name="T6" fmla="*/ 0 w 52"/>
                <a:gd name="T7" fmla="*/ 0 h 23"/>
                <a:gd name="T8" fmla="*/ 0 w 52"/>
                <a:gd name="T9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" h="23">
                  <a:moveTo>
                    <a:pt x="0" y="22"/>
                  </a:moveTo>
                  <a:lnTo>
                    <a:pt x="51" y="22"/>
                  </a:lnTo>
                  <a:lnTo>
                    <a:pt x="51" y="0"/>
                  </a:lnTo>
                  <a:lnTo>
                    <a:pt x="0" y="0"/>
                  </a:lnTo>
                  <a:lnTo>
                    <a:pt x="0" y="22"/>
                  </a:lnTo>
                </a:path>
              </a:pathLst>
            </a:custGeom>
            <a:solidFill>
              <a:srgbClr val="A8A8A8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644" name="Freeform 188"/>
            <p:cNvSpPr>
              <a:spLocks/>
            </p:cNvSpPr>
            <p:nvPr/>
          </p:nvSpPr>
          <p:spPr bwMode="auto">
            <a:xfrm>
              <a:off x="5411789" y="4351338"/>
              <a:ext cx="33337" cy="36512"/>
            </a:xfrm>
            <a:custGeom>
              <a:avLst/>
              <a:gdLst>
                <a:gd name="T0" fmla="*/ 0 w 21"/>
                <a:gd name="T1" fmla="*/ 22 h 23"/>
                <a:gd name="T2" fmla="*/ 20 w 21"/>
                <a:gd name="T3" fmla="*/ 22 h 23"/>
                <a:gd name="T4" fmla="*/ 20 w 21"/>
                <a:gd name="T5" fmla="*/ 0 h 23"/>
                <a:gd name="T6" fmla="*/ 0 w 21"/>
                <a:gd name="T7" fmla="*/ 0 h 23"/>
                <a:gd name="T8" fmla="*/ 0 w 21"/>
                <a:gd name="T9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23">
                  <a:moveTo>
                    <a:pt x="0" y="22"/>
                  </a:moveTo>
                  <a:lnTo>
                    <a:pt x="20" y="22"/>
                  </a:lnTo>
                  <a:lnTo>
                    <a:pt x="20" y="0"/>
                  </a:lnTo>
                  <a:lnTo>
                    <a:pt x="0" y="0"/>
                  </a:lnTo>
                  <a:lnTo>
                    <a:pt x="0" y="22"/>
                  </a:lnTo>
                </a:path>
              </a:pathLst>
            </a:custGeom>
            <a:solidFill>
              <a:srgbClr val="A6BB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645" name="Freeform 189"/>
            <p:cNvSpPr>
              <a:spLocks/>
            </p:cNvSpPr>
            <p:nvPr/>
          </p:nvSpPr>
          <p:spPr bwMode="auto">
            <a:xfrm>
              <a:off x="5456238" y="4351338"/>
              <a:ext cx="36512" cy="36512"/>
            </a:xfrm>
            <a:custGeom>
              <a:avLst/>
              <a:gdLst>
                <a:gd name="T0" fmla="*/ 0 w 23"/>
                <a:gd name="T1" fmla="*/ 22 h 23"/>
                <a:gd name="T2" fmla="*/ 22 w 23"/>
                <a:gd name="T3" fmla="*/ 22 h 23"/>
                <a:gd name="T4" fmla="*/ 22 w 23"/>
                <a:gd name="T5" fmla="*/ 0 h 23"/>
                <a:gd name="T6" fmla="*/ 0 w 23"/>
                <a:gd name="T7" fmla="*/ 0 h 23"/>
                <a:gd name="T8" fmla="*/ 0 w 23"/>
                <a:gd name="T9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23">
                  <a:moveTo>
                    <a:pt x="0" y="22"/>
                  </a:moveTo>
                  <a:lnTo>
                    <a:pt x="22" y="22"/>
                  </a:lnTo>
                  <a:lnTo>
                    <a:pt x="22" y="0"/>
                  </a:lnTo>
                  <a:lnTo>
                    <a:pt x="0" y="0"/>
                  </a:lnTo>
                  <a:lnTo>
                    <a:pt x="0" y="22"/>
                  </a:lnTo>
                </a:path>
              </a:pathLst>
            </a:custGeom>
            <a:solidFill>
              <a:srgbClr val="FF7C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646" name="Freeform 190"/>
            <p:cNvSpPr>
              <a:spLocks/>
            </p:cNvSpPr>
            <p:nvPr/>
          </p:nvSpPr>
          <p:spPr bwMode="auto">
            <a:xfrm>
              <a:off x="5500688" y="4351338"/>
              <a:ext cx="400050" cy="36512"/>
            </a:xfrm>
            <a:custGeom>
              <a:avLst/>
              <a:gdLst>
                <a:gd name="T0" fmla="*/ 0 w 252"/>
                <a:gd name="T1" fmla="*/ 22 h 23"/>
                <a:gd name="T2" fmla="*/ 251 w 252"/>
                <a:gd name="T3" fmla="*/ 22 h 23"/>
                <a:gd name="T4" fmla="*/ 251 w 252"/>
                <a:gd name="T5" fmla="*/ 0 h 23"/>
                <a:gd name="T6" fmla="*/ 0 w 252"/>
                <a:gd name="T7" fmla="*/ 0 h 23"/>
                <a:gd name="T8" fmla="*/ 0 w 252"/>
                <a:gd name="T9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2" h="23">
                  <a:moveTo>
                    <a:pt x="0" y="22"/>
                  </a:moveTo>
                  <a:lnTo>
                    <a:pt x="251" y="22"/>
                  </a:lnTo>
                  <a:lnTo>
                    <a:pt x="251" y="0"/>
                  </a:lnTo>
                  <a:lnTo>
                    <a:pt x="0" y="0"/>
                  </a:lnTo>
                  <a:lnTo>
                    <a:pt x="0" y="22"/>
                  </a:lnTo>
                </a:path>
              </a:pathLst>
            </a:custGeom>
            <a:solidFill>
              <a:srgbClr val="FFD1C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647" name="Freeform 191"/>
            <p:cNvSpPr>
              <a:spLocks/>
            </p:cNvSpPr>
            <p:nvPr/>
          </p:nvSpPr>
          <p:spPr bwMode="auto">
            <a:xfrm>
              <a:off x="5911851" y="4351338"/>
              <a:ext cx="34925" cy="36512"/>
            </a:xfrm>
            <a:custGeom>
              <a:avLst/>
              <a:gdLst>
                <a:gd name="T0" fmla="*/ 0 w 22"/>
                <a:gd name="T1" fmla="*/ 22 h 23"/>
                <a:gd name="T2" fmla="*/ 21 w 22"/>
                <a:gd name="T3" fmla="*/ 22 h 23"/>
                <a:gd name="T4" fmla="*/ 21 w 22"/>
                <a:gd name="T5" fmla="*/ 0 h 23"/>
                <a:gd name="T6" fmla="*/ 0 w 22"/>
                <a:gd name="T7" fmla="*/ 0 h 23"/>
                <a:gd name="T8" fmla="*/ 0 w 22"/>
                <a:gd name="T9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23">
                  <a:moveTo>
                    <a:pt x="0" y="22"/>
                  </a:moveTo>
                  <a:lnTo>
                    <a:pt x="21" y="22"/>
                  </a:lnTo>
                  <a:lnTo>
                    <a:pt x="21" y="0"/>
                  </a:lnTo>
                  <a:lnTo>
                    <a:pt x="0" y="0"/>
                  </a:lnTo>
                  <a:lnTo>
                    <a:pt x="0" y="22"/>
                  </a:lnTo>
                </a:path>
              </a:pathLst>
            </a:custGeom>
            <a:solidFill>
              <a:srgbClr val="FF7C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648" name="Freeform 192"/>
            <p:cNvSpPr>
              <a:spLocks/>
            </p:cNvSpPr>
            <p:nvPr/>
          </p:nvSpPr>
          <p:spPr bwMode="auto">
            <a:xfrm>
              <a:off x="5954713" y="4351338"/>
              <a:ext cx="36512" cy="36512"/>
            </a:xfrm>
            <a:custGeom>
              <a:avLst/>
              <a:gdLst>
                <a:gd name="T0" fmla="*/ 0 w 22"/>
                <a:gd name="T1" fmla="*/ 22 h 23"/>
                <a:gd name="T2" fmla="*/ 21 w 22"/>
                <a:gd name="T3" fmla="*/ 22 h 23"/>
                <a:gd name="T4" fmla="*/ 21 w 22"/>
                <a:gd name="T5" fmla="*/ 0 h 23"/>
                <a:gd name="T6" fmla="*/ 0 w 22"/>
                <a:gd name="T7" fmla="*/ 0 h 23"/>
                <a:gd name="T8" fmla="*/ 0 w 22"/>
                <a:gd name="T9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23">
                  <a:moveTo>
                    <a:pt x="0" y="22"/>
                  </a:moveTo>
                  <a:lnTo>
                    <a:pt x="21" y="22"/>
                  </a:lnTo>
                  <a:lnTo>
                    <a:pt x="21" y="0"/>
                  </a:lnTo>
                  <a:lnTo>
                    <a:pt x="0" y="0"/>
                  </a:lnTo>
                  <a:lnTo>
                    <a:pt x="0" y="22"/>
                  </a:lnTo>
                </a:path>
              </a:pathLst>
            </a:custGeom>
            <a:solidFill>
              <a:srgbClr val="A6BB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649" name="Freeform 193"/>
            <p:cNvSpPr>
              <a:spLocks/>
            </p:cNvSpPr>
            <p:nvPr/>
          </p:nvSpPr>
          <p:spPr bwMode="auto">
            <a:xfrm>
              <a:off x="6002339" y="4351338"/>
              <a:ext cx="34925" cy="36512"/>
            </a:xfrm>
            <a:custGeom>
              <a:avLst/>
              <a:gdLst>
                <a:gd name="T0" fmla="*/ 0 w 22"/>
                <a:gd name="T1" fmla="*/ 22 h 23"/>
                <a:gd name="T2" fmla="*/ 21 w 22"/>
                <a:gd name="T3" fmla="*/ 22 h 23"/>
                <a:gd name="T4" fmla="*/ 21 w 22"/>
                <a:gd name="T5" fmla="*/ 0 h 23"/>
                <a:gd name="T6" fmla="*/ 0 w 22"/>
                <a:gd name="T7" fmla="*/ 0 h 23"/>
                <a:gd name="T8" fmla="*/ 0 w 22"/>
                <a:gd name="T9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23">
                  <a:moveTo>
                    <a:pt x="0" y="22"/>
                  </a:moveTo>
                  <a:lnTo>
                    <a:pt x="21" y="22"/>
                  </a:lnTo>
                  <a:lnTo>
                    <a:pt x="21" y="0"/>
                  </a:lnTo>
                  <a:lnTo>
                    <a:pt x="0" y="0"/>
                  </a:lnTo>
                  <a:lnTo>
                    <a:pt x="0" y="22"/>
                  </a:lnTo>
                </a:path>
              </a:pathLst>
            </a:custGeom>
            <a:solidFill>
              <a:srgbClr val="58FF5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650" name="Freeform 194"/>
            <p:cNvSpPr>
              <a:spLocks/>
            </p:cNvSpPr>
            <p:nvPr/>
          </p:nvSpPr>
          <p:spPr bwMode="auto">
            <a:xfrm>
              <a:off x="6046788" y="4351338"/>
              <a:ext cx="82550" cy="36512"/>
            </a:xfrm>
            <a:custGeom>
              <a:avLst/>
              <a:gdLst>
                <a:gd name="T0" fmla="*/ 0 w 52"/>
                <a:gd name="T1" fmla="*/ 22 h 23"/>
                <a:gd name="T2" fmla="*/ 51 w 52"/>
                <a:gd name="T3" fmla="*/ 22 h 23"/>
                <a:gd name="T4" fmla="*/ 51 w 52"/>
                <a:gd name="T5" fmla="*/ 0 h 23"/>
                <a:gd name="T6" fmla="*/ 0 w 52"/>
                <a:gd name="T7" fmla="*/ 0 h 23"/>
                <a:gd name="T8" fmla="*/ 0 w 52"/>
                <a:gd name="T9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" h="23">
                  <a:moveTo>
                    <a:pt x="0" y="22"/>
                  </a:moveTo>
                  <a:lnTo>
                    <a:pt x="51" y="22"/>
                  </a:lnTo>
                  <a:lnTo>
                    <a:pt x="51" y="0"/>
                  </a:lnTo>
                  <a:lnTo>
                    <a:pt x="0" y="0"/>
                  </a:lnTo>
                  <a:lnTo>
                    <a:pt x="0" y="22"/>
                  </a:lnTo>
                </a:path>
              </a:pathLst>
            </a:custGeom>
            <a:solidFill>
              <a:srgbClr val="A8A8A8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651" name="Freeform 195"/>
            <p:cNvSpPr>
              <a:spLocks/>
            </p:cNvSpPr>
            <p:nvPr/>
          </p:nvSpPr>
          <p:spPr bwMode="auto">
            <a:xfrm>
              <a:off x="5364163" y="4306888"/>
              <a:ext cx="36512" cy="36512"/>
            </a:xfrm>
            <a:custGeom>
              <a:avLst/>
              <a:gdLst>
                <a:gd name="T0" fmla="*/ 0 w 23"/>
                <a:gd name="T1" fmla="*/ 22 h 23"/>
                <a:gd name="T2" fmla="*/ 22 w 23"/>
                <a:gd name="T3" fmla="*/ 22 h 23"/>
                <a:gd name="T4" fmla="*/ 22 w 23"/>
                <a:gd name="T5" fmla="*/ 0 h 23"/>
                <a:gd name="T6" fmla="*/ 0 w 23"/>
                <a:gd name="T7" fmla="*/ 0 h 23"/>
                <a:gd name="T8" fmla="*/ 0 w 23"/>
                <a:gd name="T9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23">
                  <a:moveTo>
                    <a:pt x="0" y="22"/>
                  </a:moveTo>
                  <a:lnTo>
                    <a:pt x="22" y="22"/>
                  </a:lnTo>
                  <a:lnTo>
                    <a:pt x="22" y="0"/>
                  </a:lnTo>
                  <a:lnTo>
                    <a:pt x="0" y="0"/>
                  </a:lnTo>
                  <a:lnTo>
                    <a:pt x="0" y="22"/>
                  </a:lnTo>
                </a:path>
              </a:pathLst>
            </a:custGeom>
            <a:solidFill>
              <a:srgbClr val="A8A8A8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652" name="Freeform 196"/>
            <p:cNvSpPr>
              <a:spLocks/>
            </p:cNvSpPr>
            <p:nvPr/>
          </p:nvSpPr>
          <p:spPr bwMode="auto">
            <a:xfrm>
              <a:off x="5411789" y="4306888"/>
              <a:ext cx="33337" cy="36512"/>
            </a:xfrm>
            <a:custGeom>
              <a:avLst/>
              <a:gdLst>
                <a:gd name="T0" fmla="*/ 0 w 21"/>
                <a:gd name="T1" fmla="*/ 22 h 23"/>
                <a:gd name="T2" fmla="*/ 20 w 21"/>
                <a:gd name="T3" fmla="*/ 22 h 23"/>
                <a:gd name="T4" fmla="*/ 20 w 21"/>
                <a:gd name="T5" fmla="*/ 0 h 23"/>
                <a:gd name="T6" fmla="*/ 0 w 21"/>
                <a:gd name="T7" fmla="*/ 0 h 23"/>
                <a:gd name="T8" fmla="*/ 0 w 21"/>
                <a:gd name="T9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23">
                  <a:moveTo>
                    <a:pt x="0" y="22"/>
                  </a:moveTo>
                  <a:lnTo>
                    <a:pt x="20" y="22"/>
                  </a:lnTo>
                  <a:lnTo>
                    <a:pt x="20" y="0"/>
                  </a:lnTo>
                  <a:lnTo>
                    <a:pt x="0" y="0"/>
                  </a:lnTo>
                  <a:lnTo>
                    <a:pt x="0" y="22"/>
                  </a:lnTo>
                </a:path>
              </a:pathLst>
            </a:custGeom>
            <a:solidFill>
              <a:srgbClr val="58FF5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653" name="Freeform 197"/>
            <p:cNvSpPr>
              <a:spLocks/>
            </p:cNvSpPr>
            <p:nvPr/>
          </p:nvSpPr>
          <p:spPr bwMode="auto">
            <a:xfrm>
              <a:off x="5456238" y="4306888"/>
              <a:ext cx="36512" cy="36512"/>
            </a:xfrm>
            <a:custGeom>
              <a:avLst/>
              <a:gdLst>
                <a:gd name="T0" fmla="*/ 0 w 23"/>
                <a:gd name="T1" fmla="*/ 22 h 23"/>
                <a:gd name="T2" fmla="*/ 22 w 23"/>
                <a:gd name="T3" fmla="*/ 22 h 23"/>
                <a:gd name="T4" fmla="*/ 22 w 23"/>
                <a:gd name="T5" fmla="*/ 0 h 23"/>
                <a:gd name="T6" fmla="*/ 0 w 23"/>
                <a:gd name="T7" fmla="*/ 0 h 23"/>
                <a:gd name="T8" fmla="*/ 0 w 23"/>
                <a:gd name="T9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23">
                  <a:moveTo>
                    <a:pt x="0" y="22"/>
                  </a:moveTo>
                  <a:lnTo>
                    <a:pt x="22" y="22"/>
                  </a:lnTo>
                  <a:lnTo>
                    <a:pt x="22" y="0"/>
                  </a:lnTo>
                  <a:lnTo>
                    <a:pt x="0" y="0"/>
                  </a:lnTo>
                  <a:lnTo>
                    <a:pt x="0" y="22"/>
                  </a:lnTo>
                </a:path>
              </a:pathLst>
            </a:custGeom>
            <a:solidFill>
              <a:srgbClr val="A6BB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654" name="Freeform 198"/>
            <p:cNvSpPr>
              <a:spLocks/>
            </p:cNvSpPr>
            <p:nvPr/>
          </p:nvSpPr>
          <p:spPr bwMode="auto">
            <a:xfrm>
              <a:off x="5500688" y="4306888"/>
              <a:ext cx="38100" cy="36512"/>
            </a:xfrm>
            <a:custGeom>
              <a:avLst/>
              <a:gdLst>
                <a:gd name="T0" fmla="*/ 0 w 24"/>
                <a:gd name="T1" fmla="*/ 22 h 23"/>
                <a:gd name="T2" fmla="*/ 23 w 24"/>
                <a:gd name="T3" fmla="*/ 22 h 23"/>
                <a:gd name="T4" fmla="*/ 23 w 24"/>
                <a:gd name="T5" fmla="*/ 0 h 23"/>
                <a:gd name="T6" fmla="*/ 0 w 24"/>
                <a:gd name="T7" fmla="*/ 0 h 23"/>
                <a:gd name="T8" fmla="*/ 0 w 24"/>
                <a:gd name="T9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23">
                  <a:moveTo>
                    <a:pt x="0" y="22"/>
                  </a:moveTo>
                  <a:lnTo>
                    <a:pt x="23" y="22"/>
                  </a:lnTo>
                  <a:lnTo>
                    <a:pt x="23" y="0"/>
                  </a:lnTo>
                  <a:lnTo>
                    <a:pt x="0" y="0"/>
                  </a:lnTo>
                  <a:lnTo>
                    <a:pt x="0" y="22"/>
                  </a:lnTo>
                </a:path>
              </a:pathLst>
            </a:custGeom>
            <a:solidFill>
              <a:srgbClr val="FF7C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655" name="Freeform 199"/>
            <p:cNvSpPr>
              <a:spLocks/>
            </p:cNvSpPr>
            <p:nvPr/>
          </p:nvSpPr>
          <p:spPr bwMode="auto">
            <a:xfrm>
              <a:off x="5546726" y="4306888"/>
              <a:ext cx="36513" cy="36512"/>
            </a:xfrm>
            <a:custGeom>
              <a:avLst/>
              <a:gdLst>
                <a:gd name="T0" fmla="*/ 0 w 23"/>
                <a:gd name="T1" fmla="*/ 22 h 23"/>
                <a:gd name="T2" fmla="*/ 22 w 23"/>
                <a:gd name="T3" fmla="*/ 22 h 23"/>
                <a:gd name="T4" fmla="*/ 22 w 23"/>
                <a:gd name="T5" fmla="*/ 0 h 23"/>
                <a:gd name="T6" fmla="*/ 0 w 23"/>
                <a:gd name="T7" fmla="*/ 0 h 23"/>
                <a:gd name="T8" fmla="*/ 0 w 23"/>
                <a:gd name="T9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23">
                  <a:moveTo>
                    <a:pt x="0" y="22"/>
                  </a:moveTo>
                  <a:lnTo>
                    <a:pt x="22" y="22"/>
                  </a:lnTo>
                  <a:lnTo>
                    <a:pt x="22" y="0"/>
                  </a:lnTo>
                  <a:lnTo>
                    <a:pt x="0" y="0"/>
                  </a:lnTo>
                  <a:lnTo>
                    <a:pt x="0" y="22"/>
                  </a:lnTo>
                </a:path>
              </a:pathLst>
            </a:custGeom>
            <a:solidFill>
              <a:srgbClr val="FFD1C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656" name="Freeform 200"/>
            <p:cNvSpPr>
              <a:spLocks/>
            </p:cNvSpPr>
            <p:nvPr/>
          </p:nvSpPr>
          <p:spPr bwMode="auto">
            <a:xfrm>
              <a:off x="5591175" y="4306888"/>
              <a:ext cx="82550" cy="36512"/>
            </a:xfrm>
            <a:custGeom>
              <a:avLst/>
              <a:gdLst>
                <a:gd name="T0" fmla="*/ 0 w 51"/>
                <a:gd name="T1" fmla="*/ 22 h 23"/>
                <a:gd name="T2" fmla="*/ 50 w 51"/>
                <a:gd name="T3" fmla="*/ 22 h 23"/>
                <a:gd name="T4" fmla="*/ 50 w 51"/>
                <a:gd name="T5" fmla="*/ 0 h 23"/>
                <a:gd name="T6" fmla="*/ 0 w 51"/>
                <a:gd name="T7" fmla="*/ 0 h 23"/>
                <a:gd name="T8" fmla="*/ 0 w 51"/>
                <a:gd name="T9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23">
                  <a:moveTo>
                    <a:pt x="0" y="22"/>
                  </a:moveTo>
                  <a:lnTo>
                    <a:pt x="50" y="22"/>
                  </a:lnTo>
                  <a:lnTo>
                    <a:pt x="50" y="0"/>
                  </a:lnTo>
                  <a:lnTo>
                    <a:pt x="0" y="0"/>
                  </a:lnTo>
                  <a:lnTo>
                    <a:pt x="0" y="22"/>
                  </a:lnTo>
                </a:path>
              </a:pathLst>
            </a:custGeom>
            <a:solidFill>
              <a:srgbClr val="FF7C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657" name="Freeform 201"/>
            <p:cNvSpPr>
              <a:spLocks/>
            </p:cNvSpPr>
            <p:nvPr/>
          </p:nvSpPr>
          <p:spPr bwMode="auto">
            <a:xfrm>
              <a:off x="5683251" y="4306888"/>
              <a:ext cx="36513" cy="36512"/>
            </a:xfrm>
            <a:custGeom>
              <a:avLst/>
              <a:gdLst>
                <a:gd name="T0" fmla="*/ 0 w 23"/>
                <a:gd name="T1" fmla="*/ 22 h 23"/>
                <a:gd name="T2" fmla="*/ 22 w 23"/>
                <a:gd name="T3" fmla="*/ 22 h 23"/>
                <a:gd name="T4" fmla="*/ 22 w 23"/>
                <a:gd name="T5" fmla="*/ 0 h 23"/>
                <a:gd name="T6" fmla="*/ 0 w 23"/>
                <a:gd name="T7" fmla="*/ 0 h 23"/>
                <a:gd name="T8" fmla="*/ 0 w 23"/>
                <a:gd name="T9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23">
                  <a:moveTo>
                    <a:pt x="0" y="22"/>
                  </a:moveTo>
                  <a:lnTo>
                    <a:pt x="22" y="22"/>
                  </a:lnTo>
                  <a:lnTo>
                    <a:pt x="22" y="0"/>
                  </a:lnTo>
                  <a:lnTo>
                    <a:pt x="0" y="0"/>
                  </a:lnTo>
                  <a:lnTo>
                    <a:pt x="0" y="22"/>
                  </a:lnTo>
                </a:path>
              </a:pathLst>
            </a:custGeom>
            <a:solidFill>
              <a:srgbClr val="FFD1C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658" name="Freeform 202"/>
            <p:cNvSpPr>
              <a:spLocks/>
            </p:cNvSpPr>
            <p:nvPr/>
          </p:nvSpPr>
          <p:spPr bwMode="auto">
            <a:xfrm>
              <a:off x="5729288" y="4306888"/>
              <a:ext cx="171450" cy="36512"/>
            </a:xfrm>
            <a:custGeom>
              <a:avLst/>
              <a:gdLst>
                <a:gd name="T0" fmla="*/ 0 w 108"/>
                <a:gd name="T1" fmla="*/ 22 h 23"/>
                <a:gd name="T2" fmla="*/ 107 w 108"/>
                <a:gd name="T3" fmla="*/ 22 h 23"/>
                <a:gd name="T4" fmla="*/ 107 w 108"/>
                <a:gd name="T5" fmla="*/ 0 h 23"/>
                <a:gd name="T6" fmla="*/ 0 w 108"/>
                <a:gd name="T7" fmla="*/ 0 h 23"/>
                <a:gd name="T8" fmla="*/ 0 w 108"/>
                <a:gd name="T9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8" h="23">
                  <a:moveTo>
                    <a:pt x="0" y="22"/>
                  </a:moveTo>
                  <a:lnTo>
                    <a:pt x="107" y="22"/>
                  </a:lnTo>
                  <a:lnTo>
                    <a:pt x="107" y="0"/>
                  </a:lnTo>
                  <a:lnTo>
                    <a:pt x="0" y="0"/>
                  </a:lnTo>
                  <a:lnTo>
                    <a:pt x="0" y="22"/>
                  </a:lnTo>
                </a:path>
              </a:pathLst>
            </a:cu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659" name="Freeform 203"/>
            <p:cNvSpPr>
              <a:spLocks/>
            </p:cNvSpPr>
            <p:nvPr/>
          </p:nvSpPr>
          <p:spPr bwMode="auto">
            <a:xfrm>
              <a:off x="5911851" y="4306888"/>
              <a:ext cx="34925" cy="36512"/>
            </a:xfrm>
            <a:custGeom>
              <a:avLst/>
              <a:gdLst>
                <a:gd name="T0" fmla="*/ 0 w 22"/>
                <a:gd name="T1" fmla="*/ 22 h 23"/>
                <a:gd name="T2" fmla="*/ 21 w 22"/>
                <a:gd name="T3" fmla="*/ 22 h 23"/>
                <a:gd name="T4" fmla="*/ 21 w 22"/>
                <a:gd name="T5" fmla="*/ 0 h 23"/>
                <a:gd name="T6" fmla="*/ 0 w 22"/>
                <a:gd name="T7" fmla="*/ 0 h 23"/>
                <a:gd name="T8" fmla="*/ 0 w 22"/>
                <a:gd name="T9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23">
                  <a:moveTo>
                    <a:pt x="0" y="22"/>
                  </a:moveTo>
                  <a:lnTo>
                    <a:pt x="21" y="22"/>
                  </a:lnTo>
                  <a:lnTo>
                    <a:pt x="21" y="0"/>
                  </a:lnTo>
                  <a:lnTo>
                    <a:pt x="0" y="0"/>
                  </a:lnTo>
                  <a:lnTo>
                    <a:pt x="0" y="22"/>
                  </a:lnTo>
                </a:path>
              </a:pathLst>
            </a:custGeom>
            <a:solidFill>
              <a:srgbClr val="FFD1C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660" name="Freeform 204"/>
            <p:cNvSpPr>
              <a:spLocks/>
            </p:cNvSpPr>
            <p:nvPr/>
          </p:nvSpPr>
          <p:spPr bwMode="auto">
            <a:xfrm>
              <a:off x="5954713" y="4306888"/>
              <a:ext cx="36512" cy="36512"/>
            </a:xfrm>
            <a:custGeom>
              <a:avLst/>
              <a:gdLst>
                <a:gd name="T0" fmla="*/ 0 w 22"/>
                <a:gd name="T1" fmla="*/ 22 h 23"/>
                <a:gd name="T2" fmla="*/ 21 w 22"/>
                <a:gd name="T3" fmla="*/ 22 h 23"/>
                <a:gd name="T4" fmla="*/ 21 w 22"/>
                <a:gd name="T5" fmla="*/ 0 h 23"/>
                <a:gd name="T6" fmla="*/ 0 w 22"/>
                <a:gd name="T7" fmla="*/ 0 h 23"/>
                <a:gd name="T8" fmla="*/ 0 w 22"/>
                <a:gd name="T9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23">
                  <a:moveTo>
                    <a:pt x="0" y="22"/>
                  </a:moveTo>
                  <a:lnTo>
                    <a:pt x="21" y="22"/>
                  </a:lnTo>
                  <a:lnTo>
                    <a:pt x="21" y="0"/>
                  </a:lnTo>
                  <a:lnTo>
                    <a:pt x="0" y="0"/>
                  </a:lnTo>
                  <a:lnTo>
                    <a:pt x="0" y="22"/>
                  </a:lnTo>
                </a:path>
              </a:pathLst>
            </a:custGeom>
            <a:solidFill>
              <a:srgbClr val="FF7C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661" name="Freeform 205"/>
            <p:cNvSpPr>
              <a:spLocks/>
            </p:cNvSpPr>
            <p:nvPr/>
          </p:nvSpPr>
          <p:spPr bwMode="auto">
            <a:xfrm>
              <a:off x="6002339" y="4306888"/>
              <a:ext cx="34925" cy="36512"/>
            </a:xfrm>
            <a:custGeom>
              <a:avLst/>
              <a:gdLst>
                <a:gd name="T0" fmla="*/ 0 w 22"/>
                <a:gd name="T1" fmla="*/ 22 h 23"/>
                <a:gd name="T2" fmla="*/ 21 w 22"/>
                <a:gd name="T3" fmla="*/ 22 h 23"/>
                <a:gd name="T4" fmla="*/ 21 w 22"/>
                <a:gd name="T5" fmla="*/ 0 h 23"/>
                <a:gd name="T6" fmla="*/ 0 w 22"/>
                <a:gd name="T7" fmla="*/ 0 h 23"/>
                <a:gd name="T8" fmla="*/ 0 w 22"/>
                <a:gd name="T9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23">
                  <a:moveTo>
                    <a:pt x="0" y="22"/>
                  </a:moveTo>
                  <a:lnTo>
                    <a:pt x="21" y="22"/>
                  </a:lnTo>
                  <a:lnTo>
                    <a:pt x="21" y="0"/>
                  </a:lnTo>
                  <a:lnTo>
                    <a:pt x="0" y="0"/>
                  </a:lnTo>
                  <a:lnTo>
                    <a:pt x="0" y="22"/>
                  </a:lnTo>
                </a:path>
              </a:pathLst>
            </a:custGeom>
            <a:solidFill>
              <a:srgbClr val="A6BB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662" name="Freeform 206"/>
            <p:cNvSpPr>
              <a:spLocks/>
            </p:cNvSpPr>
            <p:nvPr/>
          </p:nvSpPr>
          <p:spPr bwMode="auto">
            <a:xfrm>
              <a:off x="6046788" y="4306888"/>
              <a:ext cx="38100" cy="36512"/>
            </a:xfrm>
            <a:custGeom>
              <a:avLst/>
              <a:gdLst>
                <a:gd name="T0" fmla="*/ 0 w 24"/>
                <a:gd name="T1" fmla="*/ 22 h 23"/>
                <a:gd name="T2" fmla="*/ 23 w 24"/>
                <a:gd name="T3" fmla="*/ 22 h 23"/>
                <a:gd name="T4" fmla="*/ 23 w 24"/>
                <a:gd name="T5" fmla="*/ 0 h 23"/>
                <a:gd name="T6" fmla="*/ 0 w 24"/>
                <a:gd name="T7" fmla="*/ 0 h 23"/>
                <a:gd name="T8" fmla="*/ 0 w 24"/>
                <a:gd name="T9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23">
                  <a:moveTo>
                    <a:pt x="0" y="22"/>
                  </a:moveTo>
                  <a:lnTo>
                    <a:pt x="23" y="22"/>
                  </a:lnTo>
                  <a:lnTo>
                    <a:pt x="23" y="0"/>
                  </a:lnTo>
                  <a:lnTo>
                    <a:pt x="0" y="0"/>
                  </a:lnTo>
                  <a:lnTo>
                    <a:pt x="0" y="22"/>
                  </a:lnTo>
                </a:path>
              </a:pathLst>
            </a:custGeom>
            <a:solidFill>
              <a:srgbClr val="58FF5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663" name="Freeform 207"/>
            <p:cNvSpPr>
              <a:spLocks/>
            </p:cNvSpPr>
            <p:nvPr/>
          </p:nvSpPr>
          <p:spPr bwMode="auto">
            <a:xfrm>
              <a:off x="6092826" y="4306888"/>
              <a:ext cx="80963" cy="36512"/>
            </a:xfrm>
            <a:custGeom>
              <a:avLst/>
              <a:gdLst>
                <a:gd name="T0" fmla="*/ 0 w 51"/>
                <a:gd name="T1" fmla="*/ 22 h 23"/>
                <a:gd name="T2" fmla="*/ 50 w 51"/>
                <a:gd name="T3" fmla="*/ 22 h 23"/>
                <a:gd name="T4" fmla="*/ 50 w 51"/>
                <a:gd name="T5" fmla="*/ 0 h 23"/>
                <a:gd name="T6" fmla="*/ 0 w 51"/>
                <a:gd name="T7" fmla="*/ 0 h 23"/>
                <a:gd name="T8" fmla="*/ 0 w 51"/>
                <a:gd name="T9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23">
                  <a:moveTo>
                    <a:pt x="0" y="22"/>
                  </a:moveTo>
                  <a:lnTo>
                    <a:pt x="50" y="22"/>
                  </a:lnTo>
                  <a:lnTo>
                    <a:pt x="50" y="0"/>
                  </a:lnTo>
                  <a:lnTo>
                    <a:pt x="0" y="0"/>
                  </a:lnTo>
                  <a:lnTo>
                    <a:pt x="0" y="22"/>
                  </a:lnTo>
                </a:path>
              </a:pathLst>
            </a:custGeom>
            <a:solidFill>
              <a:srgbClr val="A8A8A8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664" name="Freeform 208"/>
            <p:cNvSpPr>
              <a:spLocks/>
            </p:cNvSpPr>
            <p:nvPr/>
          </p:nvSpPr>
          <p:spPr bwMode="auto">
            <a:xfrm>
              <a:off x="5411789" y="4259263"/>
              <a:ext cx="33337" cy="38100"/>
            </a:xfrm>
            <a:custGeom>
              <a:avLst/>
              <a:gdLst>
                <a:gd name="T0" fmla="*/ 0 w 21"/>
                <a:gd name="T1" fmla="*/ 23 h 24"/>
                <a:gd name="T2" fmla="*/ 20 w 21"/>
                <a:gd name="T3" fmla="*/ 23 h 24"/>
                <a:gd name="T4" fmla="*/ 20 w 21"/>
                <a:gd name="T5" fmla="*/ 0 h 24"/>
                <a:gd name="T6" fmla="*/ 0 w 21"/>
                <a:gd name="T7" fmla="*/ 0 h 24"/>
                <a:gd name="T8" fmla="*/ 0 w 21"/>
                <a:gd name="T9" fmla="*/ 2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24">
                  <a:moveTo>
                    <a:pt x="0" y="23"/>
                  </a:moveTo>
                  <a:lnTo>
                    <a:pt x="20" y="23"/>
                  </a:lnTo>
                  <a:lnTo>
                    <a:pt x="20" y="0"/>
                  </a:lnTo>
                  <a:lnTo>
                    <a:pt x="0" y="0"/>
                  </a:lnTo>
                  <a:lnTo>
                    <a:pt x="0" y="23"/>
                  </a:lnTo>
                </a:path>
              </a:pathLst>
            </a:custGeom>
            <a:solidFill>
              <a:srgbClr val="A8A8A8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665" name="Freeform 209"/>
            <p:cNvSpPr>
              <a:spLocks/>
            </p:cNvSpPr>
            <p:nvPr/>
          </p:nvSpPr>
          <p:spPr bwMode="auto">
            <a:xfrm>
              <a:off x="5456238" y="4259263"/>
              <a:ext cx="36512" cy="38100"/>
            </a:xfrm>
            <a:custGeom>
              <a:avLst/>
              <a:gdLst>
                <a:gd name="T0" fmla="*/ 0 w 23"/>
                <a:gd name="T1" fmla="*/ 23 h 24"/>
                <a:gd name="T2" fmla="*/ 22 w 23"/>
                <a:gd name="T3" fmla="*/ 23 h 24"/>
                <a:gd name="T4" fmla="*/ 22 w 23"/>
                <a:gd name="T5" fmla="*/ 0 h 24"/>
                <a:gd name="T6" fmla="*/ 0 w 23"/>
                <a:gd name="T7" fmla="*/ 0 h 24"/>
                <a:gd name="T8" fmla="*/ 0 w 23"/>
                <a:gd name="T9" fmla="*/ 2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24">
                  <a:moveTo>
                    <a:pt x="0" y="23"/>
                  </a:moveTo>
                  <a:lnTo>
                    <a:pt x="22" y="23"/>
                  </a:lnTo>
                  <a:lnTo>
                    <a:pt x="22" y="0"/>
                  </a:lnTo>
                  <a:lnTo>
                    <a:pt x="0" y="0"/>
                  </a:lnTo>
                  <a:lnTo>
                    <a:pt x="0" y="23"/>
                  </a:lnTo>
                </a:path>
              </a:pathLst>
            </a:custGeom>
            <a:solidFill>
              <a:srgbClr val="58FF5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666" name="Freeform 210"/>
            <p:cNvSpPr>
              <a:spLocks/>
            </p:cNvSpPr>
            <p:nvPr/>
          </p:nvSpPr>
          <p:spPr bwMode="auto">
            <a:xfrm>
              <a:off x="5500688" y="4259263"/>
              <a:ext cx="38100" cy="38100"/>
            </a:xfrm>
            <a:custGeom>
              <a:avLst/>
              <a:gdLst>
                <a:gd name="T0" fmla="*/ 0 w 24"/>
                <a:gd name="T1" fmla="*/ 23 h 24"/>
                <a:gd name="T2" fmla="*/ 23 w 24"/>
                <a:gd name="T3" fmla="*/ 23 h 24"/>
                <a:gd name="T4" fmla="*/ 23 w 24"/>
                <a:gd name="T5" fmla="*/ 0 h 24"/>
                <a:gd name="T6" fmla="*/ 0 w 24"/>
                <a:gd name="T7" fmla="*/ 0 h 24"/>
                <a:gd name="T8" fmla="*/ 0 w 24"/>
                <a:gd name="T9" fmla="*/ 2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24">
                  <a:moveTo>
                    <a:pt x="0" y="23"/>
                  </a:moveTo>
                  <a:lnTo>
                    <a:pt x="23" y="23"/>
                  </a:lnTo>
                  <a:lnTo>
                    <a:pt x="23" y="0"/>
                  </a:lnTo>
                  <a:lnTo>
                    <a:pt x="0" y="0"/>
                  </a:lnTo>
                  <a:lnTo>
                    <a:pt x="0" y="23"/>
                  </a:lnTo>
                </a:path>
              </a:pathLst>
            </a:custGeom>
            <a:solidFill>
              <a:srgbClr val="A6BB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667" name="Freeform 211"/>
            <p:cNvSpPr>
              <a:spLocks/>
            </p:cNvSpPr>
            <p:nvPr/>
          </p:nvSpPr>
          <p:spPr bwMode="auto">
            <a:xfrm>
              <a:off x="5546725" y="4259263"/>
              <a:ext cx="127000" cy="38100"/>
            </a:xfrm>
            <a:custGeom>
              <a:avLst/>
              <a:gdLst>
                <a:gd name="T0" fmla="*/ 0 w 80"/>
                <a:gd name="T1" fmla="*/ 23 h 24"/>
                <a:gd name="T2" fmla="*/ 79 w 80"/>
                <a:gd name="T3" fmla="*/ 23 h 24"/>
                <a:gd name="T4" fmla="*/ 79 w 80"/>
                <a:gd name="T5" fmla="*/ 0 h 24"/>
                <a:gd name="T6" fmla="*/ 0 w 80"/>
                <a:gd name="T7" fmla="*/ 0 h 24"/>
                <a:gd name="T8" fmla="*/ 0 w 80"/>
                <a:gd name="T9" fmla="*/ 2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0" h="24">
                  <a:moveTo>
                    <a:pt x="0" y="23"/>
                  </a:moveTo>
                  <a:lnTo>
                    <a:pt x="79" y="23"/>
                  </a:lnTo>
                  <a:lnTo>
                    <a:pt x="79" y="0"/>
                  </a:lnTo>
                  <a:lnTo>
                    <a:pt x="0" y="0"/>
                  </a:lnTo>
                  <a:lnTo>
                    <a:pt x="0" y="23"/>
                  </a:lnTo>
                </a:path>
              </a:pathLst>
            </a:custGeom>
            <a:solidFill>
              <a:srgbClr val="FF7C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668" name="Freeform 212"/>
            <p:cNvSpPr>
              <a:spLocks/>
            </p:cNvSpPr>
            <p:nvPr/>
          </p:nvSpPr>
          <p:spPr bwMode="auto">
            <a:xfrm>
              <a:off x="5683251" y="4259263"/>
              <a:ext cx="36513" cy="38100"/>
            </a:xfrm>
            <a:custGeom>
              <a:avLst/>
              <a:gdLst>
                <a:gd name="T0" fmla="*/ 0 w 23"/>
                <a:gd name="T1" fmla="*/ 23 h 24"/>
                <a:gd name="T2" fmla="*/ 22 w 23"/>
                <a:gd name="T3" fmla="*/ 23 h 24"/>
                <a:gd name="T4" fmla="*/ 22 w 23"/>
                <a:gd name="T5" fmla="*/ 0 h 24"/>
                <a:gd name="T6" fmla="*/ 0 w 23"/>
                <a:gd name="T7" fmla="*/ 0 h 24"/>
                <a:gd name="T8" fmla="*/ 0 w 23"/>
                <a:gd name="T9" fmla="*/ 2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24">
                  <a:moveTo>
                    <a:pt x="0" y="23"/>
                  </a:moveTo>
                  <a:lnTo>
                    <a:pt x="22" y="23"/>
                  </a:lnTo>
                  <a:lnTo>
                    <a:pt x="22" y="0"/>
                  </a:lnTo>
                  <a:lnTo>
                    <a:pt x="0" y="0"/>
                  </a:lnTo>
                  <a:lnTo>
                    <a:pt x="0" y="23"/>
                  </a:lnTo>
                </a:path>
              </a:pathLst>
            </a:custGeom>
            <a:solidFill>
              <a:srgbClr val="FFD1C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669" name="Freeform 213"/>
            <p:cNvSpPr>
              <a:spLocks/>
            </p:cNvSpPr>
            <p:nvPr/>
          </p:nvSpPr>
          <p:spPr bwMode="auto">
            <a:xfrm>
              <a:off x="5729289" y="4259263"/>
              <a:ext cx="261937" cy="38100"/>
            </a:xfrm>
            <a:custGeom>
              <a:avLst/>
              <a:gdLst>
                <a:gd name="T0" fmla="*/ 0 w 165"/>
                <a:gd name="T1" fmla="*/ 23 h 24"/>
                <a:gd name="T2" fmla="*/ 164 w 165"/>
                <a:gd name="T3" fmla="*/ 23 h 24"/>
                <a:gd name="T4" fmla="*/ 164 w 165"/>
                <a:gd name="T5" fmla="*/ 0 h 24"/>
                <a:gd name="T6" fmla="*/ 0 w 165"/>
                <a:gd name="T7" fmla="*/ 0 h 24"/>
                <a:gd name="T8" fmla="*/ 0 w 165"/>
                <a:gd name="T9" fmla="*/ 2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5" h="24">
                  <a:moveTo>
                    <a:pt x="0" y="23"/>
                  </a:moveTo>
                  <a:lnTo>
                    <a:pt x="164" y="23"/>
                  </a:lnTo>
                  <a:lnTo>
                    <a:pt x="164" y="0"/>
                  </a:lnTo>
                  <a:lnTo>
                    <a:pt x="0" y="0"/>
                  </a:lnTo>
                  <a:lnTo>
                    <a:pt x="0" y="23"/>
                  </a:lnTo>
                </a:path>
              </a:pathLst>
            </a:cu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670" name="Freeform 214"/>
            <p:cNvSpPr>
              <a:spLocks/>
            </p:cNvSpPr>
            <p:nvPr/>
          </p:nvSpPr>
          <p:spPr bwMode="auto">
            <a:xfrm>
              <a:off x="6002339" y="4259263"/>
              <a:ext cx="34925" cy="38100"/>
            </a:xfrm>
            <a:custGeom>
              <a:avLst/>
              <a:gdLst>
                <a:gd name="T0" fmla="*/ 0 w 22"/>
                <a:gd name="T1" fmla="*/ 23 h 24"/>
                <a:gd name="T2" fmla="*/ 21 w 22"/>
                <a:gd name="T3" fmla="*/ 23 h 24"/>
                <a:gd name="T4" fmla="*/ 21 w 22"/>
                <a:gd name="T5" fmla="*/ 0 h 24"/>
                <a:gd name="T6" fmla="*/ 0 w 22"/>
                <a:gd name="T7" fmla="*/ 0 h 24"/>
                <a:gd name="T8" fmla="*/ 0 w 22"/>
                <a:gd name="T9" fmla="*/ 2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24">
                  <a:moveTo>
                    <a:pt x="0" y="23"/>
                  </a:moveTo>
                  <a:lnTo>
                    <a:pt x="21" y="23"/>
                  </a:lnTo>
                  <a:lnTo>
                    <a:pt x="21" y="0"/>
                  </a:lnTo>
                  <a:lnTo>
                    <a:pt x="0" y="0"/>
                  </a:lnTo>
                  <a:lnTo>
                    <a:pt x="0" y="23"/>
                  </a:lnTo>
                </a:path>
              </a:pathLst>
            </a:custGeom>
            <a:solidFill>
              <a:srgbClr val="FF7C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671" name="Freeform 215"/>
            <p:cNvSpPr>
              <a:spLocks/>
            </p:cNvSpPr>
            <p:nvPr/>
          </p:nvSpPr>
          <p:spPr bwMode="auto">
            <a:xfrm>
              <a:off x="6046788" y="4259263"/>
              <a:ext cx="38100" cy="38100"/>
            </a:xfrm>
            <a:custGeom>
              <a:avLst/>
              <a:gdLst>
                <a:gd name="T0" fmla="*/ 0 w 24"/>
                <a:gd name="T1" fmla="*/ 23 h 24"/>
                <a:gd name="T2" fmla="*/ 23 w 24"/>
                <a:gd name="T3" fmla="*/ 23 h 24"/>
                <a:gd name="T4" fmla="*/ 23 w 24"/>
                <a:gd name="T5" fmla="*/ 0 h 24"/>
                <a:gd name="T6" fmla="*/ 0 w 24"/>
                <a:gd name="T7" fmla="*/ 0 h 24"/>
                <a:gd name="T8" fmla="*/ 0 w 24"/>
                <a:gd name="T9" fmla="*/ 2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24">
                  <a:moveTo>
                    <a:pt x="0" y="23"/>
                  </a:moveTo>
                  <a:lnTo>
                    <a:pt x="23" y="23"/>
                  </a:lnTo>
                  <a:lnTo>
                    <a:pt x="23" y="0"/>
                  </a:lnTo>
                  <a:lnTo>
                    <a:pt x="0" y="0"/>
                  </a:lnTo>
                  <a:lnTo>
                    <a:pt x="0" y="23"/>
                  </a:lnTo>
                </a:path>
              </a:pathLst>
            </a:custGeom>
            <a:solidFill>
              <a:srgbClr val="A6BB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672" name="Freeform 216"/>
            <p:cNvSpPr>
              <a:spLocks/>
            </p:cNvSpPr>
            <p:nvPr/>
          </p:nvSpPr>
          <p:spPr bwMode="auto">
            <a:xfrm>
              <a:off x="6092826" y="4259263"/>
              <a:ext cx="36513" cy="38100"/>
            </a:xfrm>
            <a:custGeom>
              <a:avLst/>
              <a:gdLst>
                <a:gd name="T0" fmla="*/ 0 w 23"/>
                <a:gd name="T1" fmla="*/ 23 h 24"/>
                <a:gd name="T2" fmla="*/ 22 w 23"/>
                <a:gd name="T3" fmla="*/ 23 h 24"/>
                <a:gd name="T4" fmla="*/ 22 w 23"/>
                <a:gd name="T5" fmla="*/ 0 h 24"/>
                <a:gd name="T6" fmla="*/ 0 w 23"/>
                <a:gd name="T7" fmla="*/ 0 h 24"/>
                <a:gd name="T8" fmla="*/ 0 w 23"/>
                <a:gd name="T9" fmla="*/ 2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24">
                  <a:moveTo>
                    <a:pt x="0" y="23"/>
                  </a:moveTo>
                  <a:lnTo>
                    <a:pt x="22" y="23"/>
                  </a:lnTo>
                  <a:lnTo>
                    <a:pt x="22" y="0"/>
                  </a:lnTo>
                  <a:lnTo>
                    <a:pt x="0" y="0"/>
                  </a:lnTo>
                  <a:lnTo>
                    <a:pt x="0" y="23"/>
                  </a:lnTo>
                </a:path>
              </a:pathLst>
            </a:custGeom>
            <a:solidFill>
              <a:srgbClr val="58FF5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673" name="Freeform 217"/>
            <p:cNvSpPr>
              <a:spLocks/>
            </p:cNvSpPr>
            <p:nvPr/>
          </p:nvSpPr>
          <p:spPr bwMode="auto">
            <a:xfrm>
              <a:off x="6137276" y="4259263"/>
              <a:ext cx="80963" cy="38100"/>
            </a:xfrm>
            <a:custGeom>
              <a:avLst/>
              <a:gdLst>
                <a:gd name="T0" fmla="*/ 0 w 51"/>
                <a:gd name="T1" fmla="*/ 23 h 24"/>
                <a:gd name="T2" fmla="*/ 50 w 51"/>
                <a:gd name="T3" fmla="*/ 23 h 24"/>
                <a:gd name="T4" fmla="*/ 50 w 51"/>
                <a:gd name="T5" fmla="*/ 0 h 24"/>
                <a:gd name="T6" fmla="*/ 0 w 51"/>
                <a:gd name="T7" fmla="*/ 0 h 24"/>
                <a:gd name="T8" fmla="*/ 0 w 51"/>
                <a:gd name="T9" fmla="*/ 2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24">
                  <a:moveTo>
                    <a:pt x="0" y="23"/>
                  </a:moveTo>
                  <a:lnTo>
                    <a:pt x="50" y="23"/>
                  </a:lnTo>
                  <a:lnTo>
                    <a:pt x="50" y="0"/>
                  </a:lnTo>
                  <a:lnTo>
                    <a:pt x="0" y="0"/>
                  </a:lnTo>
                  <a:lnTo>
                    <a:pt x="0" y="23"/>
                  </a:lnTo>
                </a:path>
              </a:pathLst>
            </a:custGeom>
            <a:solidFill>
              <a:srgbClr val="A8A8A8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674" name="Freeform 218"/>
            <p:cNvSpPr>
              <a:spLocks/>
            </p:cNvSpPr>
            <p:nvPr/>
          </p:nvSpPr>
          <p:spPr bwMode="auto">
            <a:xfrm>
              <a:off x="5411788" y="4214813"/>
              <a:ext cx="80962" cy="36512"/>
            </a:xfrm>
            <a:custGeom>
              <a:avLst/>
              <a:gdLst>
                <a:gd name="T0" fmla="*/ 0 w 51"/>
                <a:gd name="T1" fmla="*/ 22 h 23"/>
                <a:gd name="T2" fmla="*/ 50 w 51"/>
                <a:gd name="T3" fmla="*/ 22 h 23"/>
                <a:gd name="T4" fmla="*/ 50 w 51"/>
                <a:gd name="T5" fmla="*/ 0 h 23"/>
                <a:gd name="T6" fmla="*/ 0 w 51"/>
                <a:gd name="T7" fmla="*/ 0 h 23"/>
                <a:gd name="T8" fmla="*/ 0 w 51"/>
                <a:gd name="T9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23">
                  <a:moveTo>
                    <a:pt x="0" y="22"/>
                  </a:moveTo>
                  <a:lnTo>
                    <a:pt x="50" y="22"/>
                  </a:lnTo>
                  <a:lnTo>
                    <a:pt x="50" y="0"/>
                  </a:lnTo>
                  <a:lnTo>
                    <a:pt x="0" y="0"/>
                  </a:lnTo>
                  <a:lnTo>
                    <a:pt x="0" y="22"/>
                  </a:lnTo>
                </a:path>
              </a:pathLst>
            </a:custGeom>
            <a:solidFill>
              <a:srgbClr val="A8A8A8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675" name="Freeform 219"/>
            <p:cNvSpPr>
              <a:spLocks/>
            </p:cNvSpPr>
            <p:nvPr/>
          </p:nvSpPr>
          <p:spPr bwMode="auto">
            <a:xfrm>
              <a:off x="5500688" y="4214813"/>
              <a:ext cx="127000" cy="36512"/>
            </a:xfrm>
            <a:custGeom>
              <a:avLst/>
              <a:gdLst>
                <a:gd name="T0" fmla="*/ 0 w 80"/>
                <a:gd name="T1" fmla="*/ 22 h 23"/>
                <a:gd name="T2" fmla="*/ 79 w 80"/>
                <a:gd name="T3" fmla="*/ 22 h 23"/>
                <a:gd name="T4" fmla="*/ 79 w 80"/>
                <a:gd name="T5" fmla="*/ 0 h 23"/>
                <a:gd name="T6" fmla="*/ 0 w 80"/>
                <a:gd name="T7" fmla="*/ 0 h 23"/>
                <a:gd name="T8" fmla="*/ 0 w 80"/>
                <a:gd name="T9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0" h="23">
                  <a:moveTo>
                    <a:pt x="0" y="22"/>
                  </a:moveTo>
                  <a:lnTo>
                    <a:pt x="79" y="22"/>
                  </a:lnTo>
                  <a:lnTo>
                    <a:pt x="79" y="0"/>
                  </a:lnTo>
                  <a:lnTo>
                    <a:pt x="0" y="0"/>
                  </a:lnTo>
                  <a:lnTo>
                    <a:pt x="0" y="22"/>
                  </a:lnTo>
                </a:path>
              </a:pathLst>
            </a:custGeom>
            <a:solidFill>
              <a:srgbClr val="A6BB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676" name="Freeform 220"/>
            <p:cNvSpPr>
              <a:spLocks/>
            </p:cNvSpPr>
            <p:nvPr/>
          </p:nvSpPr>
          <p:spPr bwMode="auto">
            <a:xfrm>
              <a:off x="5637213" y="4214813"/>
              <a:ext cx="36512" cy="36512"/>
            </a:xfrm>
            <a:custGeom>
              <a:avLst/>
              <a:gdLst>
                <a:gd name="T0" fmla="*/ 0 w 23"/>
                <a:gd name="T1" fmla="*/ 22 h 23"/>
                <a:gd name="T2" fmla="*/ 22 w 23"/>
                <a:gd name="T3" fmla="*/ 22 h 23"/>
                <a:gd name="T4" fmla="*/ 22 w 23"/>
                <a:gd name="T5" fmla="*/ 0 h 23"/>
                <a:gd name="T6" fmla="*/ 0 w 23"/>
                <a:gd name="T7" fmla="*/ 0 h 23"/>
                <a:gd name="T8" fmla="*/ 0 w 23"/>
                <a:gd name="T9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23">
                  <a:moveTo>
                    <a:pt x="0" y="22"/>
                  </a:moveTo>
                  <a:lnTo>
                    <a:pt x="22" y="22"/>
                  </a:lnTo>
                  <a:lnTo>
                    <a:pt x="22" y="0"/>
                  </a:lnTo>
                  <a:lnTo>
                    <a:pt x="0" y="0"/>
                  </a:lnTo>
                  <a:lnTo>
                    <a:pt x="0" y="22"/>
                  </a:lnTo>
                </a:path>
              </a:pathLst>
            </a:custGeom>
            <a:solidFill>
              <a:srgbClr val="FF7C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677" name="Freeform 221"/>
            <p:cNvSpPr>
              <a:spLocks/>
            </p:cNvSpPr>
            <p:nvPr/>
          </p:nvSpPr>
          <p:spPr bwMode="auto">
            <a:xfrm>
              <a:off x="5683251" y="4214813"/>
              <a:ext cx="36513" cy="36512"/>
            </a:xfrm>
            <a:custGeom>
              <a:avLst/>
              <a:gdLst>
                <a:gd name="T0" fmla="*/ 0 w 23"/>
                <a:gd name="T1" fmla="*/ 22 h 23"/>
                <a:gd name="T2" fmla="*/ 22 w 23"/>
                <a:gd name="T3" fmla="*/ 22 h 23"/>
                <a:gd name="T4" fmla="*/ 22 w 23"/>
                <a:gd name="T5" fmla="*/ 0 h 23"/>
                <a:gd name="T6" fmla="*/ 0 w 23"/>
                <a:gd name="T7" fmla="*/ 0 h 23"/>
                <a:gd name="T8" fmla="*/ 0 w 23"/>
                <a:gd name="T9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23">
                  <a:moveTo>
                    <a:pt x="0" y="22"/>
                  </a:moveTo>
                  <a:lnTo>
                    <a:pt x="22" y="22"/>
                  </a:lnTo>
                  <a:lnTo>
                    <a:pt x="22" y="0"/>
                  </a:lnTo>
                  <a:lnTo>
                    <a:pt x="0" y="0"/>
                  </a:lnTo>
                  <a:lnTo>
                    <a:pt x="0" y="22"/>
                  </a:lnTo>
                </a:path>
              </a:pathLst>
            </a:custGeom>
            <a:solidFill>
              <a:srgbClr val="FFD1C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678" name="Freeform 222"/>
            <p:cNvSpPr>
              <a:spLocks/>
            </p:cNvSpPr>
            <p:nvPr/>
          </p:nvSpPr>
          <p:spPr bwMode="auto">
            <a:xfrm>
              <a:off x="5729289" y="4214813"/>
              <a:ext cx="261937" cy="36512"/>
            </a:xfrm>
            <a:custGeom>
              <a:avLst/>
              <a:gdLst>
                <a:gd name="T0" fmla="*/ 0 w 165"/>
                <a:gd name="T1" fmla="*/ 22 h 23"/>
                <a:gd name="T2" fmla="*/ 164 w 165"/>
                <a:gd name="T3" fmla="*/ 22 h 23"/>
                <a:gd name="T4" fmla="*/ 164 w 165"/>
                <a:gd name="T5" fmla="*/ 0 h 23"/>
                <a:gd name="T6" fmla="*/ 0 w 165"/>
                <a:gd name="T7" fmla="*/ 0 h 23"/>
                <a:gd name="T8" fmla="*/ 0 w 165"/>
                <a:gd name="T9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5" h="23">
                  <a:moveTo>
                    <a:pt x="0" y="22"/>
                  </a:moveTo>
                  <a:lnTo>
                    <a:pt x="164" y="22"/>
                  </a:lnTo>
                  <a:lnTo>
                    <a:pt x="164" y="0"/>
                  </a:lnTo>
                  <a:lnTo>
                    <a:pt x="0" y="0"/>
                  </a:lnTo>
                  <a:lnTo>
                    <a:pt x="0" y="22"/>
                  </a:lnTo>
                </a:path>
              </a:pathLst>
            </a:cu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679" name="Freeform 223"/>
            <p:cNvSpPr>
              <a:spLocks/>
            </p:cNvSpPr>
            <p:nvPr/>
          </p:nvSpPr>
          <p:spPr bwMode="auto">
            <a:xfrm>
              <a:off x="6002339" y="4214813"/>
              <a:ext cx="34925" cy="36512"/>
            </a:xfrm>
            <a:custGeom>
              <a:avLst/>
              <a:gdLst>
                <a:gd name="T0" fmla="*/ 0 w 22"/>
                <a:gd name="T1" fmla="*/ 22 h 23"/>
                <a:gd name="T2" fmla="*/ 21 w 22"/>
                <a:gd name="T3" fmla="*/ 22 h 23"/>
                <a:gd name="T4" fmla="*/ 21 w 22"/>
                <a:gd name="T5" fmla="*/ 0 h 23"/>
                <a:gd name="T6" fmla="*/ 0 w 22"/>
                <a:gd name="T7" fmla="*/ 0 h 23"/>
                <a:gd name="T8" fmla="*/ 0 w 22"/>
                <a:gd name="T9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23">
                  <a:moveTo>
                    <a:pt x="0" y="22"/>
                  </a:moveTo>
                  <a:lnTo>
                    <a:pt x="21" y="22"/>
                  </a:lnTo>
                  <a:lnTo>
                    <a:pt x="21" y="0"/>
                  </a:lnTo>
                  <a:lnTo>
                    <a:pt x="0" y="0"/>
                  </a:lnTo>
                  <a:lnTo>
                    <a:pt x="0" y="22"/>
                  </a:lnTo>
                </a:path>
              </a:pathLst>
            </a:custGeom>
            <a:solidFill>
              <a:srgbClr val="FFD1C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680" name="Freeform 224"/>
            <p:cNvSpPr>
              <a:spLocks/>
            </p:cNvSpPr>
            <p:nvPr/>
          </p:nvSpPr>
          <p:spPr bwMode="auto">
            <a:xfrm>
              <a:off x="6046788" y="4214813"/>
              <a:ext cx="38100" cy="36512"/>
            </a:xfrm>
            <a:custGeom>
              <a:avLst/>
              <a:gdLst>
                <a:gd name="T0" fmla="*/ 0 w 24"/>
                <a:gd name="T1" fmla="*/ 22 h 23"/>
                <a:gd name="T2" fmla="*/ 23 w 24"/>
                <a:gd name="T3" fmla="*/ 22 h 23"/>
                <a:gd name="T4" fmla="*/ 23 w 24"/>
                <a:gd name="T5" fmla="*/ 0 h 23"/>
                <a:gd name="T6" fmla="*/ 0 w 24"/>
                <a:gd name="T7" fmla="*/ 0 h 23"/>
                <a:gd name="T8" fmla="*/ 0 w 24"/>
                <a:gd name="T9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23">
                  <a:moveTo>
                    <a:pt x="0" y="22"/>
                  </a:moveTo>
                  <a:lnTo>
                    <a:pt x="23" y="22"/>
                  </a:lnTo>
                  <a:lnTo>
                    <a:pt x="23" y="0"/>
                  </a:lnTo>
                  <a:lnTo>
                    <a:pt x="0" y="0"/>
                  </a:lnTo>
                  <a:lnTo>
                    <a:pt x="0" y="22"/>
                  </a:lnTo>
                </a:path>
              </a:pathLst>
            </a:custGeom>
            <a:solidFill>
              <a:srgbClr val="FF7C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681" name="Freeform 225"/>
            <p:cNvSpPr>
              <a:spLocks/>
            </p:cNvSpPr>
            <p:nvPr/>
          </p:nvSpPr>
          <p:spPr bwMode="auto">
            <a:xfrm>
              <a:off x="6092826" y="4214813"/>
              <a:ext cx="36513" cy="36512"/>
            </a:xfrm>
            <a:custGeom>
              <a:avLst/>
              <a:gdLst>
                <a:gd name="T0" fmla="*/ 0 w 23"/>
                <a:gd name="T1" fmla="*/ 22 h 23"/>
                <a:gd name="T2" fmla="*/ 22 w 23"/>
                <a:gd name="T3" fmla="*/ 22 h 23"/>
                <a:gd name="T4" fmla="*/ 22 w 23"/>
                <a:gd name="T5" fmla="*/ 0 h 23"/>
                <a:gd name="T6" fmla="*/ 0 w 23"/>
                <a:gd name="T7" fmla="*/ 0 h 23"/>
                <a:gd name="T8" fmla="*/ 0 w 23"/>
                <a:gd name="T9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23">
                  <a:moveTo>
                    <a:pt x="0" y="22"/>
                  </a:moveTo>
                  <a:lnTo>
                    <a:pt x="22" y="22"/>
                  </a:lnTo>
                  <a:lnTo>
                    <a:pt x="22" y="0"/>
                  </a:lnTo>
                  <a:lnTo>
                    <a:pt x="0" y="0"/>
                  </a:lnTo>
                  <a:lnTo>
                    <a:pt x="0" y="22"/>
                  </a:lnTo>
                </a:path>
              </a:pathLst>
            </a:custGeom>
            <a:solidFill>
              <a:srgbClr val="A6BB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682" name="Freeform 226"/>
            <p:cNvSpPr>
              <a:spLocks/>
            </p:cNvSpPr>
            <p:nvPr/>
          </p:nvSpPr>
          <p:spPr bwMode="auto">
            <a:xfrm>
              <a:off x="6137276" y="4214813"/>
              <a:ext cx="36513" cy="36512"/>
            </a:xfrm>
            <a:custGeom>
              <a:avLst/>
              <a:gdLst>
                <a:gd name="T0" fmla="*/ 0 w 23"/>
                <a:gd name="T1" fmla="*/ 22 h 23"/>
                <a:gd name="T2" fmla="*/ 22 w 23"/>
                <a:gd name="T3" fmla="*/ 22 h 23"/>
                <a:gd name="T4" fmla="*/ 22 w 23"/>
                <a:gd name="T5" fmla="*/ 0 h 23"/>
                <a:gd name="T6" fmla="*/ 0 w 23"/>
                <a:gd name="T7" fmla="*/ 0 h 23"/>
                <a:gd name="T8" fmla="*/ 0 w 23"/>
                <a:gd name="T9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23">
                  <a:moveTo>
                    <a:pt x="0" y="22"/>
                  </a:moveTo>
                  <a:lnTo>
                    <a:pt x="22" y="22"/>
                  </a:lnTo>
                  <a:lnTo>
                    <a:pt x="22" y="0"/>
                  </a:lnTo>
                  <a:lnTo>
                    <a:pt x="0" y="0"/>
                  </a:lnTo>
                  <a:lnTo>
                    <a:pt x="0" y="22"/>
                  </a:lnTo>
                </a:path>
              </a:pathLst>
            </a:custGeom>
            <a:solidFill>
              <a:srgbClr val="58FF5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683" name="Freeform 227"/>
            <p:cNvSpPr>
              <a:spLocks/>
            </p:cNvSpPr>
            <p:nvPr/>
          </p:nvSpPr>
          <p:spPr bwMode="auto">
            <a:xfrm>
              <a:off x="6181726" y="4214813"/>
              <a:ext cx="36513" cy="36512"/>
            </a:xfrm>
            <a:custGeom>
              <a:avLst/>
              <a:gdLst>
                <a:gd name="T0" fmla="*/ 0 w 22"/>
                <a:gd name="T1" fmla="*/ 22 h 23"/>
                <a:gd name="T2" fmla="*/ 21 w 22"/>
                <a:gd name="T3" fmla="*/ 22 h 23"/>
                <a:gd name="T4" fmla="*/ 21 w 22"/>
                <a:gd name="T5" fmla="*/ 0 h 23"/>
                <a:gd name="T6" fmla="*/ 0 w 22"/>
                <a:gd name="T7" fmla="*/ 0 h 23"/>
                <a:gd name="T8" fmla="*/ 0 w 22"/>
                <a:gd name="T9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23">
                  <a:moveTo>
                    <a:pt x="0" y="22"/>
                  </a:moveTo>
                  <a:lnTo>
                    <a:pt x="21" y="22"/>
                  </a:lnTo>
                  <a:lnTo>
                    <a:pt x="21" y="0"/>
                  </a:lnTo>
                  <a:lnTo>
                    <a:pt x="0" y="0"/>
                  </a:lnTo>
                  <a:lnTo>
                    <a:pt x="0" y="22"/>
                  </a:lnTo>
                </a:path>
              </a:pathLst>
            </a:custGeom>
            <a:solidFill>
              <a:srgbClr val="A8A8A8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684" name="Freeform 228"/>
            <p:cNvSpPr>
              <a:spLocks/>
            </p:cNvSpPr>
            <p:nvPr/>
          </p:nvSpPr>
          <p:spPr bwMode="auto">
            <a:xfrm>
              <a:off x="5456238" y="4168776"/>
              <a:ext cx="36512" cy="36513"/>
            </a:xfrm>
            <a:custGeom>
              <a:avLst/>
              <a:gdLst>
                <a:gd name="T0" fmla="*/ 0 w 23"/>
                <a:gd name="T1" fmla="*/ 22 h 23"/>
                <a:gd name="T2" fmla="*/ 22 w 23"/>
                <a:gd name="T3" fmla="*/ 22 h 23"/>
                <a:gd name="T4" fmla="*/ 22 w 23"/>
                <a:gd name="T5" fmla="*/ 0 h 23"/>
                <a:gd name="T6" fmla="*/ 0 w 23"/>
                <a:gd name="T7" fmla="*/ 0 h 23"/>
                <a:gd name="T8" fmla="*/ 0 w 23"/>
                <a:gd name="T9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23">
                  <a:moveTo>
                    <a:pt x="0" y="22"/>
                  </a:moveTo>
                  <a:lnTo>
                    <a:pt x="22" y="22"/>
                  </a:lnTo>
                  <a:lnTo>
                    <a:pt x="22" y="0"/>
                  </a:lnTo>
                  <a:lnTo>
                    <a:pt x="0" y="0"/>
                  </a:lnTo>
                  <a:lnTo>
                    <a:pt x="0" y="22"/>
                  </a:lnTo>
                </a:path>
              </a:pathLst>
            </a:custGeom>
            <a:solidFill>
              <a:srgbClr val="A8A8A8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685" name="Freeform 229"/>
            <p:cNvSpPr>
              <a:spLocks/>
            </p:cNvSpPr>
            <p:nvPr/>
          </p:nvSpPr>
          <p:spPr bwMode="auto">
            <a:xfrm>
              <a:off x="5500688" y="4168776"/>
              <a:ext cx="38100" cy="36513"/>
            </a:xfrm>
            <a:custGeom>
              <a:avLst/>
              <a:gdLst>
                <a:gd name="T0" fmla="*/ 0 w 24"/>
                <a:gd name="T1" fmla="*/ 22 h 23"/>
                <a:gd name="T2" fmla="*/ 23 w 24"/>
                <a:gd name="T3" fmla="*/ 22 h 23"/>
                <a:gd name="T4" fmla="*/ 23 w 24"/>
                <a:gd name="T5" fmla="*/ 0 h 23"/>
                <a:gd name="T6" fmla="*/ 0 w 24"/>
                <a:gd name="T7" fmla="*/ 0 h 23"/>
                <a:gd name="T8" fmla="*/ 0 w 24"/>
                <a:gd name="T9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23">
                  <a:moveTo>
                    <a:pt x="0" y="22"/>
                  </a:moveTo>
                  <a:lnTo>
                    <a:pt x="23" y="22"/>
                  </a:lnTo>
                  <a:lnTo>
                    <a:pt x="23" y="0"/>
                  </a:lnTo>
                  <a:lnTo>
                    <a:pt x="0" y="0"/>
                  </a:lnTo>
                  <a:lnTo>
                    <a:pt x="0" y="22"/>
                  </a:lnTo>
                </a:path>
              </a:pathLst>
            </a:custGeom>
            <a:solidFill>
              <a:srgbClr val="58FF5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686" name="Freeform 230"/>
            <p:cNvSpPr>
              <a:spLocks/>
            </p:cNvSpPr>
            <p:nvPr/>
          </p:nvSpPr>
          <p:spPr bwMode="auto">
            <a:xfrm>
              <a:off x="5546726" y="4168776"/>
              <a:ext cx="80963" cy="36513"/>
            </a:xfrm>
            <a:custGeom>
              <a:avLst/>
              <a:gdLst>
                <a:gd name="T0" fmla="*/ 0 w 51"/>
                <a:gd name="T1" fmla="*/ 22 h 23"/>
                <a:gd name="T2" fmla="*/ 50 w 51"/>
                <a:gd name="T3" fmla="*/ 22 h 23"/>
                <a:gd name="T4" fmla="*/ 50 w 51"/>
                <a:gd name="T5" fmla="*/ 0 h 23"/>
                <a:gd name="T6" fmla="*/ 0 w 51"/>
                <a:gd name="T7" fmla="*/ 0 h 23"/>
                <a:gd name="T8" fmla="*/ 0 w 51"/>
                <a:gd name="T9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23">
                  <a:moveTo>
                    <a:pt x="0" y="22"/>
                  </a:moveTo>
                  <a:lnTo>
                    <a:pt x="50" y="22"/>
                  </a:lnTo>
                  <a:lnTo>
                    <a:pt x="50" y="0"/>
                  </a:lnTo>
                  <a:lnTo>
                    <a:pt x="0" y="0"/>
                  </a:lnTo>
                  <a:lnTo>
                    <a:pt x="0" y="22"/>
                  </a:lnTo>
                </a:path>
              </a:pathLst>
            </a:custGeom>
            <a:solidFill>
              <a:srgbClr val="A6BB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687" name="Freeform 231"/>
            <p:cNvSpPr>
              <a:spLocks/>
            </p:cNvSpPr>
            <p:nvPr/>
          </p:nvSpPr>
          <p:spPr bwMode="auto">
            <a:xfrm>
              <a:off x="5637213" y="4168776"/>
              <a:ext cx="36512" cy="36513"/>
            </a:xfrm>
            <a:custGeom>
              <a:avLst/>
              <a:gdLst>
                <a:gd name="T0" fmla="*/ 0 w 23"/>
                <a:gd name="T1" fmla="*/ 22 h 23"/>
                <a:gd name="T2" fmla="*/ 22 w 23"/>
                <a:gd name="T3" fmla="*/ 22 h 23"/>
                <a:gd name="T4" fmla="*/ 22 w 23"/>
                <a:gd name="T5" fmla="*/ 0 h 23"/>
                <a:gd name="T6" fmla="*/ 0 w 23"/>
                <a:gd name="T7" fmla="*/ 0 h 23"/>
                <a:gd name="T8" fmla="*/ 0 w 23"/>
                <a:gd name="T9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23">
                  <a:moveTo>
                    <a:pt x="0" y="22"/>
                  </a:moveTo>
                  <a:lnTo>
                    <a:pt x="22" y="22"/>
                  </a:lnTo>
                  <a:lnTo>
                    <a:pt x="22" y="0"/>
                  </a:lnTo>
                  <a:lnTo>
                    <a:pt x="0" y="0"/>
                  </a:lnTo>
                  <a:lnTo>
                    <a:pt x="0" y="22"/>
                  </a:lnTo>
                </a:path>
              </a:pathLst>
            </a:custGeom>
            <a:solidFill>
              <a:srgbClr val="FF7C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688" name="Freeform 232"/>
            <p:cNvSpPr>
              <a:spLocks/>
            </p:cNvSpPr>
            <p:nvPr/>
          </p:nvSpPr>
          <p:spPr bwMode="auto">
            <a:xfrm>
              <a:off x="5683251" y="4168776"/>
              <a:ext cx="36513" cy="36513"/>
            </a:xfrm>
            <a:custGeom>
              <a:avLst/>
              <a:gdLst>
                <a:gd name="T0" fmla="*/ 0 w 23"/>
                <a:gd name="T1" fmla="*/ 22 h 23"/>
                <a:gd name="T2" fmla="*/ 22 w 23"/>
                <a:gd name="T3" fmla="*/ 22 h 23"/>
                <a:gd name="T4" fmla="*/ 22 w 23"/>
                <a:gd name="T5" fmla="*/ 0 h 23"/>
                <a:gd name="T6" fmla="*/ 0 w 23"/>
                <a:gd name="T7" fmla="*/ 0 h 23"/>
                <a:gd name="T8" fmla="*/ 0 w 23"/>
                <a:gd name="T9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23">
                  <a:moveTo>
                    <a:pt x="0" y="22"/>
                  </a:moveTo>
                  <a:lnTo>
                    <a:pt x="22" y="22"/>
                  </a:lnTo>
                  <a:lnTo>
                    <a:pt x="22" y="0"/>
                  </a:lnTo>
                  <a:lnTo>
                    <a:pt x="0" y="0"/>
                  </a:lnTo>
                  <a:lnTo>
                    <a:pt x="0" y="22"/>
                  </a:lnTo>
                </a:path>
              </a:pathLst>
            </a:custGeom>
            <a:solidFill>
              <a:srgbClr val="FFD1C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689" name="Freeform 233"/>
            <p:cNvSpPr>
              <a:spLocks/>
            </p:cNvSpPr>
            <p:nvPr/>
          </p:nvSpPr>
          <p:spPr bwMode="auto">
            <a:xfrm>
              <a:off x="5729289" y="4168776"/>
              <a:ext cx="307975" cy="36513"/>
            </a:xfrm>
            <a:custGeom>
              <a:avLst/>
              <a:gdLst>
                <a:gd name="T0" fmla="*/ 0 w 194"/>
                <a:gd name="T1" fmla="*/ 22 h 23"/>
                <a:gd name="T2" fmla="*/ 193 w 194"/>
                <a:gd name="T3" fmla="*/ 22 h 23"/>
                <a:gd name="T4" fmla="*/ 193 w 194"/>
                <a:gd name="T5" fmla="*/ 0 h 23"/>
                <a:gd name="T6" fmla="*/ 0 w 194"/>
                <a:gd name="T7" fmla="*/ 0 h 23"/>
                <a:gd name="T8" fmla="*/ 0 w 194"/>
                <a:gd name="T9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4" h="23">
                  <a:moveTo>
                    <a:pt x="0" y="22"/>
                  </a:moveTo>
                  <a:lnTo>
                    <a:pt x="193" y="22"/>
                  </a:lnTo>
                  <a:lnTo>
                    <a:pt x="193" y="0"/>
                  </a:lnTo>
                  <a:lnTo>
                    <a:pt x="0" y="0"/>
                  </a:lnTo>
                  <a:lnTo>
                    <a:pt x="0" y="22"/>
                  </a:lnTo>
                </a:path>
              </a:pathLst>
            </a:cu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690" name="Freeform 234"/>
            <p:cNvSpPr>
              <a:spLocks/>
            </p:cNvSpPr>
            <p:nvPr/>
          </p:nvSpPr>
          <p:spPr bwMode="auto">
            <a:xfrm>
              <a:off x="6046788" y="4168776"/>
              <a:ext cx="38100" cy="36513"/>
            </a:xfrm>
            <a:custGeom>
              <a:avLst/>
              <a:gdLst>
                <a:gd name="T0" fmla="*/ 0 w 24"/>
                <a:gd name="T1" fmla="*/ 22 h 23"/>
                <a:gd name="T2" fmla="*/ 23 w 24"/>
                <a:gd name="T3" fmla="*/ 22 h 23"/>
                <a:gd name="T4" fmla="*/ 23 w 24"/>
                <a:gd name="T5" fmla="*/ 0 h 23"/>
                <a:gd name="T6" fmla="*/ 0 w 24"/>
                <a:gd name="T7" fmla="*/ 0 h 23"/>
                <a:gd name="T8" fmla="*/ 0 w 24"/>
                <a:gd name="T9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23">
                  <a:moveTo>
                    <a:pt x="0" y="22"/>
                  </a:moveTo>
                  <a:lnTo>
                    <a:pt x="23" y="22"/>
                  </a:lnTo>
                  <a:lnTo>
                    <a:pt x="23" y="0"/>
                  </a:lnTo>
                  <a:lnTo>
                    <a:pt x="0" y="0"/>
                  </a:lnTo>
                  <a:lnTo>
                    <a:pt x="0" y="22"/>
                  </a:lnTo>
                </a:path>
              </a:pathLst>
            </a:custGeom>
            <a:solidFill>
              <a:srgbClr val="FFD1C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691" name="Freeform 235"/>
            <p:cNvSpPr>
              <a:spLocks/>
            </p:cNvSpPr>
            <p:nvPr/>
          </p:nvSpPr>
          <p:spPr bwMode="auto">
            <a:xfrm>
              <a:off x="6092826" y="4168776"/>
              <a:ext cx="80963" cy="36513"/>
            </a:xfrm>
            <a:custGeom>
              <a:avLst/>
              <a:gdLst>
                <a:gd name="T0" fmla="*/ 0 w 51"/>
                <a:gd name="T1" fmla="*/ 22 h 23"/>
                <a:gd name="T2" fmla="*/ 50 w 51"/>
                <a:gd name="T3" fmla="*/ 22 h 23"/>
                <a:gd name="T4" fmla="*/ 50 w 51"/>
                <a:gd name="T5" fmla="*/ 0 h 23"/>
                <a:gd name="T6" fmla="*/ 0 w 51"/>
                <a:gd name="T7" fmla="*/ 0 h 23"/>
                <a:gd name="T8" fmla="*/ 0 w 51"/>
                <a:gd name="T9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23">
                  <a:moveTo>
                    <a:pt x="0" y="22"/>
                  </a:moveTo>
                  <a:lnTo>
                    <a:pt x="50" y="22"/>
                  </a:lnTo>
                  <a:lnTo>
                    <a:pt x="50" y="0"/>
                  </a:lnTo>
                  <a:lnTo>
                    <a:pt x="0" y="0"/>
                  </a:lnTo>
                  <a:lnTo>
                    <a:pt x="0" y="22"/>
                  </a:lnTo>
                </a:path>
              </a:pathLst>
            </a:custGeom>
            <a:solidFill>
              <a:srgbClr val="A6BB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692" name="Freeform 236"/>
            <p:cNvSpPr>
              <a:spLocks/>
            </p:cNvSpPr>
            <p:nvPr/>
          </p:nvSpPr>
          <p:spPr bwMode="auto">
            <a:xfrm>
              <a:off x="6181726" y="4168776"/>
              <a:ext cx="36513" cy="36513"/>
            </a:xfrm>
            <a:custGeom>
              <a:avLst/>
              <a:gdLst>
                <a:gd name="T0" fmla="*/ 0 w 22"/>
                <a:gd name="T1" fmla="*/ 22 h 23"/>
                <a:gd name="T2" fmla="*/ 21 w 22"/>
                <a:gd name="T3" fmla="*/ 22 h 23"/>
                <a:gd name="T4" fmla="*/ 21 w 22"/>
                <a:gd name="T5" fmla="*/ 0 h 23"/>
                <a:gd name="T6" fmla="*/ 0 w 22"/>
                <a:gd name="T7" fmla="*/ 0 h 23"/>
                <a:gd name="T8" fmla="*/ 0 w 22"/>
                <a:gd name="T9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23">
                  <a:moveTo>
                    <a:pt x="0" y="22"/>
                  </a:moveTo>
                  <a:lnTo>
                    <a:pt x="21" y="22"/>
                  </a:lnTo>
                  <a:lnTo>
                    <a:pt x="21" y="0"/>
                  </a:lnTo>
                  <a:lnTo>
                    <a:pt x="0" y="0"/>
                  </a:lnTo>
                  <a:lnTo>
                    <a:pt x="0" y="22"/>
                  </a:lnTo>
                </a:path>
              </a:pathLst>
            </a:custGeom>
            <a:solidFill>
              <a:srgbClr val="A8A8A8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693" name="Freeform 237"/>
            <p:cNvSpPr>
              <a:spLocks/>
            </p:cNvSpPr>
            <p:nvPr/>
          </p:nvSpPr>
          <p:spPr bwMode="auto">
            <a:xfrm>
              <a:off x="5456238" y="4122738"/>
              <a:ext cx="127000" cy="36512"/>
            </a:xfrm>
            <a:custGeom>
              <a:avLst/>
              <a:gdLst>
                <a:gd name="T0" fmla="*/ 0 w 80"/>
                <a:gd name="T1" fmla="*/ 22 h 23"/>
                <a:gd name="T2" fmla="*/ 79 w 80"/>
                <a:gd name="T3" fmla="*/ 22 h 23"/>
                <a:gd name="T4" fmla="*/ 79 w 80"/>
                <a:gd name="T5" fmla="*/ 0 h 23"/>
                <a:gd name="T6" fmla="*/ 0 w 80"/>
                <a:gd name="T7" fmla="*/ 0 h 23"/>
                <a:gd name="T8" fmla="*/ 0 w 80"/>
                <a:gd name="T9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0" h="23">
                  <a:moveTo>
                    <a:pt x="0" y="22"/>
                  </a:moveTo>
                  <a:lnTo>
                    <a:pt x="79" y="22"/>
                  </a:lnTo>
                  <a:lnTo>
                    <a:pt x="79" y="0"/>
                  </a:lnTo>
                  <a:lnTo>
                    <a:pt x="0" y="0"/>
                  </a:lnTo>
                  <a:lnTo>
                    <a:pt x="0" y="22"/>
                  </a:lnTo>
                </a:path>
              </a:pathLst>
            </a:custGeom>
            <a:solidFill>
              <a:srgbClr val="A8A8A8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694" name="Freeform 238"/>
            <p:cNvSpPr>
              <a:spLocks/>
            </p:cNvSpPr>
            <p:nvPr/>
          </p:nvSpPr>
          <p:spPr bwMode="auto">
            <a:xfrm>
              <a:off x="5591176" y="4122738"/>
              <a:ext cx="36513" cy="36512"/>
            </a:xfrm>
            <a:custGeom>
              <a:avLst/>
              <a:gdLst>
                <a:gd name="T0" fmla="*/ 0 w 22"/>
                <a:gd name="T1" fmla="*/ 22 h 23"/>
                <a:gd name="T2" fmla="*/ 21 w 22"/>
                <a:gd name="T3" fmla="*/ 22 h 23"/>
                <a:gd name="T4" fmla="*/ 21 w 22"/>
                <a:gd name="T5" fmla="*/ 0 h 23"/>
                <a:gd name="T6" fmla="*/ 0 w 22"/>
                <a:gd name="T7" fmla="*/ 0 h 23"/>
                <a:gd name="T8" fmla="*/ 0 w 22"/>
                <a:gd name="T9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23">
                  <a:moveTo>
                    <a:pt x="0" y="22"/>
                  </a:moveTo>
                  <a:lnTo>
                    <a:pt x="21" y="22"/>
                  </a:lnTo>
                  <a:lnTo>
                    <a:pt x="21" y="0"/>
                  </a:lnTo>
                  <a:lnTo>
                    <a:pt x="0" y="0"/>
                  </a:lnTo>
                  <a:lnTo>
                    <a:pt x="0" y="22"/>
                  </a:lnTo>
                </a:path>
              </a:pathLst>
            </a:custGeom>
            <a:solidFill>
              <a:srgbClr val="58FF5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695" name="Freeform 239"/>
            <p:cNvSpPr>
              <a:spLocks/>
            </p:cNvSpPr>
            <p:nvPr/>
          </p:nvSpPr>
          <p:spPr bwMode="auto">
            <a:xfrm>
              <a:off x="5637213" y="4122738"/>
              <a:ext cx="36512" cy="36512"/>
            </a:xfrm>
            <a:custGeom>
              <a:avLst/>
              <a:gdLst>
                <a:gd name="T0" fmla="*/ 0 w 23"/>
                <a:gd name="T1" fmla="*/ 22 h 23"/>
                <a:gd name="T2" fmla="*/ 22 w 23"/>
                <a:gd name="T3" fmla="*/ 22 h 23"/>
                <a:gd name="T4" fmla="*/ 22 w 23"/>
                <a:gd name="T5" fmla="*/ 0 h 23"/>
                <a:gd name="T6" fmla="*/ 0 w 23"/>
                <a:gd name="T7" fmla="*/ 0 h 23"/>
                <a:gd name="T8" fmla="*/ 0 w 23"/>
                <a:gd name="T9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23">
                  <a:moveTo>
                    <a:pt x="0" y="22"/>
                  </a:moveTo>
                  <a:lnTo>
                    <a:pt x="22" y="22"/>
                  </a:lnTo>
                  <a:lnTo>
                    <a:pt x="22" y="0"/>
                  </a:lnTo>
                  <a:lnTo>
                    <a:pt x="0" y="0"/>
                  </a:lnTo>
                  <a:lnTo>
                    <a:pt x="0" y="22"/>
                  </a:lnTo>
                </a:path>
              </a:pathLst>
            </a:custGeom>
            <a:solidFill>
              <a:srgbClr val="A6BB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696" name="Freeform 240"/>
            <p:cNvSpPr>
              <a:spLocks/>
            </p:cNvSpPr>
            <p:nvPr/>
          </p:nvSpPr>
          <p:spPr bwMode="auto">
            <a:xfrm>
              <a:off x="5683251" y="4122738"/>
              <a:ext cx="36513" cy="36512"/>
            </a:xfrm>
            <a:custGeom>
              <a:avLst/>
              <a:gdLst>
                <a:gd name="T0" fmla="*/ 0 w 23"/>
                <a:gd name="T1" fmla="*/ 22 h 23"/>
                <a:gd name="T2" fmla="*/ 22 w 23"/>
                <a:gd name="T3" fmla="*/ 22 h 23"/>
                <a:gd name="T4" fmla="*/ 22 w 23"/>
                <a:gd name="T5" fmla="*/ 0 h 23"/>
                <a:gd name="T6" fmla="*/ 0 w 23"/>
                <a:gd name="T7" fmla="*/ 0 h 23"/>
                <a:gd name="T8" fmla="*/ 0 w 23"/>
                <a:gd name="T9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23">
                  <a:moveTo>
                    <a:pt x="0" y="22"/>
                  </a:moveTo>
                  <a:lnTo>
                    <a:pt x="22" y="22"/>
                  </a:lnTo>
                  <a:lnTo>
                    <a:pt x="22" y="0"/>
                  </a:lnTo>
                  <a:lnTo>
                    <a:pt x="0" y="0"/>
                  </a:lnTo>
                  <a:lnTo>
                    <a:pt x="0" y="22"/>
                  </a:lnTo>
                </a:path>
              </a:pathLst>
            </a:custGeom>
            <a:solidFill>
              <a:srgbClr val="FF7C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697" name="Freeform 241"/>
            <p:cNvSpPr>
              <a:spLocks/>
            </p:cNvSpPr>
            <p:nvPr/>
          </p:nvSpPr>
          <p:spPr bwMode="auto">
            <a:xfrm>
              <a:off x="5729289" y="4122738"/>
              <a:ext cx="33337" cy="36512"/>
            </a:xfrm>
            <a:custGeom>
              <a:avLst/>
              <a:gdLst>
                <a:gd name="T0" fmla="*/ 0 w 21"/>
                <a:gd name="T1" fmla="*/ 22 h 23"/>
                <a:gd name="T2" fmla="*/ 20 w 21"/>
                <a:gd name="T3" fmla="*/ 22 h 23"/>
                <a:gd name="T4" fmla="*/ 20 w 21"/>
                <a:gd name="T5" fmla="*/ 0 h 23"/>
                <a:gd name="T6" fmla="*/ 0 w 21"/>
                <a:gd name="T7" fmla="*/ 0 h 23"/>
                <a:gd name="T8" fmla="*/ 0 w 21"/>
                <a:gd name="T9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23">
                  <a:moveTo>
                    <a:pt x="0" y="22"/>
                  </a:moveTo>
                  <a:lnTo>
                    <a:pt x="20" y="22"/>
                  </a:lnTo>
                  <a:lnTo>
                    <a:pt x="20" y="0"/>
                  </a:lnTo>
                  <a:lnTo>
                    <a:pt x="0" y="0"/>
                  </a:lnTo>
                  <a:lnTo>
                    <a:pt x="0" y="22"/>
                  </a:lnTo>
                </a:path>
              </a:pathLst>
            </a:custGeom>
            <a:solidFill>
              <a:srgbClr val="FFD1C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698" name="Freeform 242"/>
            <p:cNvSpPr>
              <a:spLocks/>
            </p:cNvSpPr>
            <p:nvPr/>
          </p:nvSpPr>
          <p:spPr bwMode="auto">
            <a:xfrm>
              <a:off x="5775325" y="4122738"/>
              <a:ext cx="261938" cy="36512"/>
            </a:xfrm>
            <a:custGeom>
              <a:avLst/>
              <a:gdLst>
                <a:gd name="T0" fmla="*/ 0 w 165"/>
                <a:gd name="T1" fmla="*/ 22 h 23"/>
                <a:gd name="T2" fmla="*/ 164 w 165"/>
                <a:gd name="T3" fmla="*/ 22 h 23"/>
                <a:gd name="T4" fmla="*/ 164 w 165"/>
                <a:gd name="T5" fmla="*/ 0 h 23"/>
                <a:gd name="T6" fmla="*/ 0 w 165"/>
                <a:gd name="T7" fmla="*/ 0 h 23"/>
                <a:gd name="T8" fmla="*/ 0 w 165"/>
                <a:gd name="T9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5" h="23">
                  <a:moveTo>
                    <a:pt x="0" y="22"/>
                  </a:moveTo>
                  <a:lnTo>
                    <a:pt x="164" y="22"/>
                  </a:lnTo>
                  <a:lnTo>
                    <a:pt x="164" y="0"/>
                  </a:lnTo>
                  <a:lnTo>
                    <a:pt x="0" y="0"/>
                  </a:lnTo>
                  <a:lnTo>
                    <a:pt x="0" y="22"/>
                  </a:lnTo>
                </a:path>
              </a:pathLst>
            </a:cu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699" name="Freeform 243"/>
            <p:cNvSpPr>
              <a:spLocks/>
            </p:cNvSpPr>
            <p:nvPr/>
          </p:nvSpPr>
          <p:spPr bwMode="auto">
            <a:xfrm>
              <a:off x="6046788" y="4122738"/>
              <a:ext cx="38100" cy="36512"/>
            </a:xfrm>
            <a:custGeom>
              <a:avLst/>
              <a:gdLst>
                <a:gd name="T0" fmla="*/ 0 w 24"/>
                <a:gd name="T1" fmla="*/ 22 h 23"/>
                <a:gd name="T2" fmla="*/ 23 w 24"/>
                <a:gd name="T3" fmla="*/ 22 h 23"/>
                <a:gd name="T4" fmla="*/ 23 w 24"/>
                <a:gd name="T5" fmla="*/ 0 h 23"/>
                <a:gd name="T6" fmla="*/ 0 w 24"/>
                <a:gd name="T7" fmla="*/ 0 h 23"/>
                <a:gd name="T8" fmla="*/ 0 w 24"/>
                <a:gd name="T9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23">
                  <a:moveTo>
                    <a:pt x="0" y="22"/>
                  </a:moveTo>
                  <a:lnTo>
                    <a:pt x="23" y="22"/>
                  </a:lnTo>
                  <a:lnTo>
                    <a:pt x="23" y="0"/>
                  </a:lnTo>
                  <a:lnTo>
                    <a:pt x="0" y="0"/>
                  </a:lnTo>
                  <a:lnTo>
                    <a:pt x="0" y="22"/>
                  </a:lnTo>
                </a:path>
              </a:pathLst>
            </a:custGeom>
            <a:solidFill>
              <a:srgbClr val="FFD1C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700" name="Freeform 244"/>
            <p:cNvSpPr>
              <a:spLocks/>
            </p:cNvSpPr>
            <p:nvPr/>
          </p:nvSpPr>
          <p:spPr bwMode="auto">
            <a:xfrm>
              <a:off x="6092826" y="4122738"/>
              <a:ext cx="36513" cy="36512"/>
            </a:xfrm>
            <a:custGeom>
              <a:avLst/>
              <a:gdLst>
                <a:gd name="T0" fmla="*/ 0 w 23"/>
                <a:gd name="T1" fmla="*/ 22 h 23"/>
                <a:gd name="T2" fmla="*/ 22 w 23"/>
                <a:gd name="T3" fmla="*/ 22 h 23"/>
                <a:gd name="T4" fmla="*/ 22 w 23"/>
                <a:gd name="T5" fmla="*/ 0 h 23"/>
                <a:gd name="T6" fmla="*/ 0 w 23"/>
                <a:gd name="T7" fmla="*/ 0 h 23"/>
                <a:gd name="T8" fmla="*/ 0 w 23"/>
                <a:gd name="T9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23">
                  <a:moveTo>
                    <a:pt x="0" y="22"/>
                  </a:moveTo>
                  <a:lnTo>
                    <a:pt x="22" y="22"/>
                  </a:lnTo>
                  <a:lnTo>
                    <a:pt x="22" y="0"/>
                  </a:lnTo>
                  <a:lnTo>
                    <a:pt x="0" y="0"/>
                  </a:lnTo>
                  <a:lnTo>
                    <a:pt x="0" y="22"/>
                  </a:lnTo>
                </a:path>
              </a:pathLst>
            </a:custGeom>
            <a:solidFill>
              <a:srgbClr val="FF7C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701" name="Freeform 245"/>
            <p:cNvSpPr>
              <a:spLocks/>
            </p:cNvSpPr>
            <p:nvPr/>
          </p:nvSpPr>
          <p:spPr bwMode="auto">
            <a:xfrm>
              <a:off x="6137276" y="4122738"/>
              <a:ext cx="36513" cy="36512"/>
            </a:xfrm>
            <a:custGeom>
              <a:avLst/>
              <a:gdLst>
                <a:gd name="T0" fmla="*/ 0 w 23"/>
                <a:gd name="T1" fmla="*/ 22 h 23"/>
                <a:gd name="T2" fmla="*/ 22 w 23"/>
                <a:gd name="T3" fmla="*/ 22 h 23"/>
                <a:gd name="T4" fmla="*/ 22 w 23"/>
                <a:gd name="T5" fmla="*/ 0 h 23"/>
                <a:gd name="T6" fmla="*/ 0 w 23"/>
                <a:gd name="T7" fmla="*/ 0 h 23"/>
                <a:gd name="T8" fmla="*/ 0 w 23"/>
                <a:gd name="T9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23">
                  <a:moveTo>
                    <a:pt x="0" y="22"/>
                  </a:moveTo>
                  <a:lnTo>
                    <a:pt x="22" y="22"/>
                  </a:lnTo>
                  <a:lnTo>
                    <a:pt x="22" y="0"/>
                  </a:lnTo>
                  <a:lnTo>
                    <a:pt x="0" y="0"/>
                  </a:lnTo>
                  <a:lnTo>
                    <a:pt x="0" y="22"/>
                  </a:lnTo>
                </a:path>
              </a:pathLst>
            </a:custGeom>
            <a:solidFill>
              <a:srgbClr val="A6BB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702" name="Freeform 246"/>
            <p:cNvSpPr>
              <a:spLocks/>
            </p:cNvSpPr>
            <p:nvPr/>
          </p:nvSpPr>
          <p:spPr bwMode="auto">
            <a:xfrm>
              <a:off x="6181726" y="4122738"/>
              <a:ext cx="36513" cy="36512"/>
            </a:xfrm>
            <a:custGeom>
              <a:avLst/>
              <a:gdLst>
                <a:gd name="T0" fmla="*/ 0 w 22"/>
                <a:gd name="T1" fmla="*/ 22 h 23"/>
                <a:gd name="T2" fmla="*/ 21 w 22"/>
                <a:gd name="T3" fmla="*/ 22 h 23"/>
                <a:gd name="T4" fmla="*/ 21 w 22"/>
                <a:gd name="T5" fmla="*/ 0 h 23"/>
                <a:gd name="T6" fmla="*/ 0 w 22"/>
                <a:gd name="T7" fmla="*/ 0 h 23"/>
                <a:gd name="T8" fmla="*/ 0 w 22"/>
                <a:gd name="T9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23">
                  <a:moveTo>
                    <a:pt x="0" y="22"/>
                  </a:moveTo>
                  <a:lnTo>
                    <a:pt x="21" y="22"/>
                  </a:lnTo>
                  <a:lnTo>
                    <a:pt x="21" y="0"/>
                  </a:lnTo>
                  <a:lnTo>
                    <a:pt x="0" y="0"/>
                  </a:lnTo>
                  <a:lnTo>
                    <a:pt x="0" y="22"/>
                  </a:lnTo>
                </a:path>
              </a:pathLst>
            </a:custGeom>
            <a:solidFill>
              <a:srgbClr val="58FF5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703" name="Freeform 247"/>
            <p:cNvSpPr>
              <a:spLocks/>
            </p:cNvSpPr>
            <p:nvPr/>
          </p:nvSpPr>
          <p:spPr bwMode="auto">
            <a:xfrm>
              <a:off x="6227763" y="4122738"/>
              <a:ext cx="38100" cy="36512"/>
            </a:xfrm>
            <a:custGeom>
              <a:avLst/>
              <a:gdLst>
                <a:gd name="T0" fmla="*/ 0 w 24"/>
                <a:gd name="T1" fmla="*/ 22 h 23"/>
                <a:gd name="T2" fmla="*/ 23 w 24"/>
                <a:gd name="T3" fmla="*/ 22 h 23"/>
                <a:gd name="T4" fmla="*/ 23 w 24"/>
                <a:gd name="T5" fmla="*/ 0 h 23"/>
                <a:gd name="T6" fmla="*/ 0 w 24"/>
                <a:gd name="T7" fmla="*/ 0 h 23"/>
                <a:gd name="T8" fmla="*/ 0 w 24"/>
                <a:gd name="T9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23">
                  <a:moveTo>
                    <a:pt x="0" y="22"/>
                  </a:moveTo>
                  <a:lnTo>
                    <a:pt x="23" y="22"/>
                  </a:lnTo>
                  <a:lnTo>
                    <a:pt x="23" y="0"/>
                  </a:lnTo>
                  <a:lnTo>
                    <a:pt x="0" y="0"/>
                  </a:lnTo>
                  <a:lnTo>
                    <a:pt x="0" y="22"/>
                  </a:lnTo>
                </a:path>
              </a:pathLst>
            </a:custGeom>
            <a:solidFill>
              <a:srgbClr val="A8A8A8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704" name="Freeform 248"/>
            <p:cNvSpPr>
              <a:spLocks/>
            </p:cNvSpPr>
            <p:nvPr/>
          </p:nvSpPr>
          <p:spPr bwMode="auto">
            <a:xfrm>
              <a:off x="6502400" y="4122738"/>
              <a:ext cx="579438" cy="36512"/>
            </a:xfrm>
            <a:custGeom>
              <a:avLst/>
              <a:gdLst>
                <a:gd name="T0" fmla="*/ 0 w 365"/>
                <a:gd name="T1" fmla="*/ 22 h 23"/>
                <a:gd name="T2" fmla="*/ 364 w 365"/>
                <a:gd name="T3" fmla="*/ 22 h 23"/>
                <a:gd name="T4" fmla="*/ 364 w 365"/>
                <a:gd name="T5" fmla="*/ 0 h 23"/>
                <a:gd name="T6" fmla="*/ 0 w 365"/>
                <a:gd name="T7" fmla="*/ 0 h 23"/>
                <a:gd name="T8" fmla="*/ 0 w 365"/>
                <a:gd name="T9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5" h="23">
                  <a:moveTo>
                    <a:pt x="0" y="22"/>
                  </a:moveTo>
                  <a:lnTo>
                    <a:pt x="364" y="22"/>
                  </a:lnTo>
                  <a:lnTo>
                    <a:pt x="364" y="0"/>
                  </a:lnTo>
                  <a:lnTo>
                    <a:pt x="0" y="0"/>
                  </a:lnTo>
                  <a:lnTo>
                    <a:pt x="0" y="22"/>
                  </a:lnTo>
                </a:path>
              </a:pathLst>
            </a:custGeom>
            <a:solidFill>
              <a:srgbClr val="A8A8A8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705" name="Freeform 249"/>
            <p:cNvSpPr>
              <a:spLocks/>
            </p:cNvSpPr>
            <p:nvPr/>
          </p:nvSpPr>
          <p:spPr bwMode="auto">
            <a:xfrm>
              <a:off x="5500688" y="4076701"/>
              <a:ext cx="127000" cy="36513"/>
            </a:xfrm>
            <a:custGeom>
              <a:avLst/>
              <a:gdLst>
                <a:gd name="T0" fmla="*/ 0 w 80"/>
                <a:gd name="T1" fmla="*/ 22 h 23"/>
                <a:gd name="T2" fmla="*/ 79 w 80"/>
                <a:gd name="T3" fmla="*/ 22 h 23"/>
                <a:gd name="T4" fmla="*/ 79 w 80"/>
                <a:gd name="T5" fmla="*/ 0 h 23"/>
                <a:gd name="T6" fmla="*/ 0 w 80"/>
                <a:gd name="T7" fmla="*/ 0 h 23"/>
                <a:gd name="T8" fmla="*/ 0 w 80"/>
                <a:gd name="T9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0" h="23">
                  <a:moveTo>
                    <a:pt x="0" y="22"/>
                  </a:moveTo>
                  <a:lnTo>
                    <a:pt x="79" y="22"/>
                  </a:lnTo>
                  <a:lnTo>
                    <a:pt x="79" y="0"/>
                  </a:lnTo>
                  <a:lnTo>
                    <a:pt x="0" y="0"/>
                  </a:lnTo>
                  <a:lnTo>
                    <a:pt x="0" y="22"/>
                  </a:lnTo>
                </a:path>
              </a:pathLst>
            </a:custGeom>
            <a:solidFill>
              <a:srgbClr val="A8A8A8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706" name="Freeform 250"/>
            <p:cNvSpPr>
              <a:spLocks/>
            </p:cNvSpPr>
            <p:nvPr/>
          </p:nvSpPr>
          <p:spPr bwMode="auto">
            <a:xfrm>
              <a:off x="5637213" y="4076701"/>
              <a:ext cx="82550" cy="36513"/>
            </a:xfrm>
            <a:custGeom>
              <a:avLst/>
              <a:gdLst>
                <a:gd name="T0" fmla="*/ 0 w 52"/>
                <a:gd name="T1" fmla="*/ 22 h 23"/>
                <a:gd name="T2" fmla="*/ 51 w 52"/>
                <a:gd name="T3" fmla="*/ 22 h 23"/>
                <a:gd name="T4" fmla="*/ 51 w 52"/>
                <a:gd name="T5" fmla="*/ 0 h 23"/>
                <a:gd name="T6" fmla="*/ 0 w 52"/>
                <a:gd name="T7" fmla="*/ 0 h 23"/>
                <a:gd name="T8" fmla="*/ 0 w 52"/>
                <a:gd name="T9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" h="23">
                  <a:moveTo>
                    <a:pt x="0" y="22"/>
                  </a:moveTo>
                  <a:lnTo>
                    <a:pt x="51" y="22"/>
                  </a:lnTo>
                  <a:lnTo>
                    <a:pt x="51" y="0"/>
                  </a:lnTo>
                  <a:lnTo>
                    <a:pt x="0" y="0"/>
                  </a:lnTo>
                  <a:lnTo>
                    <a:pt x="0" y="22"/>
                  </a:lnTo>
                </a:path>
              </a:pathLst>
            </a:custGeom>
            <a:solidFill>
              <a:srgbClr val="A6BB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707" name="Freeform 251"/>
            <p:cNvSpPr>
              <a:spLocks/>
            </p:cNvSpPr>
            <p:nvPr/>
          </p:nvSpPr>
          <p:spPr bwMode="auto">
            <a:xfrm>
              <a:off x="5729289" y="4076701"/>
              <a:ext cx="33337" cy="36513"/>
            </a:xfrm>
            <a:custGeom>
              <a:avLst/>
              <a:gdLst>
                <a:gd name="T0" fmla="*/ 0 w 21"/>
                <a:gd name="T1" fmla="*/ 22 h 23"/>
                <a:gd name="T2" fmla="*/ 20 w 21"/>
                <a:gd name="T3" fmla="*/ 22 h 23"/>
                <a:gd name="T4" fmla="*/ 20 w 21"/>
                <a:gd name="T5" fmla="*/ 0 h 23"/>
                <a:gd name="T6" fmla="*/ 0 w 21"/>
                <a:gd name="T7" fmla="*/ 0 h 23"/>
                <a:gd name="T8" fmla="*/ 0 w 21"/>
                <a:gd name="T9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23">
                  <a:moveTo>
                    <a:pt x="0" y="22"/>
                  </a:moveTo>
                  <a:lnTo>
                    <a:pt x="20" y="22"/>
                  </a:lnTo>
                  <a:lnTo>
                    <a:pt x="20" y="0"/>
                  </a:lnTo>
                  <a:lnTo>
                    <a:pt x="0" y="0"/>
                  </a:lnTo>
                  <a:lnTo>
                    <a:pt x="0" y="22"/>
                  </a:lnTo>
                </a:path>
              </a:pathLst>
            </a:custGeom>
            <a:solidFill>
              <a:srgbClr val="FFD1C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708" name="Freeform 252"/>
            <p:cNvSpPr>
              <a:spLocks/>
            </p:cNvSpPr>
            <p:nvPr/>
          </p:nvSpPr>
          <p:spPr bwMode="auto">
            <a:xfrm>
              <a:off x="5775325" y="4076701"/>
              <a:ext cx="261938" cy="36513"/>
            </a:xfrm>
            <a:custGeom>
              <a:avLst/>
              <a:gdLst>
                <a:gd name="T0" fmla="*/ 0 w 165"/>
                <a:gd name="T1" fmla="*/ 22 h 23"/>
                <a:gd name="T2" fmla="*/ 164 w 165"/>
                <a:gd name="T3" fmla="*/ 22 h 23"/>
                <a:gd name="T4" fmla="*/ 164 w 165"/>
                <a:gd name="T5" fmla="*/ 0 h 23"/>
                <a:gd name="T6" fmla="*/ 0 w 165"/>
                <a:gd name="T7" fmla="*/ 0 h 23"/>
                <a:gd name="T8" fmla="*/ 0 w 165"/>
                <a:gd name="T9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5" h="23">
                  <a:moveTo>
                    <a:pt x="0" y="22"/>
                  </a:moveTo>
                  <a:lnTo>
                    <a:pt x="164" y="22"/>
                  </a:lnTo>
                  <a:lnTo>
                    <a:pt x="164" y="0"/>
                  </a:lnTo>
                  <a:lnTo>
                    <a:pt x="0" y="0"/>
                  </a:lnTo>
                  <a:lnTo>
                    <a:pt x="0" y="22"/>
                  </a:lnTo>
                </a:path>
              </a:pathLst>
            </a:cu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709" name="Freeform 253"/>
            <p:cNvSpPr>
              <a:spLocks/>
            </p:cNvSpPr>
            <p:nvPr/>
          </p:nvSpPr>
          <p:spPr bwMode="auto">
            <a:xfrm>
              <a:off x="6046788" y="4076701"/>
              <a:ext cx="38100" cy="36513"/>
            </a:xfrm>
            <a:custGeom>
              <a:avLst/>
              <a:gdLst>
                <a:gd name="T0" fmla="*/ 0 w 24"/>
                <a:gd name="T1" fmla="*/ 22 h 23"/>
                <a:gd name="T2" fmla="*/ 23 w 24"/>
                <a:gd name="T3" fmla="*/ 22 h 23"/>
                <a:gd name="T4" fmla="*/ 23 w 24"/>
                <a:gd name="T5" fmla="*/ 0 h 23"/>
                <a:gd name="T6" fmla="*/ 0 w 24"/>
                <a:gd name="T7" fmla="*/ 0 h 23"/>
                <a:gd name="T8" fmla="*/ 0 w 24"/>
                <a:gd name="T9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23">
                  <a:moveTo>
                    <a:pt x="0" y="22"/>
                  </a:moveTo>
                  <a:lnTo>
                    <a:pt x="23" y="22"/>
                  </a:lnTo>
                  <a:lnTo>
                    <a:pt x="23" y="0"/>
                  </a:lnTo>
                  <a:lnTo>
                    <a:pt x="0" y="0"/>
                  </a:lnTo>
                  <a:lnTo>
                    <a:pt x="0" y="22"/>
                  </a:lnTo>
                </a:path>
              </a:pathLst>
            </a:custGeom>
            <a:solidFill>
              <a:srgbClr val="FFD1C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710" name="Freeform 254"/>
            <p:cNvSpPr>
              <a:spLocks/>
            </p:cNvSpPr>
            <p:nvPr/>
          </p:nvSpPr>
          <p:spPr bwMode="auto">
            <a:xfrm>
              <a:off x="6092826" y="4076701"/>
              <a:ext cx="36513" cy="36513"/>
            </a:xfrm>
            <a:custGeom>
              <a:avLst/>
              <a:gdLst>
                <a:gd name="T0" fmla="*/ 0 w 23"/>
                <a:gd name="T1" fmla="*/ 22 h 23"/>
                <a:gd name="T2" fmla="*/ 22 w 23"/>
                <a:gd name="T3" fmla="*/ 22 h 23"/>
                <a:gd name="T4" fmla="*/ 22 w 23"/>
                <a:gd name="T5" fmla="*/ 0 h 23"/>
                <a:gd name="T6" fmla="*/ 0 w 23"/>
                <a:gd name="T7" fmla="*/ 0 h 23"/>
                <a:gd name="T8" fmla="*/ 0 w 23"/>
                <a:gd name="T9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23">
                  <a:moveTo>
                    <a:pt x="0" y="22"/>
                  </a:moveTo>
                  <a:lnTo>
                    <a:pt x="22" y="22"/>
                  </a:lnTo>
                  <a:lnTo>
                    <a:pt x="22" y="0"/>
                  </a:lnTo>
                  <a:lnTo>
                    <a:pt x="0" y="0"/>
                  </a:lnTo>
                  <a:lnTo>
                    <a:pt x="0" y="22"/>
                  </a:lnTo>
                </a:path>
              </a:pathLst>
            </a:custGeom>
            <a:solidFill>
              <a:srgbClr val="FF7C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711" name="Freeform 255"/>
            <p:cNvSpPr>
              <a:spLocks/>
            </p:cNvSpPr>
            <p:nvPr/>
          </p:nvSpPr>
          <p:spPr bwMode="auto">
            <a:xfrm>
              <a:off x="6137276" y="4076701"/>
              <a:ext cx="36513" cy="36513"/>
            </a:xfrm>
            <a:custGeom>
              <a:avLst/>
              <a:gdLst>
                <a:gd name="T0" fmla="*/ 0 w 23"/>
                <a:gd name="T1" fmla="*/ 22 h 23"/>
                <a:gd name="T2" fmla="*/ 22 w 23"/>
                <a:gd name="T3" fmla="*/ 22 h 23"/>
                <a:gd name="T4" fmla="*/ 22 w 23"/>
                <a:gd name="T5" fmla="*/ 0 h 23"/>
                <a:gd name="T6" fmla="*/ 0 w 23"/>
                <a:gd name="T7" fmla="*/ 0 h 23"/>
                <a:gd name="T8" fmla="*/ 0 w 23"/>
                <a:gd name="T9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23">
                  <a:moveTo>
                    <a:pt x="0" y="22"/>
                  </a:moveTo>
                  <a:lnTo>
                    <a:pt x="22" y="22"/>
                  </a:lnTo>
                  <a:lnTo>
                    <a:pt x="22" y="0"/>
                  </a:lnTo>
                  <a:lnTo>
                    <a:pt x="0" y="0"/>
                  </a:lnTo>
                  <a:lnTo>
                    <a:pt x="0" y="22"/>
                  </a:lnTo>
                </a:path>
              </a:pathLst>
            </a:custGeom>
            <a:solidFill>
              <a:srgbClr val="A6BB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712" name="Freeform 256"/>
            <p:cNvSpPr>
              <a:spLocks/>
            </p:cNvSpPr>
            <p:nvPr/>
          </p:nvSpPr>
          <p:spPr bwMode="auto">
            <a:xfrm>
              <a:off x="6181726" y="4076701"/>
              <a:ext cx="36513" cy="36513"/>
            </a:xfrm>
            <a:custGeom>
              <a:avLst/>
              <a:gdLst>
                <a:gd name="T0" fmla="*/ 0 w 22"/>
                <a:gd name="T1" fmla="*/ 22 h 23"/>
                <a:gd name="T2" fmla="*/ 21 w 22"/>
                <a:gd name="T3" fmla="*/ 22 h 23"/>
                <a:gd name="T4" fmla="*/ 21 w 22"/>
                <a:gd name="T5" fmla="*/ 0 h 23"/>
                <a:gd name="T6" fmla="*/ 0 w 22"/>
                <a:gd name="T7" fmla="*/ 0 h 23"/>
                <a:gd name="T8" fmla="*/ 0 w 22"/>
                <a:gd name="T9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23">
                  <a:moveTo>
                    <a:pt x="0" y="22"/>
                  </a:moveTo>
                  <a:lnTo>
                    <a:pt x="21" y="22"/>
                  </a:lnTo>
                  <a:lnTo>
                    <a:pt x="21" y="0"/>
                  </a:lnTo>
                  <a:lnTo>
                    <a:pt x="0" y="0"/>
                  </a:lnTo>
                  <a:lnTo>
                    <a:pt x="0" y="22"/>
                  </a:lnTo>
                </a:path>
              </a:pathLst>
            </a:custGeom>
            <a:solidFill>
              <a:srgbClr val="58FF5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713" name="Freeform 257"/>
            <p:cNvSpPr>
              <a:spLocks/>
            </p:cNvSpPr>
            <p:nvPr/>
          </p:nvSpPr>
          <p:spPr bwMode="auto">
            <a:xfrm>
              <a:off x="6227763" y="4076701"/>
              <a:ext cx="80962" cy="36513"/>
            </a:xfrm>
            <a:custGeom>
              <a:avLst/>
              <a:gdLst>
                <a:gd name="T0" fmla="*/ 0 w 51"/>
                <a:gd name="T1" fmla="*/ 22 h 23"/>
                <a:gd name="T2" fmla="*/ 50 w 51"/>
                <a:gd name="T3" fmla="*/ 22 h 23"/>
                <a:gd name="T4" fmla="*/ 50 w 51"/>
                <a:gd name="T5" fmla="*/ 0 h 23"/>
                <a:gd name="T6" fmla="*/ 0 w 51"/>
                <a:gd name="T7" fmla="*/ 0 h 23"/>
                <a:gd name="T8" fmla="*/ 0 w 51"/>
                <a:gd name="T9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23">
                  <a:moveTo>
                    <a:pt x="0" y="22"/>
                  </a:moveTo>
                  <a:lnTo>
                    <a:pt x="50" y="22"/>
                  </a:lnTo>
                  <a:lnTo>
                    <a:pt x="50" y="0"/>
                  </a:lnTo>
                  <a:lnTo>
                    <a:pt x="0" y="0"/>
                  </a:lnTo>
                  <a:lnTo>
                    <a:pt x="0" y="22"/>
                  </a:lnTo>
                </a:path>
              </a:pathLst>
            </a:custGeom>
            <a:solidFill>
              <a:srgbClr val="A8A8A8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714" name="Freeform 258"/>
            <p:cNvSpPr>
              <a:spLocks/>
            </p:cNvSpPr>
            <p:nvPr/>
          </p:nvSpPr>
          <p:spPr bwMode="auto">
            <a:xfrm>
              <a:off x="6410325" y="4076701"/>
              <a:ext cx="215900" cy="36513"/>
            </a:xfrm>
            <a:custGeom>
              <a:avLst/>
              <a:gdLst>
                <a:gd name="T0" fmla="*/ 0 w 136"/>
                <a:gd name="T1" fmla="*/ 22 h 23"/>
                <a:gd name="T2" fmla="*/ 135 w 136"/>
                <a:gd name="T3" fmla="*/ 22 h 23"/>
                <a:gd name="T4" fmla="*/ 135 w 136"/>
                <a:gd name="T5" fmla="*/ 0 h 23"/>
                <a:gd name="T6" fmla="*/ 0 w 136"/>
                <a:gd name="T7" fmla="*/ 0 h 23"/>
                <a:gd name="T8" fmla="*/ 0 w 136"/>
                <a:gd name="T9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6" h="23">
                  <a:moveTo>
                    <a:pt x="0" y="22"/>
                  </a:moveTo>
                  <a:lnTo>
                    <a:pt x="135" y="22"/>
                  </a:lnTo>
                  <a:lnTo>
                    <a:pt x="135" y="0"/>
                  </a:lnTo>
                  <a:lnTo>
                    <a:pt x="0" y="0"/>
                  </a:lnTo>
                  <a:lnTo>
                    <a:pt x="0" y="22"/>
                  </a:lnTo>
                </a:path>
              </a:pathLst>
            </a:custGeom>
            <a:solidFill>
              <a:srgbClr val="A8A8A8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715" name="Freeform 259"/>
            <p:cNvSpPr>
              <a:spLocks/>
            </p:cNvSpPr>
            <p:nvPr/>
          </p:nvSpPr>
          <p:spPr bwMode="auto">
            <a:xfrm>
              <a:off x="6637338" y="4076701"/>
              <a:ext cx="355600" cy="36513"/>
            </a:xfrm>
            <a:custGeom>
              <a:avLst/>
              <a:gdLst>
                <a:gd name="T0" fmla="*/ 0 w 224"/>
                <a:gd name="T1" fmla="*/ 22 h 23"/>
                <a:gd name="T2" fmla="*/ 223 w 224"/>
                <a:gd name="T3" fmla="*/ 22 h 23"/>
                <a:gd name="T4" fmla="*/ 223 w 224"/>
                <a:gd name="T5" fmla="*/ 0 h 23"/>
                <a:gd name="T6" fmla="*/ 0 w 224"/>
                <a:gd name="T7" fmla="*/ 0 h 23"/>
                <a:gd name="T8" fmla="*/ 0 w 224"/>
                <a:gd name="T9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4" h="23">
                  <a:moveTo>
                    <a:pt x="0" y="22"/>
                  </a:moveTo>
                  <a:lnTo>
                    <a:pt x="223" y="22"/>
                  </a:lnTo>
                  <a:lnTo>
                    <a:pt x="223" y="0"/>
                  </a:lnTo>
                  <a:lnTo>
                    <a:pt x="0" y="0"/>
                  </a:lnTo>
                  <a:lnTo>
                    <a:pt x="0" y="22"/>
                  </a:lnTo>
                </a:path>
              </a:pathLst>
            </a:custGeom>
            <a:solidFill>
              <a:srgbClr val="58FF5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716" name="Freeform 260"/>
            <p:cNvSpPr>
              <a:spLocks/>
            </p:cNvSpPr>
            <p:nvPr/>
          </p:nvSpPr>
          <p:spPr bwMode="auto">
            <a:xfrm>
              <a:off x="7000876" y="4076701"/>
              <a:ext cx="265113" cy="36513"/>
            </a:xfrm>
            <a:custGeom>
              <a:avLst/>
              <a:gdLst>
                <a:gd name="T0" fmla="*/ 0 w 167"/>
                <a:gd name="T1" fmla="*/ 22 h 23"/>
                <a:gd name="T2" fmla="*/ 166 w 167"/>
                <a:gd name="T3" fmla="*/ 22 h 23"/>
                <a:gd name="T4" fmla="*/ 166 w 167"/>
                <a:gd name="T5" fmla="*/ 0 h 23"/>
                <a:gd name="T6" fmla="*/ 0 w 167"/>
                <a:gd name="T7" fmla="*/ 0 h 23"/>
                <a:gd name="T8" fmla="*/ 0 w 167"/>
                <a:gd name="T9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7" h="23">
                  <a:moveTo>
                    <a:pt x="0" y="22"/>
                  </a:moveTo>
                  <a:lnTo>
                    <a:pt x="166" y="22"/>
                  </a:lnTo>
                  <a:lnTo>
                    <a:pt x="166" y="0"/>
                  </a:lnTo>
                  <a:lnTo>
                    <a:pt x="0" y="0"/>
                  </a:lnTo>
                  <a:lnTo>
                    <a:pt x="0" y="22"/>
                  </a:lnTo>
                </a:path>
              </a:pathLst>
            </a:custGeom>
            <a:solidFill>
              <a:srgbClr val="A8A8A8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717" name="Freeform 261"/>
            <p:cNvSpPr>
              <a:spLocks/>
            </p:cNvSpPr>
            <p:nvPr/>
          </p:nvSpPr>
          <p:spPr bwMode="auto">
            <a:xfrm>
              <a:off x="5546725" y="4030663"/>
              <a:ext cx="127000" cy="36512"/>
            </a:xfrm>
            <a:custGeom>
              <a:avLst/>
              <a:gdLst>
                <a:gd name="T0" fmla="*/ 0 w 80"/>
                <a:gd name="T1" fmla="*/ 22 h 23"/>
                <a:gd name="T2" fmla="*/ 79 w 80"/>
                <a:gd name="T3" fmla="*/ 22 h 23"/>
                <a:gd name="T4" fmla="*/ 79 w 80"/>
                <a:gd name="T5" fmla="*/ 0 h 23"/>
                <a:gd name="T6" fmla="*/ 0 w 80"/>
                <a:gd name="T7" fmla="*/ 0 h 23"/>
                <a:gd name="T8" fmla="*/ 0 w 80"/>
                <a:gd name="T9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0" h="23">
                  <a:moveTo>
                    <a:pt x="0" y="22"/>
                  </a:moveTo>
                  <a:lnTo>
                    <a:pt x="79" y="22"/>
                  </a:lnTo>
                  <a:lnTo>
                    <a:pt x="79" y="0"/>
                  </a:lnTo>
                  <a:lnTo>
                    <a:pt x="0" y="0"/>
                  </a:lnTo>
                  <a:lnTo>
                    <a:pt x="0" y="22"/>
                  </a:lnTo>
                </a:path>
              </a:pathLst>
            </a:custGeom>
            <a:solidFill>
              <a:srgbClr val="A8A8A8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718" name="Freeform 262"/>
            <p:cNvSpPr>
              <a:spLocks/>
            </p:cNvSpPr>
            <p:nvPr/>
          </p:nvSpPr>
          <p:spPr bwMode="auto">
            <a:xfrm>
              <a:off x="5683251" y="4030663"/>
              <a:ext cx="36513" cy="36512"/>
            </a:xfrm>
            <a:custGeom>
              <a:avLst/>
              <a:gdLst>
                <a:gd name="T0" fmla="*/ 0 w 23"/>
                <a:gd name="T1" fmla="*/ 22 h 23"/>
                <a:gd name="T2" fmla="*/ 22 w 23"/>
                <a:gd name="T3" fmla="*/ 22 h 23"/>
                <a:gd name="T4" fmla="*/ 22 w 23"/>
                <a:gd name="T5" fmla="*/ 0 h 23"/>
                <a:gd name="T6" fmla="*/ 0 w 23"/>
                <a:gd name="T7" fmla="*/ 0 h 23"/>
                <a:gd name="T8" fmla="*/ 0 w 23"/>
                <a:gd name="T9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23">
                  <a:moveTo>
                    <a:pt x="0" y="22"/>
                  </a:moveTo>
                  <a:lnTo>
                    <a:pt x="22" y="22"/>
                  </a:lnTo>
                  <a:lnTo>
                    <a:pt x="22" y="0"/>
                  </a:lnTo>
                  <a:lnTo>
                    <a:pt x="0" y="0"/>
                  </a:lnTo>
                  <a:lnTo>
                    <a:pt x="0" y="22"/>
                  </a:lnTo>
                </a:path>
              </a:pathLst>
            </a:custGeom>
            <a:solidFill>
              <a:srgbClr val="A6BB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719" name="Freeform 263"/>
            <p:cNvSpPr>
              <a:spLocks/>
            </p:cNvSpPr>
            <p:nvPr/>
          </p:nvSpPr>
          <p:spPr bwMode="auto">
            <a:xfrm>
              <a:off x="5729289" y="4030663"/>
              <a:ext cx="33337" cy="36512"/>
            </a:xfrm>
            <a:custGeom>
              <a:avLst/>
              <a:gdLst>
                <a:gd name="T0" fmla="*/ 0 w 21"/>
                <a:gd name="T1" fmla="*/ 22 h 23"/>
                <a:gd name="T2" fmla="*/ 20 w 21"/>
                <a:gd name="T3" fmla="*/ 22 h 23"/>
                <a:gd name="T4" fmla="*/ 20 w 21"/>
                <a:gd name="T5" fmla="*/ 0 h 23"/>
                <a:gd name="T6" fmla="*/ 0 w 21"/>
                <a:gd name="T7" fmla="*/ 0 h 23"/>
                <a:gd name="T8" fmla="*/ 0 w 21"/>
                <a:gd name="T9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23">
                  <a:moveTo>
                    <a:pt x="0" y="22"/>
                  </a:moveTo>
                  <a:lnTo>
                    <a:pt x="20" y="22"/>
                  </a:lnTo>
                  <a:lnTo>
                    <a:pt x="20" y="0"/>
                  </a:lnTo>
                  <a:lnTo>
                    <a:pt x="0" y="0"/>
                  </a:lnTo>
                  <a:lnTo>
                    <a:pt x="0" y="22"/>
                  </a:lnTo>
                </a:path>
              </a:pathLst>
            </a:custGeom>
            <a:solidFill>
              <a:srgbClr val="FF7C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720" name="Freeform 264"/>
            <p:cNvSpPr>
              <a:spLocks/>
            </p:cNvSpPr>
            <p:nvPr/>
          </p:nvSpPr>
          <p:spPr bwMode="auto">
            <a:xfrm>
              <a:off x="5775326" y="4030663"/>
              <a:ext cx="36513" cy="36512"/>
            </a:xfrm>
            <a:custGeom>
              <a:avLst/>
              <a:gdLst>
                <a:gd name="T0" fmla="*/ 0 w 23"/>
                <a:gd name="T1" fmla="*/ 22 h 23"/>
                <a:gd name="T2" fmla="*/ 22 w 23"/>
                <a:gd name="T3" fmla="*/ 22 h 23"/>
                <a:gd name="T4" fmla="*/ 22 w 23"/>
                <a:gd name="T5" fmla="*/ 0 h 23"/>
                <a:gd name="T6" fmla="*/ 0 w 23"/>
                <a:gd name="T7" fmla="*/ 0 h 23"/>
                <a:gd name="T8" fmla="*/ 0 w 23"/>
                <a:gd name="T9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23">
                  <a:moveTo>
                    <a:pt x="0" y="22"/>
                  </a:moveTo>
                  <a:lnTo>
                    <a:pt x="22" y="22"/>
                  </a:lnTo>
                  <a:lnTo>
                    <a:pt x="22" y="0"/>
                  </a:lnTo>
                  <a:lnTo>
                    <a:pt x="0" y="0"/>
                  </a:lnTo>
                  <a:lnTo>
                    <a:pt x="0" y="22"/>
                  </a:lnTo>
                </a:path>
              </a:pathLst>
            </a:custGeom>
            <a:solidFill>
              <a:srgbClr val="FFD1C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721" name="Freeform 265"/>
            <p:cNvSpPr>
              <a:spLocks/>
            </p:cNvSpPr>
            <p:nvPr/>
          </p:nvSpPr>
          <p:spPr bwMode="auto">
            <a:xfrm>
              <a:off x="5819775" y="4030663"/>
              <a:ext cx="217488" cy="36512"/>
            </a:xfrm>
            <a:custGeom>
              <a:avLst/>
              <a:gdLst>
                <a:gd name="T0" fmla="*/ 0 w 137"/>
                <a:gd name="T1" fmla="*/ 22 h 23"/>
                <a:gd name="T2" fmla="*/ 136 w 137"/>
                <a:gd name="T3" fmla="*/ 22 h 23"/>
                <a:gd name="T4" fmla="*/ 136 w 137"/>
                <a:gd name="T5" fmla="*/ 0 h 23"/>
                <a:gd name="T6" fmla="*/ 0 w 137"/>
                <a:gd name="T7" fmla="*/ 0 h 23"/>
                <a:gd name="T8" fmla="*/ 0 w 137"/>
                <a:gd name="T9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7" h="23">
                  <a:moveTo>
                    <a:pt x="0" y="22"/>
                  </a:moveTo>
                  <a:lnTo>
                    <a:pt x="136" y="22"/>
                  </a:lnTo>
                  <a:lnTo>
                    <a:pt x="136" y="0"/>
                  </a:lnTo>
                  <a:lnTo>
                    <a:pt x="0" y="0"/>
                  </a:lnTo>
                  <a:lnTo>
                    <a:pt x="0" y="22"/>
                  </a:lnTo>
                </a:path>
              </a:pathLst>
            </a:cu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722" name="Freeform 266"/>
            <p:cNvSpPr>
              <a:spLocks/>
            </p:cNvSpPr>
            <p:nvPr/>
          </p:nvSpPr>
          <p:spPr bwMode="auto">
            <a:xfrm>
              <a:off x="6046788" y="4030663"/>
              <a:ext cx="38100" cy="36512"/>
            </a:xfrm>
            <a:custGeom>
              <a:avLst/>
              <a:gdLst>
                <a:gd name="T0" fmla="*/ 0 w 24"/>
                <a:gd name="T1" fmla="*/ 22 h 23"/>
                <a:gd name="T2" fmla="*/ 23 w 24"/>
                <a:gd name="T3" fmla="*/ 22 h 23"/>
                <a:gd name="T4" fmla="*/ 23 w 24"/>
                <a:gd name="T5" fmla="*/ 0 h 23"/>
                <a:gd name="T6" fmla="*/ 0 w 24"/>
                <a:gd name="T7" fmla="*/ 0 h 23"/>
                <a:gd name="T8" fmla="*/ 0 w 24"/>
                <a:gd name="T9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23">
                  <a:moveTo>
                    <a:pt x="0" y="22"/>
                  </a:moveTo>
                  <a:lnTo>
                    <a:pt x="23" y="22"/>
                  </a:lnTo>
                  <a:lnTo>
                    <a:pt x="23" y="0"/>
                  </a:lnTo>
                  <a:lnTo>
                    <a:pt x="0" y="0"/>
                  </a:lnTo>
                  <a:lnTo>
                    <a:pt x="0" y="22"/>
                  </a:lnTo>
                </a:path>
              </a:pathLst>
            </a:custGeom>
            <a:solidFill>
              <a:srgbClr val="FFD1C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723" name="Freeform 267"/>
            <p:cNvSpPr>
              <a:spLocks/>
            </p:cNvSpPr>
            <p:nvPr/>
          </p:nvSpPr>
          <p:spPr bwMode="auto">
            <a:xfrm>
              <a:off x="6092826" y="4030663"/>
              <a:ext cx="36513" cy="36512"/>
            </a:xfrm>
            <a:custGeom>
              <a:avLst/>
              <a:gdLst>
                <a:gd name="T0" fmla="*/ 0 w 23"/>
                <a:gd name="T1" fmla="*/ 22 h 23"/>
                <a:gd name="T2" fmla="*/ 22 w 23"/>
                <a:gd name="T3" fmla="*/ 22 h 23"/>
                <a:gd name="T4" fmla="*/ 22 w 23"/>
                <a:gd name="T5" fmla="*/ 0 h 23"/>
                <a:gd name="T6" fmla="*/ 0 w 23"/>
                <a:gd name="T7" fmla="*/ 0 h 23"/>
                <a:gd name="T8" fmla="*/ 0 w 23"/>
                <a:gd name="T9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23">
                  <a:moveTo>
                    <a:pt x="0" y="22"/>
                  </a:moveTo>
                  <a:lnTo>
                    <a:pt x="22" y="22"/>
                  </a:lnTo>
                  <a:lnTo>
                    <a:pt x="22" y="0"/>
                  </a:lnTo>
                  <a:lnTo>
                    <a:pt x="0" y="0"/>
                  </a:lnTo>
                  <a:lnTo>
                    <a:pt x="0" y="22"/>
                  </a:lnTo>
                </a:path>
              </a:pathLst>
            </a:custGeom>
            <a:solidFill>
              <a:srgbClr val="FF7C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724" name="Freeform 268"/>
            <p:cNvSpPr>
              <a:spLocks/>
            </p:cNvSpPr>
            <p:nvPr/>
          </p:nvSpPr>
          <p:spPr bwMode="auto">
            <a:xfrm>
              <a:off x="6137276" y="4030663"/>
              <a:ext cx="36513" cy="36512"/>
            </a:xfrm>
            <a:custGeom>
              <a:avLst/>
              <a:gdLst>
                <a:gd name="T0" fmla="*/ 0 w 23"/>
                <a:gd name="T1" fmla="*/ 22 h 23"/>
                <a:gd name="T2" fmla="*/ 22 w 23"/>
                <a:gd name="T3" fmla="*/ 22 h 23"/>
                <a:gd name="T4" fmla="*/ 22 w 23"/>
                <a:gd name="T5" fmla="*/ 0 h 23"/>
                <a:gd name="T6" fmla="*/ 0 w 23"/>
                <a:gd name="T7" fmla="*/ 0 h 23"/>
                <a:gd name="T8" fmla="*/ 0 w 23"/>
                <a:gd name="T9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23">
                  <a:moveTo>
                    <a:pt x="0" y="22"/>
                  </a:moveTo>
                  <a:lnTo>
                    <a:pt x="22" y="22"/>
                  </a:lnTo>
                  <a:lnTo>
                    <a:pt x="22" y="0"/>
                  </a:lnTo>
                  <a:lnTo>
                    <a:pt x="0" y="0"/>
                  </a:lnTo>
                  <a:lnTo>
                    <a:pt x="0" y="22"/>
                  </a:lnTo>
                </a:path>
              </a:pathLst>
            </a:custGeom>
            <a:solidFill>
              <a:srgbClr val="A6BB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725" name="Freeform 269"/>
            <p:cNvSpPr>
              <a:spLocks/>
            </p:cNvSpPr>
            <p:nvPr/>
          </p:nvSpPr>
          <p:spPr bwMode="auto">
            <a:xfrm>
              <a:off x="6181726" y="4030663"/>
              <a:ext cx="36513" cy="36512"/>
            </a:xfrm>
            <a:custGeom>
              <a:avLst/>
              <a:gdLst>
                <a:gd name="T0" fmla="*/ 0 w 22"/>
                <a:gd name="T1" fmla="*/ 22 h 23"/>
                <a:gd name="T2" fmla="*/ 21 w 22"/>
                <a:gd name="T3" fmla="*/ 22 h 23"/>
                <a:gd name="T4" fmla="*/ 21 w 22"/>
                <a:gd name="T5" fmla="*/ 0 h 23"/>
                <a:gd name="T6" fmla="*/ 0 w 22"/>
                <a:gd name="T7" fmla="*/ 0 h 23"/>
                <a:gd name="T8" fmla="*/ 0 w 22"/>
                <a:gd name="T9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23">
                  <a:moveTo>
                    <a:pt x="0" y="22"/>
                  </a:moveTo>
                  <a:lnTo>
                    <a:pt x="21" y="22"/>
                  </a:lnTo>
                  <a:lnTo>
                    <a:pt x="21" y="0"/>
                  </a:lnTo>
                  <a:lnTo>
                    <a:pt x="0" y="0"/>
                  </a:lnTo>
                  <a:lnTo>
                    <a:pt x="0" y="22"/>
                  </a:lnTo>
                </a:path>
              </a:pathLst>
            </a:custGeom>
            <a:solidFill>
              <a:srgbClr val="58FF5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726" name="Freeform 270"/>
            <p:cNvSpPr>
              <a:spLocks/>
            </p:cNvSpPr>
            <p:nvPr/>
          </p:nvSpPr>
          <p:spPr bwMode="auto">
            <a:xfrm>
              <a:off x="6227763" y="4030663"/>
              <a:ext cx="80962" cy="36512"/>
            </a:xfrm>
            <a:custGeom>
              <a:avLst/>
              <a:gdLst>
                <a:gd name="T0" fmla="*/ 0 w 51"/>
                <a:gd name="T1" fmla="*/ 22 h 23"/>
                <a:gd name="T2" fmla="*/ 50 w 51"/>
                <a:gd name="T3" fmla="*/ 22 h 23"/>
                <a:gd name="T4" fmla="*/ 50 w 51"/>
                <a:gd name="T5" fmla="*/ 0 h 23"/>
                <a:gd name="T6" fmla="*/ 0 w 51"/>
                <a:gd name="T7" fmla="*/ 0 h 23"/>
                <a:gd name="T8" fmla="*/ 0 w 51"/>
                <a:gd name="T9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23">
                  <a:moveTo>
                    <a:pt x="0" y="22"/>
                  </a:moveTo>
                  <a:lnTo>
                    <a:pt x="50" y="22"/>
                  </a:lnTo>
                  <a:lnTo>
                    <a:pt x="50" y="0"/>
                  </a:lnTo>
                  <a:lnTo>
                    <a:pt x="0" y="0"/>
                  </a:lnTo>
                  <a:lnTo>
                    <a:pt x="0" y="22"/>
                  </a:lnTo>
                </a:path>
              </a:pathLst>
            </a:custGeom>
            <a:solidFill>
              <a:srgbClr val="A8A8A8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727" name="Freeform 271"/>
            <p:cNvSpPr>
              <a:spLocks/>
            </p:cNvSpPr>
            <p:nvPr/>
          </p:nvSpPr>
          <p:spPr bwMode="auto">
            <a:xfrm>
              <a:off x="6410326" y="4030663"/>
              <a:ext cx="80963" cy="36512"/>
            </a:xfrm>
            <a:custGeom>
              <a:avLst/>
              <a:gdLst>
                <a:gd name="T0" fmla="*/ 0 w 51"/>
                <a:gd name="T1" fmla="*/ 22 h 23"/>
                <a:gd name="T2" fmla="*/ 50 w 51"/>
                <a:gd name="T3" fmla="*/ 22 h 23"/>
                <a:gd name="T4" fmla="*/ 50 w 51"/>
                <a:gd name="T5" fmla="*/ 0 h 23"/>
                <a:gd name="T6" fmla="*/ 0 w 51"/>
                <a:gd name="T7" fmla="*/ 0 h 23"/>
                <a:gd name="T8" fmla="*/ 0 w 51"/>
                <a:gd name="T9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23">
                  <a:moveTo>
                    <a:pt x="0" y="22"/>
                  </a:moveTo>
                  <a:lnTo>
                    <a:pt x="50" y="22"/>
                  </a:lnTo>
                  <a:lnTo>
                    <a:pt x="50" y="0"/>
                  </a:lnTo>
                  <a:lnTo>
                    <a:pt x="0" y="0"/>
                  </a:lnTo>
                  <a:lnTo>
                    <a:pt x="0" y="22"/>
                  </a:lnTo>
                </a:path>
              </a:pathLst>
            </a:custGeom>
            <a:solidFill>
              <a:srgbClr val="A8A8A8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728" name="Freeform 272"/>
            <p:cNvSpPr>
              <a:spLocks/>
            </p:cNvSpPr>
            <p:nvPr/>
          </p:nvSpPr>
          <p:spPr bwMode="auto">
            <a:xfrm>
              <a:off x="6502401" y="4030663"/>
              <a:ext cx="79375" cy="36512"/>
            </a:xfrm>
            <a:custGeom>
              <a:avLst/>
              <a:gdLst>
                <a:gd name="T0" fmla="*/ 0 w 51"/>
                <a:gd name="T1" fmla="*/ 22 h 23"/>
                <a:gd name="T2" fmla="*/ 50 w 51"/>
                <a:gd name="T3" fmla="*/ 22 h 23"/>
                <a:gd name="T4" fmla="*/ 50 w 51"/>
                <a:gd name="T5" fmla="*/ 0 h 23"/>
                <a:gd name="T6" fmla="*/ 0 w 51"/>
                <a:gd name="T7" fmla="*/ 0 h 23"/>
                <a:gd name="T8" fmla="*/ 0 w 51"/>
                <a:gd name="T9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23">
                  <a:moveTo>
                    <a:pt x="0" y="22"/>
                  </a:moveTo>
                  <a:lnTo>
                    <a:pt x="50" y="22"/>
                  </a:lnTo>
                  <a:lnTo>
                    <a:pt x="50" y="0"/>
                  </a:lnTo>
                  <a:lnTo>
                    <a:pt x="0" y="0"/>
                  </a:lnTo>
                  <a:lnTo>
                    <a:pt x="0" y="22"/>
                  </a:lnTo>
                </a:path>
              </a:pathLst>
            </a:custGeom>
            <a:solidFill>
              <a:srgbClr val="58FF5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729" name="Freeform 273"/>
            <p:cNvSpPr>
              <a:spLocks/>
            </p:cNvSpPr>
            <p:nvPr/>
          </p:nvSpPr>
          <p:spPr bwMode="auto">
            <a:xfrm>
              <a:off x="6592888" y="4030663"/>
              <a:ext cx="171450" cy="36512"/>
            </a:xfrm>
            <a:custGeom>
              <a:avLst/>
              <a:gdLst>
                <a:gd name="T0" fmla="*/ 0 w 108"/>
                <a:gd name="T1" fmla="*/ 22 h 23"/>
                <a:gd name="T2" fmla="*/ 107 w 108"/>
                <a:gd name="T3" fmla="*/ 22 h 23"/>
                <a:gd name="T4" fmla="*/ 107 w 108"/>
                <a:gd name="T5" fmla="*/ 0 h 23"/>
                <a:gd name="T6" fmla="*/ 0 w 108"/>
                <a:gd name="T7" fmla="*/ 0 h 23"/>
                <a:gd name="T8" fmla="*/ 0 w 108"/>
                <a:gd name="T9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8" h="23">
                  <a:moveTo>
                    <a:pt x="0" y="22"/>
                  </a:moveTo>
                  <a:lnTo>
                    <a:pt x="107" y="22"/>
                  </a:lnTo>
                  <a:lnTo>
                    <a:pt x="107" y="0"/>
                  </a:lnTo>
                  <a:lnTo>
                    <a:pt x="0" y="0"/>
                  </a:lnTo>
                  <a:lnTo>
                    <a:pt x="0" y="22"/>
                  </a:lnTo>
                </a:path>
              </a:pathLst>
            </a:custGeom>
            <a:solidFill>
              <a:srgbClr val="A6BB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730" name="Freeform 274"/>
            <p:cNvSpPr>
              <a:spLocks/>
            </p:cNvSpPr>
            <p:nvPr/>
          </p:nvSpPr>
          <p:spPr bwMode="auto">
            <a:xfrm>
              <a:off x="6772275" y="4030663"/>
              <a:ext cx="38100" cy="36512"/>
            </a:xfrm>
            <a:custGeom>
              <a:avLst/>
              <a:gdLst>
                <a:gd name="T0" fmla="*/ 0 w 23"/>
                <a:gd name="T1" fmla="*/ 22 h 23"/>
                <a:gd name="T2" fmla="*/ 22 w 23"/>
                <a:gd name="T3" fmla="*/ 22 h 23"/>
                <a:gd name="T4" fmla="*/ 22 w 23"/>
                <a:gd name="T5" fmla="*/ 0 h 23"/>
                <a:gd name="T6" fmla="*/ 0 w 23"/>
                <a:gd name="T7" fmla="*/ 0 h 23"/>
                <a:gd name="T8" fmla="*/ 0 w 23"/>
                <a:gd name="T9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23">
                  <a:moveTo>
                    <a:pt x="0" y="22"/>
                  </a:moveTo>
                  <a:lnTo>
                    <a:pt x="22" y="22"/>
                  </a:lnTo>
                  <a:lnTo>
                    <a:pt x="22" y="0"/>
                  </a:lnTo>
                  <a:lnTo>
                    <a:pt x="0" y="0"/>
                  </a:lnTo>
                  <a:lnTo>
                    <a:pt x="0" y="22"/>
                  </a:lnTo>
                </a:path>
              </a:pathLst>
            </a:custGeom>
            <a:solidFill>
              <a:srgbClr val="FF7C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731" name="Freeform 275"/>
            <p:cNvSpPr>
              <a:spLocks/>
            </p:cNvSpPr>
            <p:nvPr/>
          </p:nvSpPr>
          <p:spPr bwMode="auto">
            <a:xfrm>
              <a:off x="6819901" y="4030663"/>
              <a:ext cx="309563" cy="36512"/>
            </a:xfrm>
            <a:custGeom>
              <a:avLst/>
              <a:gdLst>
                <a:gd name="T0" fmla="*/ 0 w 195"/>
                <a:gd name="T1" fmla="*/ 22 h 23"/>
                <a:gd name="T2" fmla="*/ 194 w 195"/>
                <a:gd name="T3" fmla="*/ 22 h 23"/>
                <a:gd name="T4" fmla="*/ 194 w 195"/>
                <a:gd name="T5" fmla="*/ 0 h 23"/>
                <a:gd name="T6" fmla="*/ 0 w 195"/>
                <a:gd name="T7" fmla="*/ 0 h 23"/>
                <a:gd name="T8" fmla="*/ 0 w 195"/>
                <a:gd name="T9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5" h="23">
                  <a:moveTo>
                    <a:pt x="0" y="22"/>
                  </a:moveTo>
                  <a:lnTo>
                    <a:pt x="194" y="22"/>
                  </a:lnTo>
                  <a:lnTo>
                    <a:pt x="194" y="0"/>
                  </a:lnTo>
                  <a:lnTo>
                    <a:pt x="0" y="0"/>
                  </a:lnTo>
                  <a:lnTo>
                    <a:pt x="0" y="22"/>
                  </a:lnTo>
                </a:path>
              </a:pathLst>
            </a:custGeom>
            <a:solidFill>
              <a:srgbClr val="A6BB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732" name="Freeform 276"/>
            <p:cNvSpPr>
              <a:spLocks/>
            </p:cNvSpPr>
            <p:nvPr/>
          </p:nvSpPr>
          <p:spPr bwMode="auto">
            <a:xfrm>
              <a:off x="7135813" y="4030663"/>
              <a:ext cx="82550" cy="36512"/>
            </a:xfrm>
            <a:custGeom>
              <a:avLst/>
              <a:gdLst>
                <a:gd name="T0" fmla="*/ 0 w 51"/>
                <a:gd name="T1" fmla="*/ 22 h 23"/>
                <a:gd name="T2" fmla="*/ 50 w 51"/>
                <a:gd name="T3" fmla="*/ 22 h 23"/>
                <a:gd name="T4" fmla="*/ 50 w 51"/>
                <a:gd name="T5" fmla="*/ 0 h 23"/>
                <a:gd name="T6" fmla="*/ 0 w 51"/>
                <a:gd name="T7" fmla="*/ 0 h 23"/>
                <a:gd name="T8" fmla="*/ 0 w 51"/>
                <a:gd name="T9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23">
                  <a:moveTo>
                    <a:pt x="0" y="22"/>
                  </a:moveTo>
                  <a:lnTo>
                    <a:pt x="50" y="22"/>
                  </a:lnTo>
                  <a:lnTo>
                    <a:pt x="50" y="0"/>
                  </a:lnTo>
                  <a:lnTo>
                    <a:pt x="0" y="0"/>
                  </a:lnTo>
                  <a:lnTo>
                    <a:pt x="0" y="22"/>
                  </a:lnTo>
                </a:path>
              </a:pathLst>
            </a:custGeom>
            <a:solidFill>
              <a:srgbClr val="58FF5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733" name="Freeform 277"/>
            <p:cNvSpPr>
              <a:spLocks/>
            </p:cNvSpPr>
            <p:nvPr/>
          </p:nvSpPr>
          <p:spPr bwMode="auto">
            <a:xfrm>
              <a:off x="7227889" y="4030663"/>
              <a:ext cx="173037" cy="36512"/>
            </a:xfrm>
            <a:custGeom>
              <a:avLst/>
              <a:gdLst>
                <a:gd name="T0" fmla="*/ 0 w 109"/>
                <a:gd name="T1" fmla="*/ 22 h 23"/>
                <a:gd name="T2" fmla="*/ 108 w 109"/>
                <a:gd name="T3" fmla="*/ 22 h 23"/>
                <a:gd name="T4" fmla="*/ 108 w 109"/>
                <a:gd name="T5" fmla="*/ 0 h 23"/>
                <a:gd name="T6" fmla="*/ 0 w 109"/>
                <a:gd name="T7" fmla="*/ 0 h 23"/>
                <a:gd name="T8" fmla="*/ 0 w 109"/>
                <a:gd name="T9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9" h="23">
                  <a:moveTo>
                    <a:pt x="0" y="22"/>
                  </a:moveTo>
                  <a:lnTo>
                    <a:pt x="108" y="22"/>
                  </a:lnTo>
                  <a:lnTo>
                    <a:pt x="108" y="0"/>
                  </a:lnTo>
                  <a:lnTo>
                    <a:pt x="0" y="0"/>
                  </a:lnTo>
                  <a:lnTo>
                    <a:pt x="0" y="22"/>
                  </a:lnTo>
                </a:path>
              </a:pathLst>
            </a:custGeom>
            <a:solidFill>
              <a:srgbClr val="A8A8A8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734" name="Freeform 278"/>
            <p:cNvSpPr>
              <a:spLocks/>
            </p:cNvSpPr>
            <p:nvPr/>
          </p:nvSpPr>
          <p:spPr bwMode="auto">
            <a:xfrm>
              <a:off x="5637213" y="3986213"/>
              <a:ext cx="36512" cy="36512"/>
            </a:xfrm>
            <a:custGeom>
              <a:avLst/>
              <a:gdLst>
                <a:gd name="T0" fmla="*/ 0 w 23"/>
                <a:gd name="T1" fmla="*/ 22 h 23"/>
                <a:gd name="T2" fmla="*/ 22 w 23"/>
                <a:gd name="T3" fmla="*/ 22 h 23"/>
                <a:gd name="T4" fmla="*/ 22 w 23"/>
                <a:gd name="T5" fmla="*/ 0 h 23"/>
                <a:gd name="T6" fmla="*/ 0 w 23"/>
                <a:gd name="T7" fmla="*/ 0 h 23"/>
                <a:gd name="T8" fmla="*/ 0 w 23"/>
                <a:gd name="T9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23">
                  <a:moveTo>
                    <a:pt x="0" y="22"/>
                  </a:moveTo>
                  <a:lnTo>
                    <a:pt x="22" y="22"/>
                  </a:lnTo>
                  <a:lnTo>
                    <a:pt x="22" y="0"/>
                  </a:lnTo>
                  <a:lnTo>
                    <a:pt x="0" y="0"/>
                  </a:lnTo>
                  <a:lnTo>
                    <a:pt x="0" y="22"/>
                  </a:lnTo>
                </a:path>
              </a:pathLst>
            </a:custGeom>
            <a:solidFill>
              <a:srgbClr val="A8A8A8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735" name="Freeform 279"/>
            <p:cNvSpPr>
              <a:spLocks/>
            </p:cNvSpPr>
            <p:nvPr/>
          </p:nvSpPr>
          <p:spPr bwMode="auto">
            <a:xfrm>
              <a:off x="5683251" y="3986213"/>
              <a:ext cx="36513" cy="36512"/>
            </a:xfrm>
            <a:custGeom>
              <a:avLst/>
              <a:gdLst>
                <a:gd name="T0" fmla="*/ 0 w 23"/>
                <a:gd name="T1" fmla="*/ 22 h 23"/>
                <a:gd name="T2" fmla="*/ 22 w 23"/>
                <a:gd name="T3" fmla="*/ 22 h 23"/>
                <a:gd name="T4" fmla="*/ 22 w 23"/>
                <a:gd name="T5" fmla="*/ 0 h 23"/>
                <a:gd name="T6" fmla="*/ 0 w 23"/>
                <a:gd name="T7" fmla="*/ 0 h 23"/>
                <a:gd name="T8" fmla="*/ 0 w 23"/>
                <a:gd name="T9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23">
                  <a:moveTo>
                    <a:pt x="0" y="22"/>
                  </a:moveTo>
                  <a:lnTo>
                    <a:pt x="22" y="22"/>
                  </a:lnTo>
                  <a:lnTo>
                    <a:pt x="22" y="0"/>
                  </a:lnTo>
                  <a:lnTo>
                    <a:pt x="0" y="0"/>
                  </a:lnTo>
                  <a:lnTo>
                    <a:pt x="0" y="22"/>
                  </a:lnTo>
                </a:path>
              </a:pathLst>
            </a:custGeom>
            <a:solidFill>
              <a:srgbClr val="58FF5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736" name="Freeform 280"/>
            <p:cNvSpPr>
              <a:spLocks/>
            </p:cNvSpPr>
            <p:nvPr/>
          </p:nvSpPr>
          <p:spPr bwMode="auto">
            <a:xfrm>
              <a:off x="5729289" y="3986213"/>
              <a:ext cx="33337" cy="36512"/>
            </a:xfrm>
            <a:custGeom>
              <a:avLst/>
              <a:gdLst>
                <a:gd name="T0" fmla="*/ 0 w 21"/>
                <a:gd name="T1" fmla="*/ 22 h 23"/>
                <a:gd name="T2" fmla="*/ 20 w 21"/>
                <a:gd name="T3" fmla="*/ 22 h 23"/>
                <a:gd name="T4" fmla="*/ 20 w 21"/>
                <a:gd name="T5" fmla="*/ 0 h 23"/>
                <a:gd name="T6" fmla="*/ 0 w 21"/>
                <a:gd name="T7" fmla="*/ 0 h 23"/>
                <a:gd name="T8" fmla="*/ 0 w 21"/>
                <a:gd name="T9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23">
                  <a:moveTo>
                    <a:pt x="0" y="22"/>
                  </a:moveTo>
                  <a:lnTo>
                    <a:pt x="20" y="22"/>
                  </a:lnTo>
                  <a:lnTo>
                    <a:pt x="20" y="0"/>
                  </a:lnTo>
                  <a:lnTo>
                    <a:pt x="0" y="0"/>
                  </a:lnTo>
                  <a:lnTo>
                    <a:pt x="0" y="22"/>
                  </a:lnTo>
                </a:path>
              </a:pathLst>
            </a:custGeom>
            <a:solidFill>
              <a:srgbClr val="A6BB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737" name="Freeform 281"/>
            <p:cNvSpPr>
              <a:spLocks/>
            </p:cNvSpPr>
            <p:nvPr/>
          </p:nvSpPr>
          <p:spPr bwMode="auto">
            <a:xfrm>
              <a:off x="5775326" y="3986213"/>
              <a:ext cx="36513" cy="36512"/>
            </a:xfrm>
            <a:custGeom>
              <a:avLst/>
              <a:gdLst>
                <a:gd name="T0" fmla="*/ 0 w 23"/>
                <a:gd name="T1" fmla="*/ 22 h 23"/>
                <a:gd name="T2" fmla="*/ 22 w 23"/>
                <a:gd name="T3" fmla="*/ 22 h 23"/>
                <a:gd name="T4" fmla="*/ 22 w 23"/>
                <a:gd name="T5" fmla="*/ 0 h 23"/>
                <a:gd name="T6" fmla="*/ 0 w 23"/>
                <a:gd name="T7" fmla="*/ 0 h 23"/>
                <a:gd name="T8" fmla="*/ 0 w 23"/>
                <a:gd name="T9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23">
                  <a:moveTo>
                    <a:pt x="0" y="22"/>
                  </a:moveTo>
                  <a:lnTo>
                    <a:pt x="22" y="22"/>
                  </a:lnTo>
                  <a:lnTo>
                    <a:pt x="22" y="0"/>
                  </a:lnTo>
                  <a:lnTo>
                    <a:pt x="0" y="0"/>
                  </a:lnTo>
                  <a:lnTo>
                    <a:pt x="0" y="22"/>
                  </a:lnTo>
                </a:path>
              </a:pathLst>
            </a:custGeom>
            <a:solidFill>
              <a:srgbClr val="FF7C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738" name="Freeform 282"/>
            <p:cNvSpPr>
              <a:spLocks/>
            </p:cNvSpPr>
            <p:nvPr/>
          </p:nvSpPr>
          <p:spPr bwMode="auto">
            <a:xfrm>
              <a:off x="5819776" y="3986213"/>
              <a:ext cx="36513" cy="36512"/>
            </a:xfrm>
            <a:custGeom>
              <a:avLst/>
              <a:gdLst>
                <a:gd name="T0" fmla="*/ 0 w 23"/>
                <a:gd name="T1" fmla="*/ 22 h 23"/>
                <a:gd name="T2" fmla="*/ 22 w 23"/>
                <a:gd name="T3" fmla="*/ 22 h 23"/>
                <a:gd name="T4" fmla="*/ 22 w 23"/>
                <a:gd name="T5" fmla="*/ 0 h 23"/>
                <a:gd name="T6" fmla="*/ 0 w 23"/>
                <a:gd name="T7" fmla="*/ 0 h 23"/>
                <a:gd name="T8" fmla="*/ 0 w 23"/>
                <a:gd name="T9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23">
                  <a:moveTo>
                    <a:pt x="0" y="22"/>
                  </a:moveTo>
                  <a:lnTo>
                    <a:pt x="22" y="22"/>
                  </a:lnTo>
                  <a:lnTo>
                    <a:pt x="22" y="0"/>
                  </a:lnTo>
                  <a:lnTo>
                    <a:pt x="0" y="0"/>
                  </a:lnTo>
                  <a:lnTo>
                    <a:pt x="0" y="22"/>
                  </a:lnTo>
                </a:path>
              </a:pathLst>
            </a:custGeom>
            <a:solidFill>
              <a:srgbClr val="FFD1C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739" name="Freeform 283"/>
            <p:cNvSpPr>
              <a:spLocks/>
            </p:cNvSpPr>
            <p:nvPr/>
          </p:nvSpPr>
          <p:spPr bwMode="auto">
            <a:xfrm>
              <a:off x="5865813" y="3986213"/>
              <a:ext cx="125412" cy="36512"/>
            </a:xfrm>
            <a:custGeom>
              <a:avLst/>
              <a:gdLst>
                <a:gd name="T0" fmla="*/ 0 w 79"/>
                <a:gd name="T1" fmla="*/ 22 h 23"/>
                <a:gd name="T2" fmla="*/ 78 w 79"/>
                <a:gd name="T3" fmla="*/ 22 h 23"/>
                <a:gd name="T4" fmla="*/ 78 w 79"/>
                <a:gd name="T5" fmla="*/ 0 h 23"/>
                <a:gd name="T6" fmla="*/ 0 w 79"/>
                <a:gd name="T7" fmla="*/ 0 h 23"/>
                <a:gd name="T8" fmla="*/ 0 w 79"/>
                <a:gd name="T9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9" h="23">
                  <a:moveTo>
                    <a:pt x="0" y="22"/>
                  </a:moveTo>
                  <a:lnTo>
                    <a:pt x="78" y="22"/>
                  </a:lnTo>
                  <a:lnTo>
                    <a:pt x="78" y="0"/>
                  </a:lnTo>
                  <a:lnTo>
                    <a:pt x="0" y="0"/>
                  </a:lnTo>
                  <a:lnTo>
                    <a:pt x="0" y="22"/>
                  </a:lnTo>
                </a:path>
              </a:pathLst>
            </a:cu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740" name="Freeform 284"/>
            <p:cNvSpPr>
              <a:spLocks/>
            </p:cNvSpPr>
            <p:nvPr/>
          </p:nvSpPr>
          <p:spPr bwMode="auto">
            <a:xfrm>
              <a:off x="6002338" y="3986213"/>
              <a:ext cx="82550" cy="36512"/>
            </a:xfrm>
            <a:custGeom>
              <a:avLst/>
              <a:gdLst>
                <a:gd name="T0" fmla="*/ 0 w 52"/>
                <a:gd name="T1" fmla="*/ 22 h 23"/>
                <a:gd name="T2" fmla="*/ 51 w 52"/>
                <a:gd name="T3" fmla="*/ 22 h 23"/>
                <a:gd name="T4" fmla="*/ 51 w 52"/>
                <a:gd name="T5" fmla="*/ 0 h 23"/>
                <a:gd name="T6" fmla="*/ 0 w 52"/>
                <a:gd name="T7" fmla="*/ 0 h 23"/>
                <a:gd name="T8" fmla="*/ 0 w 52"/>
                <a:gd name="T9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" h="23">
                  <a:moveTo>
                    <a:pt x="0" y="22"/>
                  </a:moveTo>
                  <a:lnTo>
                    <a:pt x="51" y="22"/>
                  </a:lnTo>
                  <a:lnTo>
                    <a:pt x="51" y="0"/>
                  </a:lnTo>
                  <a:lnTo>
                    <a:pt x="0" y="0"/>
                  </a:lnTo>
                  <a:lnTo>
                    <a:pt x="0" y="22"/>
                  </a:lnTo>
                </a:path>
              </a:pathLst>
            </a:custGeom>
            <a:solidFill>
              <a:srgbClr val="FFD1C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741" name="Freeform 285"/>
            <p:cNvSpPr>
              <a:spLocks/>
            </p:cNvSpPr>
            <p:nvPr/>
          </p:nvSpPr>
          <p:spPr bwMode="auto">
            <a:xfrm>
              <a:off x="6092826" y="3986213"/>
              <a:ext cx="36513" cy="36512"/>
            </a:xfrm>
            <a:custGeom>
              <a:avLst/>
              <a:gdLst>
                <a:gd name="T0" fmla="*/ 0 w 23"/>
                <a:gd name="T1" fmla="*/ 22 h 23"/>
                <a:gd name="T2" fmla="*/ 22 w 23"/>
                <a:gd name="T3" fmla="*/ 22 h 23"/>
                <a:gd name="T4" fmla="*/ 22 w 23"/>
                <a:gd name="T5" fmla="*/ 0 h 23"/>
                <a:gd name="T6" fmla="*/ 0 w 23"/>
                <a:gd name="T7" fmla="*/ 0 h 23"/>
                <a:gd name="T8" fmla="*/ 0 w 23"/>
                <a:gd name="T9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23">
                  <a:moveTo>
                    <a:pt x="0" y="22"/>
                  </a:moveTo>
                  <a:lnTo>
                    <a:pt x="22" y="22"/>
                  </a:lnTo>
                  <a:lnTo>
                    <a:pt x="22" y="0"/>
                  </a:lnTo>
                  <a:lnTo>
                    <a:pt x="0" y="0"/>
                  </a:lnTo>
                  <a:lnTo>
                    <a:pt x="0" y="22"/>
                  </a:lnTo>
                </a:path>
              </a:pathLst>
            </a:custGeom>
            <a:solidFill>
              <a:srgbClr val="FF7C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742" name="Freeform 286"/>
            <p:cNvSpPr>
              <a:spLocks/>
            </p:cNvSpPr>
            <p:nvPr/>
          </p:nvSpPr>
          <p:spPr bwMode="auto">
            <a:xfrm>
              <a:off x="6137276" y="3986213"/>
              <a:ext cx="36513" cy="36512"/>
            </a:xfrm>
            <a:custGeom>
              <a:avLst/>
              <a:gdLst>
                <a:gd name="T0" fmla="*/ 0 w 23"/>
                <a:gd name="T1" fmla="*/ 22 h 23"/>
                <a:gd name="T2" fmla="*/ 22 w 23"/>
                <a:gd name="T3" fmla="*/ 22 h 23"/>
                <a:gd name="T4" fmla="*/ 22 w 23"/>
                <a:gd name="T5" fmla="*/ 0 h 23"/>
                <a:gd name="T6" fmla="*/ 0 w 23"/>
                <a:gd name="T7" fmla="*/ 0 h 23"/>
                <a:gd name="T8" fmla="*/ 0 w 23"/>
                <a:gd name="T9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23">
                  <a:moveTo>
                    <a:pt x="0" y="22"/>
                  </a:moveTo>
                  <a:lnTo>
                    <a:pt x="22" y="22"/>
                  </a:lnTo>
                  <a:lnTo>
                    <a:pt x="22" y="0"/>
                  </a:lnTo>
                  <a:lnTo>
                    <a:pt x="0" y="0"/>
                  </a:lnTo>
                  <a:lnTo>
                    <a:pt x="0" y="22"/>
                  </a:lnTo>
                </a:path>
              </a:pathLst>
            </a:custGeom>
            <a:solidFill>
              <a:srgbClr val="A6BB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743" name="Freeform 287"/>
            <p:cNvSpPr>
              <a:spLocks/>
            </p:cNvSpPr>
            <p:nvPr/>
          </p:nvSpPr>
          <p:spPr bwMode="auto">
            <a:xfrm>
              <a:off x="6181726" y="3986213"/>
              <a:ext cx="36513" cy="36512"/>
            </a:xfrm>
            <a:custGeom>
              <a:avLst/>
              <a:gdLst>
                <a:gd name="T0" fmla="*/ 0 w 22"/>
                <a:gd name="T1" fmla="*/ 22 h 23"/>
                <a:gd name="T2" fmla="*/ 21 w 22"/>
                <a:gd name="T3" fmla="*/ 22 h 23"/>
                <a:gd name="T4" fmla="*/ 21 w 22"/>
                <a:gd name="T5" fmla="*/ 0 h 23"/>
                <a:gd name="T6" fmla="*/ 0 w 22"/>
                <a:gd name="T7" fmla="*/ 0 h 23"/>
                <a:gd name="T8" fmla="*/ 0 w 22"/>
                <a:gd name="T9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23">
                  <a:moveTo>
                    <a:pt x="0" y="22"/>
                  </a:moveTo>
                  <a:lnTo>
                    <a:pt x="21" y="22"/>
                  </a:lnTo>
                  <a:lnTo>
                    <a:pt x="21" y="0"/>
                  </a:lnTo>
                  <a:lnTo>
                    <a:pt x="0" y="0"/>
                  </a:lnTo>
                  <a:lnTo>
                    <a:pt x="0" y="22"/>
                  </a:lnTo>
                </a:path>
              </a:pathLst>
            </a:custGeom>
            <a:solidFill>
              <a:srgbClr val="58FF5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744" name="Freeform 288"/>
            <p:cNvSpPr>
              <a:spLocks/>
            </p:cNvSpPr>
            <p:nvPr/>
          </p:nvSpPr>
          <p:spPr bwMode="auto">
            <a:xfrm>
              <a:off x="6227764" y="3986213"/>
              <a:ext cx="219075" cy="36512"/>
            </a:xfrm>
            <a:custGeom>
              <a:avLst/>
              <a:gdLst>
                <a:gd name="T0" fmla="*/ 0 w 138"/>
                <a:gd name="T1" fmla="*/ 22 h 23"/>
                <a:gd name="T2" fmla="*/ 137 w 138"/>
                <a:gd name="T3" fmla="*/ 22 h 23"/>
                <a:gd name="T4" fmla="*/ 137 w 138"/>
                <a:gd name="T5" fmla="*/ 0 h 23"/>
                <a:gd name="T6" fmla="*/ 0 w 138"/>
                <a:gd name="T7" fmla="*/ 0 h 23"/>
                <a:gd name="T8" fmla="*/ 0 w 138"/>
                <a:gd name="T9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8" h="23">
                  <a:moveTo>
                    <a:pt x="0" y="22"/>
                  </a:moveTo>
                  <a:lnTo>
                    <a:pt x="137" y="22"/>
                  </a:lnTo>
                  <a:lnTo>
                    <a:pt x="137" y="0"/>
                  </a:lnTo>
                  <a:lnTo>
                    <a:pt x="0" y="0"/>
                  </a:lnTo>
                  <a:lnTo>
                    <a:pt x="0" y="22"/>
                  </a:lnTo>
                </a:path>
              </a:pathLst>
            </a:custGeom>
            <a:solidFill>
              <a:srgbClr val="A8A8A8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745" name="Freeform 289"/>
            <p:cNvSpPr>
              <a:spLocks/>
            </p:cNvSpPr>
            <p:nvPr/>
          </p:nvSpPr>
          <p:spPr bwMode="auto">
            <a:xfrm>
              <a:off x="6456363" y="3986213"/>
              <a:ext cx="82550" cy="36512"/>
            </a:xfrm>
            <a:custGeom>
              <a:avLst/>
              <a:gdLst>
                <a:gd name="T0" fmla="*/ 0 w 52"/>
                <a:gd name="T1" fmla="*/ 22 h 23"/>
                <a:gd name="T2" fmla="*/ 51 w 52"/>
                <a:gd name="T3" fmla="*/ 22 h 23"/>
                <a:gd name="T4" fmla="*/ 51 w 52"/>
                <a:gd name="T5" fmla="*/ 0 h 23"/>
                <a:gd name="T6" fmla="*/ 0 w 52"/>
                <a:gd name="T7" fmla="*/ 0 h 23"/>
                <a:gd name="T8" fmla="*/ 0 w 52"/>
                <a:gd name="T9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" h="23">
                  <a:moveTo>
                    <a:pt x="0" y="22"/>
                  </a:moveTo>
                  <a:lnTo>
                    <a:pt x="51" y="22"/>
                  </a:lnTo>
                  <a:lnTo>
                    <a:pt x="51" y="0"/>
                  </a:lnTo>
                  <a:lnTo>
                    <a:pt x="0" y="0"/>
                  </a:lnTo>
                  <a:lnTo>
                    <a:pt x="0" y="22"/>
                  </a:lnTo>
                </a:path>
              </a:pathLst>
            </a:custGeom>
            <a:solidFill>
              <a:srgbClr val="58FF5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746" name="Freeform 290"/>
            <p:cNvSpPr>
              <a:spLocks/>
            </p:cNvSpPr>
            <p:nvPr/>
          </p:nvSpPr>
          <p:spPr bwMode="auto">
            <a:xfrm>
              <a:off x="6545263" y="3986213"/>
              <a:ext cx="36512" cy="36512"/>
            </a:xfrm>
            <a:custGeom>
              <a:avLst/>
              <a:gdLst>
                <a:gd name="T0" fmla="*/ 0 w 23"/>
                <a:gd name="T1" fmla="*/ 22 h 23"/>
                <a:gd name="T2" fmla="*/ 22 w 23"/>
                <a:gd name="T3" fmla="*/ 22 h 23"/>
                <a:gd name="T4" fmla="*/ 22 w 23"/>
                <a:gd name="T5" fmla="*/ 0 h 23"/>
                <a:gd name="T6" fmla="*/ 0 w 23"/>
                <a:gd name="T7" fmla="*/ 0 h 23"/>
                <a:gd name="T8" fmla="*/ 0 w 23"/>
                <a:gd name="T9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23">
                  <a:moveTo>
                    <a:pt x="0" y="22"/>
                  </a:moveTo>
                  <a:lnTo>
                    <a:pt x="22" y="22"/>
                  </a:lnTo>
                  <a:lnTo>
                    <a:pt x="22" y="0"/>
                  </a:lnTo>
                  <a:lnTo>
                    <a:pt x="0" y="0"/>
                  </a:lnTo>
                  <a:lnTo>
                    <a:pt x="0" y="22"/>
                  </a:lnTo>
                </a:path>
              </a:pathLst>
            </a:custGeom>
            <a:solidFill>
              <a:srgbClr val="A6BB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747" name="Freeform 291"/>
            <p:cNvSpPr>
              <a:spLocks/>
            </p:cNvSpPr>
            <p:nvPr/>
          </p:nvSpPr>
          <p:spPr bwMode="auto">
            <a:xfrm>
              <a:off x="6592888" y="3986213"/>
              <a:ext cx="127000" cy="36512"/>
            </a:xfrm>
            <a:custGeom>
              <a:avLst/>
              <a:gdLst>
                <a:gd name="T0" fmla="*/ 0 w 80"/>
                <a:gd name="T1" fmla="*/ 22 h 23"/>
                <a:gd name="T2" fmla="*/ 79 w 80"/>
                <a:gd name="T3" fmla="*/ 22 h 23"/>
                <a:gd name="T4" fmla="*/ 79 w 80"/>
                <a:gd name="T5" fmla="*/ 0 h 23"/>
                <a:gd name="T6" fmla="*/ 0 w 80"/>
                <a:gd name="T7" fmla="*/ 0 h 23"/>
                <a:gd name="T8" fmla="*/ 0 w 80"/>
                <a:gd name="T9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0" h="23">
                  <a:moveTo>
                    <a:pt x="0" y="22"/>
                  </a:moveTo>
                  <a:lnTo>
                    <a:pt x="79" y="22"/>
                  </a:lnTo>
                  <a:lnTo>
                    <a:pt x="79" y="0"/>
                  </a:lnTo>
                  <a:lnTo>
                    <a:pt x="0" y="0"/>
                  </a:lnTo>
                  <a:lnTo>
                    <a:pt x="0" y="22"/>
                  </a:lnTo>
                </a:path>
              </a:pathLst>
            </a:custGeom>
            <a:solidFill>
              <a:srgbClr val="FF7C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748" name="Freeform 292"/>
            <p:cNvSpPr>
              <a:spLocks/>
            </p:cNvSpPr>
            <p:nvPr/>
          </p:nvSpPr>
          <p:spPr bwMode="auto">
            <a:xfrm>
              <a:off x="6727826" y="3986213"/>
              <a:ext cx="309563" cy="36512"/>
            </a:xfrm>
            <a:custGeom>
              <a:avLst/>
              <a:gdLst>
                <a:gd name="T0" fmla="*/ 0 w 195"/>
                <a:gd name="T1" fmla="*/ 22 h 23"/>
                <a:gd name="T2" fmla="*/ 194 w 195"/>
                <a:gd name="T3" fmla="*/ 22 h 23"/>
                <a:gd name="T4" fmla="*/ 194 w 195"/>
                <a:gd name="T5" fmla="*/ 0 h 23"/>
                <a:gd name="T6" fmla="*/ 0 w 195"/>
                <a:gd name="T7" fmla="*/ 0 h 23"/>
                <a:gd name="T8" fmla="*/ 0 w 195"/>
                <a:gd name="T9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5" h="23">
                  <a:moveTo>
                    <a:pt x="0" y="22"/>
                  </a:moveTo>
                  <a:lnTo>
                    <a:pt x="194" y="22"/>
                  </a:lnTo>
                  <a:lnTo>
                    <a:pt x="194" y="0"/>
                  </a:lnTo>
                  <a:lnTo>
                    <a:pt x="0" y="0"/>
                  </a:lnTo>
                  <a:lnTo>
                    <a:pt x="0" y="22"/>
                  </a:lnTo>
                </a:path>
              </a:pathLst>
            </a:custGeom>
            <a:solidFill>
              <a:srgbClr val="FFD1C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749" name="Freeform 293"/>
            <p:cNvSpPr>
              <a:spLocks/>
            </p:cNvSpPr>
            <p:nvPr/>
          </p:nvSpPr>
          <p:spPr bwMode="auto">
            <a:xfrm>
              <a:off x="7048501" y="3986213"/>
              <a:ext cx="169863" cy="36512"/>
            </a:xfrm>
            <a:custGeom>
              <a:avLst/>
              <a:gdLst>
                <a:gd name="T0" fmla="*/ 0 w 107"/>
                <a:gd name="T1" fmla="*/ 22 h 23"/>
                <a:gd name="T2" fmla="*/ 106 w 107"/>
                <a:gd name="T3" fmla="*/ 22 h 23"/>
                <a:gd name="T4" fmla="*/ 106 w 107"/>
                <a:gd name="T5" fmla="*/ 0 h 23"/>
                <a:gd name="T6" fmla="*/ 0 w 107"/>
                <a:gd name="T7" fmla="*/ 0 h 23"/>
                <a:gd name="T8" fmla="*/ 0 w 107"/>
                <a:gd name="T9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7" h="23">
                  <a:moveTo>
                    <a:pt x="0" y="22"/>
                  </a:moveTo>
                  <a:lnTo>
                    <a:pt x="106" y="22"/>
                  </a:lnTo>
                  <a:lnTo>
                    <a:pt x="106" y="0"/>
                  </a:lnTo>
                  <a:lnTo>
                    <a:pt x="0" y="0"/>
                  </a:lnTo>
                  <a:lnTo>
                    <a:pt x="0" y="22"/>
                  </a:lnTo>
                </a:path>
              </a:pathLst>
            </a:custGeom>
            <a:solidFill>
              <a:srgbClr val="FF7C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750" name="Freeform 294"/>
            <p:cNvSpPr>
              <a:spLocks/>
            </p:cNvSpPr>
            <p:nvPr/>
          </p:nvSpPr>
          <p:spPr bwMode="auto">
            <a:xfrm>
              <a:off x="7227888" y="3986213"/>
              <a:ext cx="127000" cy="36512"/>
            </a:xfrm>
            <a:custGeom>
              <a:avLst/>
              <a:gdLst>
                <a:gd name="T0" fmla="*/ 0 w 80"/>
                <a:gd name="T1" fmla="*/ 22 h 23"/>
                <a:gd name="T2" fmla="*/ 79 w 80"/>
                <a:gd name="T3" fmla="*/ 22 h 23"/>
                <a:gd name="T4" fmla="*/ 79 w 80"/>
                <a:gd name="T5" fmla="*/ 0 h 23"/>
                <a:gd name="T6" fmla="*/ 0 w 80"/>
                <a:gd name="T7" fmla="*/ 0 h 23"/>
                <a:gd name="T8" fmla="*/ 0 w 80"/>
                <a:gd name="T9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0" h="23">
                  <a:moveTo>
                    <a:pt x="0" y="22"/>
                  </a:moveTo>
                  <a:lnTo>
                    <a:pt x="79" y="22"/>
                  </a:lnTo>
                  <a:lnTo>
                    <a:pt x="79" y="0"/>
                  </a:lnTo>
                  <a:lnTo>
                    <a:pt x="0" y="0"/>
                  </a:lnTo>
                  <a:lnTo>
                    <a:pt x="0" y="22"/>
                  </a:lnTo>
                </a:path>
              </a:pathLst>
            </a:custGeom>
            <a:solidFill>
              <a:srgbClr val="A6BB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751" name="Freeform 295"/>
            <p:cNvSpPr>
              <a:spLocks/>
            </p:cNvSpPr>
            <p:nvPr/>
          </p:nvSpPr>
          <p:spPr bwMode="auto">
            <a:xfrm>
              <a:off x="7364413" y="3986213"/>
              <a:ext cx="36512" cy="36512"/>
            </a:xfrm>
            <a:custGeom>
              <a:avLst/>
              <a:gdLst>
                <a:gd name="T0" fmla="*/ 0 w 22"/>
                <a:gd name="T1" fmla="*/ 22 h 23"/>
                <a:gd name="T2" fmla="*/ 21 w 22"/>
                <a:gd name="T3" fmla="*/ 22 h 23"/>
                <a:gd name="T4" fmla="*/ 21 w 22"/>
                <a:gd name="T5" fmla="*/ 0 h 23"/>
                <a:gd name="T6" fmla="*/ 0 w 22"/>
                <a:gd name="T7" fmla="*/ 0 h 23"/>
                <a:gd name="T8" fmla="*/ 0 w 22"/>
                <a:gd name="T9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23">
                  <a:moveTo>
                    <a:pt x="0" y="22"/>
                  </a:moveTo>
                  <a:lnTo>
                    <a:pt x="21" y="22"/>
                  </a:lnTo>
                  <a:lnTo>
                    <a:pt x="21" y="0"/>
                  </a:lnTo>
                  <a:lnTo>
                    <a:pt x="0" y="0"/>
                  </a:lnTo>
                  <a:lnTo>
                    <a:pt x="0" y="22"/>
                  </a:lnTo>
                </a:path>
              </a:pathLst>
            </a:custGeom>
            <a:solidFill>
              <a:srgbClr val="58FF5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752" name="Freeform 296"/>
            <p:cNvSpPr>
              <a:spLocks/>
            </p:cNvSpPr>
            <p:nvPr/>
          </p:nvSpPr>
          <p:spPr bwMode="auto">
            <a:xfrm>
              <a:off x="7408864" y="3986213"/>
              <a:ext cx="174625" cy="36512"/>
            </a:xfrm>
            <a:custGeom>
              <a:avLst/>
              <a:gdLst>
                <a:gd name="T0" fmla="*/ 0 w 110"/>
                <a:gd name="T1" fmla="*/ 22 h 23"/>
                <a:gd name="T2" fmla="*/ 109 w 110"/>
                <a:gd name="T3" fmla="*/ 22 h 23"/>
                <a:gd name="T4" fmla="*/ 109 w 110"/>
                <a:gd name="T5" fmla="*/ 0 h 23"/>
                <a:gd name="T6" fmla="*/ 0 w 110"/>
                <a:gd name="T7" fmla="*/ 0 h 23"/>
                <a:gd name="T8" fmla="*/ 0 w 110"/>
                <a:gd name="T9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0" h="23">
                  <a:moveTo>
                    <a:pt x="0" y="22"/>
                  </a:moveTo>
                  <a:lnTo>
                    <a:pt x="109" y="22"/>
                  </a:lnTo>
                  <a:lnTo>
                    <a:pt x="109" y="0"/>
                  </a:lnTo>
                  <a:lnTo>
                    <a:pt x="0" y="0"/>
                  </a:lnTo>
                  <a:lnTo>
                    <a:pt x="0" y="22"/>
                  </a:lnTo>
                </a:path>
              </a:pathLst>
            </a:custGeom>
            <a:solidFill>
              <a:srgbClr val="A8A8A8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753" name="Freeform 297"/>
            <p:cNvSpPr>
              <a:spLocks/>
            </p:cNvSpPr>
            <p:nvPr/>
          </p:nvSpPr>
          <p:spPr bwMode="auto">
            <a:xfrm>
              <a:off x="5683251" y="3938588"/>
              <a:ext cx="79375" cy="36512"/>
            </a:xfrm>
            <a:custGeom>
              <a:avLst/>
              <a:gdLst>
                <a:gd name="T0" fmla="*/ 0 w 50"/>
                <a:gd name="T1" fmla="*/ 22 h 23"/>
                <a:gd name="T2" fmla="*/ 49 w 50"/>
                <a:gd name="T3" fmla="*/ 22 h 23"/>
                <a:gd name="T4" fmla="*/ 49 w 50"/>
                <a:gd name="T5" fmla="*/ 0 h 23"/>
                <a:gd name="T6" fmla="*/ 0 w 50"/>
                <a:gd name="T7" fmla="*/ 0 h 23"/>
                <a:gd name="T8" fmla="*/ 0 w 50"/>
                <a:gd name="T9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0" h="23">
                  <a:moveTo>
                    <a:pt x="0" y="22"/>
                  </a:moveTo>
                  <a:lnTo>
                    <a:pt x="49" y="22"/>
                  </a:lnTo>
                  <a:lnTo>
                    <a:pt x="49" y="0"/>
                  </a:lnTo>
                  <a:lnTo>
                    <a:pt x="0" y="0"/>
                  </a:lnTo>
                  <a:lnTo>
                    <a:pt x="0" y="22"/>
                  </a:lnTo>
                </a:path>
              </a:pathLst>
            </a:custGeom>
            <a:solidFill>
              <a:srgbClr val="A8A8A8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754" name="Freeform 298"/>
            <p:cNvSpPr>
              <a:spLocks/>
            </p:cNvSpPr>
            <p:nvPr/>
          </p:nvSpPr>
          <p:spPr bwMode="auto">
            <a:xfrm>
              <a:off x="5775326" y="3938588"/>
              <a:ext cx="36513" cy="36512"/>
            </a:xfrm>
            <a:custGeom>
              <a:avLst/>
              <a:gdLst>
                <a:gd name="T0" fmla="*/ 0 w 23"/>
                <a:gd name="T1" fmla="*/ 22 h 23"/>
                <a:gd name="T2" fmla="*/ 22 w 23"/>
                <a:gd name="T3" fmla="*/ 22 h 23"/>
                <a:gd name="T4" fmla="*/ 22 w 23"/>
                <a:gd name="T5" fmla="*/ 0 h 23"/>
                <a:gd name="T6" fmla="*/ 0 w 23"/>
                <a:gd name="T7" fmla="*/ 0 h 23"/>
                <a:gd name="T8" fmla="*/ 0 w 23"/>
                <a:gd name="T9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23">
                  <a:moveTo>
                    <a:pt x="0" y="22"/>
                  </a:moveTo>
                  <a:lnTo>
                    <a:pt x="22" y="22"/>
                  </a:lnTo>
                  <a:lnTo>
                    <a:pt x="22" y="0"/>
                  </a:lnTo>
                  <a:lnTo>
                    <a:pt x="0" y="0"/>
                  </a:lnTo>
                  <a:lnTo>
                    <a:pt x="0" y="22"/>
                  </a:lnTo>
                </a:path>
              </a:pathLst>
            </a:custGeom>
            <a:solidFill>
              <a:srgbClr val="A6BB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755" name="Freeform 299"/>
            <p:cNvSpPr>
              <a:spLocks/>
            </p:cNvSpPr>
            <p:nvPr/>
          </p:nvSpPr>
          <p:spPr bwMode="auto">
            <a:xfrm>
              <a:off x="5819776" y="3938588"/>
              <a:ext cx="80963" cy="36512"/>
            </a:xfrm>
            <a:custGeom>
              <a:avLst/>
              <a:gdLst>
                <a:gd name="T0" fmla="*/ 0 w 51"/>
                <a:gd name="T1" fmla="*/ 22 h 23"/>
                <a:gd name="T2" fmla="*/ 50 w 51"/>
                <a:gd name="T3" fmla="*/ 22 h 23"/>
                <a:gd name="T4" fmla="*/ 50 w 51"/>
                <a:gd name="T5" fmla="*/ 0 h 23"/>
                <a:gd name="T6" fmla="*/ 0 w 51"/>
                <a:gd name="T7" fmla="*/ 0 h 23"/>
                <a:gd name="T8" fmla="*/ 0 w 51"/>
                <a:gd name="T9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23">
                  <a:moveTo>
                    <a:pt x="0" y="22"/>
                  </a:moveTo>
                  <a:lnTo>
                    <a:pt x="50" y="22"/>
                  </a:lnTo>
                  <a:lnTo>
                    <a:pt x="50" y="0"/>
                  </a:lnTo>
                  <a:lnTo>
                    <a:pt x="0" y="0"/>
                  </a:lnTo>
                  <a:lnTo>
                    <a:pt x="0" y="22"/>
                  </a:lnTo>
                </a:path>
              </a:pathLst>
            </a:custGeom>
            <a:solidFill>
              <a:srgbClr val="FF7C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756" name="Freeform 300"/>
            <p:cNvSpPr>
              <a:spLocks/>
            </p:cNvSpPr>
            <p:nvPr/>
          </p:nvSpPr>
          <p:spPr bwMode="auto">
            <a:xfrm>
              <a:off x="5911851" y="3938588"/>
              <a:ext cx="34925" cy="36512"/>
            </a:xfrm>
            <a:custGeom>
              <a:avLst/>
              <a:gdLst>
                <a:gd name="T0" fmla="*/ 0 w 22"/>
                <a:gd name="T1" fmla="*/ 22 h 23"/>
                <a:gd name="T2" fmla="*/ 21 w 22"/>
                <a:gd name="T3" fmla="*/ 22 h 23"/>
                <a:gd name="T4" fmla="*/ 21 w 22"/>
                <a:gd name="T5" fmla="*/ 0 h 23"/>
                <a:gd name="T6" fmla="*/ 0 w 22"/>
                <a:gd name="T7" fmla="*/ 0 h 23"/>
                <a:gd name="T8" fmla="*/ 0 w 22"/>
                <a:gd name="T9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23">
                  <a:moveTo>
                    <a:pt x="0" y="22"/>
                  </a:moveTo>
                  <a:lnTo>
                    <a:pt x="21" y="22"/>
                  </a:lnTo>
                  <a:lnTo>
                    <a:pt x="21" y="0"/>
                  </a:lnTo>
                  <a:lnTo>
                    <a:pt x="0" y="0"/>
                  </a:lnTo>
                  <a:lnTo>
                    <a:pt x="0" y="22"/>
                  </a:lnTo>
                </a:path>
              </a:pathLst>
            </a:custGeom>
            <a:solidFill>
              <a:srgbClr val="FFD1C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757" name="Freeform 301"/>
            <p:cNvSpPr>
              <a:spLocks/>
            </p:cNvSpPr>
            <p:nvPr/>
          </p:nvSpPr>
          <p:spPr bwMode="auto">
            <a:xfrm>
              <a:off x="5954714" y="3938588"/>
              <a:ext cx="174625" cy="36512"/>
            </a:xfrm>
            <a:custGeom>
              <a:avLst/>
              <a:gdLst>
                <a:gd name="T0" fmla="*/ 0 w 109"/>
                <a:gd name="T1" fmla="*/ 22 h 23"/>
                <a:gd name="T2" fmla="*/ 108 w 109"/>
                <a:gd name="T3" fmla="*/ 22 h 23"/>
                <a:gd name="T4" fmla="*/ 108 w 109"/>
                <a:gd name="T5" fmla="*/ 0 h 23"/>
                <a:gd name="T6" fmla="*/ 0 w 109"/>
                <a:gd name="T7" fmla="*/ 0 h 23"/>
                <a:gd name="T8" fmla="*/ 0 w 109"/>
                <a:gd name="T9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9" h="23">
                  <a:moveTo>
                    <a:pt x="0" y="22"/>
                  </a:moveTo>
                  <a:lnTo>
                    <a:pt x="108" y="22"/>
                  </a:lnTo>
                  <a:lnTo>
                    <a:pt x="108" y="0"/>
                  </a:lnTo>
                  <a:lnTo>
                    <a:pt x="0" y="0"/>
                  </a:lnTo>
                  <a:lnTo>
                    <a:pt x="0" y="22"/>
                  </a:lnTo>
                </a:path>
              </a:pathLst>
            </a:custGeom>
            <a:solidFill>
              <a:srgbClr val="FF7C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758" name="Freeform 302"/>
            <p:cNvSpPr>
              <a:spLocks/>
            </p:cNvSpPr>
            <p:nvPr/>
          </p:nvSpPr>
          <p:spPr bwMode="auto">
            <a:xfrm>
              <a:off x="6137276" y="3938588"/>
              <a:ext cx="36513" cy="36512"/>
            </a:xfrm>
            <a:custGeom>
              <a:avLst/>
              <a:gdLst>
                <a:gd name="T0" fmla="*/ 0 w 23"/>
                <a:gd name="T1" fmla="*/ 22 h 23"/>
                <a:gd name="T2" fmla="*/ 22 w 23"/>
                <a:gd name="T3" fmla="*/ 22 h 23"/>
                <a:gd name="T4" fmla="*/ 22 w 23"/>
                <a:gd name="T5" fmla="*/ 0 h 23"/>
                <a:gd name="T6" fmla="*/ 0 w 23"/>
                <a:gd name="T7" fmla="*/ 0 h 23"/>
                <a:gd name="T8" fmla="*/ 0 w 23"/>
                <a:gd name="T9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23">
                  <a:moveTo>
                    <a:pt x="0" y="22"/>
                  </a:moveTo>
                  <a:lnTo>
                    <a:pt x="22" y="22"/>
                  </a:lnTo>
                  <a:lnTo>
                    <a:pt x="22" y="0"/>
                  </a:lnTo>
                  <a:lnTo>
                    <a:pt x="0" y="0"/>
                  </a:lnTo>
                  <a:lnTo>
                    <a:pt x="0" y="22"/>
                  </a:lnTo>
                </a:path>
              </a:pathLst>
            </a:custGeom>
            <a:solidFill>
              <a:srgbClr val="A6BB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759" name="Freeform 303"/>
            <p:cNvSpPr>
              <a:spLocks/>
            </p:cNvSpPr>
            <p:nvPr/>
          </p:nvSpPr>
          <p:spPr bwMode="auto">
            <a:xfrm>
              <a:off x="6181726" y="3938588"/>
              <a:ext cx="36513" cy="36512"/>
            </a:xfrm>
            <a:custGeom>
              <a:avLst/>
              <a:gdLst>
                <a:gd name="T0" fmla="*/ 0 w 22"/>
                <a:gd name="T1" fmla="*/ 22 h 23"/>
                <a:gd name="T2" fmla="*/ 21 w 22"/>
                <a:gd name="T3" fmla="*/ 22 h 23"/>
                <a:gd name="T4" fmla="*/ 21 w 22"/>
                <a:gd name="T5" fmla="*/ 0 h 23"/>
                <a:gd name="T6" fmla="*/ 0 w 22"/>
                <a:gd name="T7" fmla="*/ 0 h 23"/>
                <a:gd name="T8" fmla="*/ 0 w 22"/>
                <a:gd name="T9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23">
                  <a:moveTo>
                    <a:pt x="0" y="22"/>
                  </a:moveTo>
                  <a:lnTo>
                    <a:pt x="21" y="22"/>
                  </a:lnTo>
                  <a:lnTo>
                    <a:pt x="21" y="0"/>
                  </a:lnTo>
                  <a:lnTo>
                    <a:pt x="0" y="0"/>
                  </a:lnTo>
                  <a:lnTo>
                    <a:pt x="0" y="22"/>
                  </a:lnTo>
                </a:path>
              </a:pathLst>
            </a:custGeom>
            <a:solidFill>
              <a:srgbClr val="58FF5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760" name="Freeform 304"/>
            <p:cNvSpPr>
              <a:spLocks/>
            </p:cNvSpPr>
            <p:nvPr/>
          </p:nvSpPr>
          <p:spPr bwMode="auto">
            <a:xfrm>
              <a:off x="6227764" y="3938588"/>
              <a:ext cx="219075" cy="36512"/>
            </a:xfrm>
            <a:custGeom>
              <a:avLst/>
              <a:gdLst>
                <a:gd name="T0" fmla="*/ 0 w 138"/>
                <a:gd name="T1" fmla="*/ 22 h 23"/>
                <a:gd name="T2" fmla="*/ 137 w 138"/>
                <a:gd name="T3" fmla="*/ 22 h 23"/>
                <a:gd name="T4" fmla="*/ 137 w 138"/>
                <a:gd name="T5" fmla="*/ 0 h 23"/>
                <a:gd name="T6" fmla="*/ 0 w 138"/>
                <a:gd name="T7" fmla="*/ 0 h 23"/>
                <a:gd name="T8" fmla="*/ 0 w 138"/>
                <a:gd name="T9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8" h="23">
                  <a:moveTo>
                    <a:pt x="0" y="22"/>
                  </a:moveTo>
                  <a:lnTo>
                    <a:pt x="137" y="22"/>
                  </a:lnTo>
                  <a:lnTo>
                    <a:pt x="137" y="0"/>
                  </a:lnTo>
                  <a:lnTo>
                    <a:pt x="0" y="0"/>
                  </a:lnTo>
                  <a:lnTo>
                    <a:pt x="0" y="22"/>
                  </a:lnTo>
                </a:path>
              </a:pathLst>
            </a:custGeom>
            <a:solidFill>
              <a:srgbClr val="A8A8A8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761" name="Freeform 305"/>
            <p:cNvSpPr>
              <a:spLocks/>
            </p:cNvSpPr>
            <p:nvPr/>
          </p:nvSpPr>
          <p:spPr bwMode="auto">
            <a:xfrm>
              <a:off x="6456364" y="3938588"/>
              <a:ext cx="34925" cy="36512"/>
            </a:xfrm>
            <a:custGeom>
              <a:avLst/>
              <a:gdLst>
                <a:gd name="T0" fmla="*/ 0 w 22"/>
                <a:gd name="T1" fmla="*/ 22 h 23"/>
                <a:gd name="T2" fmla="*/ 21 w 22"/>
                <a:gd name="T3" fmla="*/ 22 h 23"/>
                <a:gd name="T4" fmla="*/ 21 w 22"/>
                <a:gd name="T5" fmla="*/ 0 h 23"/>
                <a:gd name="T6" fmla="*/ 0 w 22"/>
                <a:gd name="T7" fmla="*/ 0 h 23"/>
                <a:gd name="T8" fmla="*/ 0 w 22"/>
                <a:gd name="T9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23">
                  <a:moveTo>
                    <a:pt x="0" y="22"/>
                  </a:moveTo>
                  <a:lnTo>
                    <a:pt x="21" y="22"/>
                  </a:lnTo>
                  <a:lnTo>
                    <a:pt x="21" y="0"/>
                  </a:lnTo>
                  <a:lnTo>
                    <a:pt x="0" y="0"/>
                  </a:lnTo>
                  <a:lnTo>
                    <a:pt x="0" y="22"/>
                  </a:lnTo>
                </a:path>
              </a:pathLst>
            </a:custGeom>
            <a:solidFill>
              <a:srgbClr val="58FF5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762" name="Freeform 306"/>
            <p:cNvSpPr>
              <a:spLocks/>
            </p:cNvSpPr>
            <p:nvPr/>
          </p:nvSpPr>
          <p:spPr bwMode="auto">
            <a:xfrm>
              <a:off x="6502401" y="3938588"/>
              <a:ext cx="36513" cy="36512"/>
            </a:xfrm>
            <a:custGeom>
              <a:avLst/>
              <a:gdLst>
                <a:gd name="T0" fmla="*/ 0 w 23"/>
                <a:gd name="T1" fmla="*/ 22 h 23"/>
                <a:gd name="T2" fmla="*/ 22 w 23"/>
                <a:gd name="T3" fmla="*/ 22 h 23"/>
                <a:gd name="T4" fmla="*/ 22 w 23"/>
                <a:gd name="T5" fmla="*/ 0 h 23"/>
                <a:gd name="T6" fmla="*/ 0 w 23"/>
                <a:gd name="T7" fmla="*/ 0 h 23"/>
                <a:gd name="T8" fmla="*/ 0 w 23"/>
                <a:gd name="T9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23">
                  <a:moveTo>
                    <a:pt x="0" y="22"/>
                  </a:moveTo>
                  <a:lnTo>
                    <a:pt x="22" y="22"/>
                  </a:lnTo>
                  <a:lnTo>
                    <a:pt x="22" y="0"/>
                  </a:lnTo>
                  <a:lnTo>
                    <a:pt x="0" y="0"/>
                  </a:lnTo>
                  <a:lnTo>
                    <a:pt x="0" y="22"/>
                  </a:lnTo>
                </a:path>
              </a:pathLst>
            </a:custGeom>
            <a:solidFill>
              <a:srgbClr val="A6BB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763" name="Freeform 307"/>
            <p:cNvSpPr>
              <a:spLocks/>
            </p:cNvSpPr>
            <p:nvPr/>
          </p:nvSpPr>
          <p:spPr bwMode="auto">
            <a:xfrm>
              <a:off x="6545263" y="3938588"/>
              <a:ext cx="80962" cy="36512"/>
            </a:xfrm>
            <a:custGeom>
              <a:avLst/>
              <a:gdLst>
                <a:gd name="T0" fmla="*/ 0 w 50"/>
                <a:gd name="T1" fmla="*/ 22 h 23"/>
                <a:gd name="T2" fmla="*/ 49 w 50"/>
                <a:gd name="T3" fmla="*/ 22 h 23"/>
                <a:gd name="T4" fmla="*/ 49 w 50"/>
                <a:gd name="T5" fmla="*/ 0 h 23"/>
                <a:gd name="T6" fmla="*/ 0 w 50"/>
                <a:gd name="T7" fmla="*/ 0 h 23"/>
                <a:gd name="T8" fmla="*/ 0 w 50"/>
                <a:gd name="T9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0" h="23">
                  <a:moveTo>
                    <a:pt x="0" y="22"/>
                  </a:moveTo>
                  <a:lnTo>
                    <a:pt x="49" y="22"/>
                  </a:lnTo>
                  <a:lnTo>
                    <a:pt x="49" y="0"/>
                  </a:lnTo>
                  <a:lnTo>
                    <a:pt x="0" y="0"/>
                  </a:lnTo>
                  <a:lnTo>
                    <a:pt x="0" y="22"/>
                  </a:lnTo>
                </a:path>
              </a:pathLst>
            </a:custGeom>
            <a:solidFill>
              <a:srgbClr val="FF7C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764" name="Freeform 308"/>
            <p:cNvSpPr>
              <a:spLocks/>
            </p:cNvSpPr>
            <p:nvPr/>
          </p:nvSpPr>
          <p:spPr bwMode="auto">
            <a:xfrm>
              <a:off x="6637338" y="3938588"/>
              <a:ext cx="36512" cy="36512"/>
            </a:xfrm>
            <a:custGeom>
              <a:avLst/>
              <a:gdLst>
                <a:gd name="T0" fmla="*/ 0 w 23"/>
                <a:gd name="T1" fmla="*/ 22 h 23"/>
                <a:gd name="T2" fmla="*/ 22 w 23"/>
                <a:gd name="T3" fmla="*/ 22 h 23"/>
                <a:gd name="T4" fmla="*/ 22 w 23"/>
                <a:gd name="T5" fmla="*/ 0 h 23"/>
                <a:gd name="T6" fmla="*/ 0 w 23"/>
                <a:gd name="T7" fmla="*/ 0 h 23"/>
                <a:gd name="T8" fmla="*/ 0 w 23"/>
                <a:gd name="T9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23">
                  <a:moveTo>
                    <a:pt x="0" y="22"/>
                  </a:moveTo>
                  <a:lnTo>
                    <a:pt x="22" y="22"/>
                  </a:lnTo>
                  <a:lnTo>
                    <a:pt x="22" y="0"/>
                  </a:lnTo>
                  <a:lnTo>
                    <a:pt x="0" y="0"/>
                  </a:lnTo>
                  <a:lnTo>
                    <a:pt x="0" y="22"/>
                  </a:lnTo>
                </a:path>
              </a:pathLst>
            </a:custGeom>
            <a:solidFill>
              <a:srgbClr val="FFD1C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765" name="Freeform 309"/>
            <p:cNvSpPr>
              <a:spLocks/>
            </p:cNvSpPr>
            <p:nvPr/>
          </p:nvSpPr>
          <p:spPr bwMode="auto">
            <a:xfrm>
              <a:off x="6683375" y="3938588"/>
              <a:ext cx="488950" cy="36512"/>
            </a:xfrm>
            <a:custGeom>
              <a:avLst/>
              <a:gdLst>
                <a:gd name="T0" fmla="*/ 0 w 309"/>
                <a:gd name="T1" fmla="*/ 22 h 23"/>
                <a:gd name="T2" fmla="*/ 308 w 309"/>
                <a:gd name="T3" fmla="*/ 22 h 23"/>
                <a:gd name="T4" fmla="*/ 308 w 309"/>
                <a:gd name="T5" fmla="*/ 0 h 23"/>
                <a:gd name="T6" fmla="*/ 0 w 309"/>
                <a:gd name="T7" fmla="*/ 0 h 23"/>
                <a:gd name="T8" fmla="*/ 0 w 309"/>
                <a:gd name="T9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9" h="23">
                  <a:moveTo>
                    <a:pt x="0" y="22"/>
                  </a:moveTo>
                  <a:lnTo>
                    <a:pt x="308" y="22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0" y="22"/>
                  </a:lnTo>
                </a:path>
              </a:pathLst>
            </a:cu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766" name="Freeform 310"/>
            <p:cNvSpPr>
              <a:spLocks/>
            </p:cNvSpPr>
            <p:nvPr/>
          </p:nvSpPr>
          <p:spPr bwMode="auto">
            <a:xfrm>
              <a:off x="7183438" y="3938588"/>
              <a:ext cx="127000" cy="36512"/>
            </a:xfrm>
            <a:custGeom>
              <a:avLst/>
              <a:gdLst>
                <a:gd name="T0" fmla="*/ 0 w 80"/>
                <a:gd name="T1" fmla="*/ 22 h 23"/>
                <a:gd name="T2" fmla="*/ 79 w 80"/>
                <a:gd name="T3" fmla="*/ 22 h 23"/>
                <a:gd name="T4" fmla="*/ 79 w 80"/>
                <a:gd name="T5" fmla="*/ 0 h 23"/>
                <a:gd name="T6" fmla="*/ 0 w 80"/>
                <a:gd name="T7" fmla="*/ 0 h 23"/>
                <a:gd name="T8" fmla="*/ 0 w 80"/>
                <a:gd name="T9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0" h="23">
                  <a:moveTo>
                    <a:pt x="0" y="22"/>
                  </a:moveTo>
                  <a:lnTo>
                    <a:pt x="79" y="22"/>
                  </a:lnTo>
                  <a:lnTo>
                    <a:pt x="79" y="0"/>
                  </a:lnTo>
                  <a:lnTo>
                    <a:pt x="0" y="0"/>
                  </a:lnTo>
                  <a:lnTo>
                    <a:pt x="0" y="22"/>
                  </a:lnTo>
                </a:path>
              </a:pathLst>
            </a:custGeom>
            <a:solidFill>
              <a:srgbClr val="FFD1C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767" name="Freeform 311"/>
            <p:cNvSpPr>
              <a:spLocks/>
            </p:cNvSpPr>
            <p:nvPr/>
          </p:nvSpPr>
          <p:spPr bwMode="auto">
            <a:xfrm>
              <a:off x="7319964" y="3938588"/>
              <a:ext cx="34925" cy="36512"/>
            </a:xfrm>
            <a:custGeom>
              <a:avLst/>
              <a:gdLst>
                <a:gd name="T0" fmla="*/ 0 w 22"/>
                <a:gd name="T1" fmla="*/ 22 h 23"/>
                <a:gd name="T2" fmla="*/ 21 w 22"/>
                <a:gd name="T3" fmla="*/ 22 h 23"/>
                <a:gd name="T4" fmla="*/ 21 w 22"/>
                <a:gd name="T5" fmla="*/ 0 h 23"/>
                <a:gd name="T6" fmla="*/ 0 w 22"/>
                <a:gd name="T7" fmla="*/ 0 h 23"/>
                <a:gd name="T8" fmla="*/ 0 w 22"/>
                <a:gd name="T9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23">
                  <a:moveTo>
                    <a:pt x="0" y="22"/>
                  </a:moveTo>
                  <a:lnTo>
                    <a:pt x="21" y="22"/>
                  </a:lnTo>
                  <a:lnTo>
                    <a:pt x="21" y="0"/>
                  </a:lnTo>
                  <a:lnTo>
                    <a:pt x="0" y="0"/>
                  </a:lnTo>
                  <a:lnTo>
                    <a:pt x="0" y="22"/>
                  </a:lnTo>
                </a:path>
              </a:pathLst>
            </a:custGeom>
            <a:solidFill>
              <a:srgbClr val="FF7C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768" name="Freeform 312"/>
            <p:cNvSpPr>
              <a:spLocks/>
            </p:cNvSpPr>
            <p:nvPr/>
          </p:nvSpPr>
          <p:spPr bwMode="auto">
            <a:xfrm>
              <a:off x="7364414" y="3938588"/>
              <a:ext cx="174625" cy="36512"/>
            </a:xfrm>
            <a:custGeom>
              <a:avLst/>
              <a:gdLst>
                <a:gd name="T0" fmla="*/ 0 w 109"/>
                <a:gd name="T1" fmla="*/ 22 h 23"/>
                <a:gd name="T2" fmla="*/ 108 w 109"/>
                <a:gd name="T3" fmla="*/ 22 h 23"/>
                <a:gd name="T4" fmla="*/ 108 w 109"/>
                <a:gd name="T5" fmla="*/ 0 h 23"/>
                <a:gd name="T6" fmla="*/ 0 w 109"/>
                <a:gd name="T7" fmla="*/ 0 h 23"/>
                <a:gd name="T8" fmla="*/ 0 w 109"/>
                <a:gd name="T9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9" h="23">
                  <a:moveTo>
                    <a:pt x="0" y="22"/>
                  </a:moveTo>
                  <a:lnTo>
                    <a:pt x="108" y="22"/>
                  </a:lnTo>
                  <a:lnTo>
                    <a:pt x="108" y="0"/>
                  </a:lnTo>
                  <a:lnTo>
                    <a:pt x="0" y="0"/>
                  </a:lnTo>
                  <a:lnTo>
                    <a:pt x="0" y="22"/>
                  </a:lnTo>
                </a:path>
              </a:pathLst>
            </a:custGeom>
            <a:solidFill>
              <a:srgbClr val="A6BB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769" name="Freeform 313"/>
            <p:cNvSpPr>
              <a:spLocks/>
            </p:cNvSpPr>
            <p:nvPr/>
          </p:nvSpPr>
          <p:spPr bwMode="auto">
            <a:xfrm>
              <a:off x="7546976" y="3938588"/>
              <a:ext cx="36513" cy="36512"/>
            </a:xfrm>
            <a:custGeom>
              <a:avLst/>
              <a:gdLst>
                <a:gd name="T0" fmla="*/ 0 w 23"/>
                <a:gd name="T1" fmla="*/ 22 h 23"/>
                <a:gd name="T2" fmla="*/ 22 w 23"/>
                <a:gd name="T3" fmla="*/ 22 h 23"/>
                <a:gd name="T4" fmla="*/ 22 w 23"/>
                <a:gd name="T5" fmla="*/ 0 h 23"/>
                <a:gd name="T6" fmla="*/ 0 w 23"/>
                <a:gd name="T7" fmla="*/ 0 h 23"/>
                <a:gd name="T8" fmla="*/ 0 w 23"/>
                <a:gd name="T9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23">
                  <a:moveTo>
                    <a:pt x="0" y="22"/>
                  </a:moveTo>
                  <a:lnTo>
                    <a:pt x="22" y="22"/>
                  </a:lnTo>
                  <a:lnTo>
                    <a:pt x="22" y="0"/>
                  </a:lnTo>
                  <a:lnTo>
                    <a:pt x="0" y="0"/>
                  </a:lnTo>
                  <a:lnTo>
                    <a:pt x="0" y="22"/>
                  </a:lnTo>
                </a:path>
              </a:pathLst>
            </a:custGeom>
            <a:solidFill>
              <a:srgbClr val="58FF5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770" name="Freeform 314"/>
            <p:cNvSpPr>
              <a:spLocks/>
            </p:cNvSpPr>
            <p:nvPr/>
          </p:nvSpPr>
          <p:spPr bwMode="auto">
            <a:xfrm>
              <a:off x="7591426" y="3938588"/>
              <a:ext cx="80963" cy="36512"/>
            </a:xfrm>
            <a:custGeom>
              <a:avLst/>
              <a:gdLst>
                <a:gd name="T0" fmla="*/ 0 w 51"/>
                <a:gd name="T1" fmla="*/ 22 h 23"/>
                <a:gd name="T2" fmla="*/ 50 w 51"/>
                <a:gd name="T3" fmla="*/ 22 h 23"/>
                <a:gd name="T4" fmla="*/ 50 w 51"/>
                <a:gd name="T5" fmla="*/ 0 h 23"/>
                <a:gd name="T6" fmla="*/ 0 w 51"/>
                <a:gd name="T7" fmla="*/ 0 h 23"/>
                <a:gd name="T8" fmla="*/ 0 w 51"/>
                <a:gd name="T9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23">
                  <a:moveTo>
                    <a:pt x="0" y="22"/>
                  </a:moveTo>
                  <a:lnTo>
                    <a:pt x="50" y="22"/>
                  </a:lnTo>
                  <a:lnTo>
                    <a:pt x="50" y="0"/>
                  </a:lnTo>
                  <a:lnTo>
                    <a:pt x="0" y="0"/>
                  </a:lnTo>
                  <a:lnTo>
                    <a:pt x="0" y="22"/>
                  </a:lnTo>
                </a:path>
              </a:pathLst>
            </a:custGeom>
            <a:solidFill>
              <a:srgbClr val="A8A8A8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771" name="Freeform 315"/>
            <p:cNvSpPr>
              <a:spLocks/>
            </p:cNvSpPr>
            <p:nvPr/>
          </p:nvSpPr>
          <p:spPr bwMode="auto">
            <a:xfrm>
              <a:off x="5729289" y="3892551"/>
              <a:ext cx="33337" cy="36513"/>
            </a:xfrm>
            <a:custGeom>
              <a:avLst/>
              <a:gdLst>
                <a:gd name="T0" fmla="*/ 0 w 21"/>
                <a:gd name="T1" fmla="*/ 22 h 23"/>
                <a:gd name="T2" fmla="*/ 20 w 21"/>
                <a:gd name="T3" fmla="*/ 22 h 23"/>
                <a:gd name="T4" fmla="*/ 20 w 21"/>
                <a:gd name="T5" fmla="*/ 0 h 23"/>
                <a:gd name="T6" fmla="*/ 0 w 21"/>
                <a:gd name="T7" fmla="*/ 0 h 23"/>
                <a:gd name="T8" fmla="*/ 0 w 21"/>
                <a:gd name="T9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23">
                  <a:moveTo>
                    <a:pt x="0" y="22"/>
                  </a:moveTo>
                  <a:lnTo>
                    <a:pt x="20" y="22"/>
                  </a:lnTo>
                  <a:lnTo>
                    <a:pt x="20" y="0"/>
                  </a:lnTo>
                  <a:lnTo>
                    <a:pt x="0" y="0"/>
                  </a:lnTo>
                  <a:lnTo>
                    <a:pt x="0" y="22"/>
                  </a:lnTo>
                </a:path>
              </a:pathLst>
            </a:custGeom>
            <a:solidFill>
              <a:srgbClr val="A8A8A8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772" name="Freeform 316"/>
            <p:cNvSpPr>
              <a:spLocks/>
            </p:cNvSpPr>
            <p:nvPr/>
          </p:nvSpPr>
          <p:spPr bwMode="auto">
            <a:xfrm>
              <a:off x="5775326" y="3892551"/>
              <a:ext cx="36513" cy="36513"/>
            </a:xfrm>
            <a:custGeom>
              <a:avLst/>
              <a:gdLst>
                <a:gd name="T0" fmla="*/ 0 w 23"/>
                <a:gd name="T1" fmla="*/ 22 h 23"/>
                <a:gd name="T2" fmla="*/ 22 w 23"/>
                <a:gd name="T3" fmla="*/ 22 h 23"/>
                <a:gd name="T4" fmla="*/ 22 w 23"/>
                <a:gd name="T5" fmla="*/ 0 h 23"/>
                <a:gd name="T6" fmla="*/ 0 w 23"/>
                <a:gd name="T7" fmla="*/ 0 h 23"/>
                <a:gd name="T8" fmla="*/ 0 w 23"/>
                <a:gd name="T9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23">
                  <a:moveTo>
                    <a:pt x="0" y="22"/>
                  </a:moveTo>
                  <a:lnTo>
                    <a:pt x="22" y="22"/>
                  </a:lnTo>
                  <a:lnTo>
                    <a:pt x="22" y="0"/>
                  </a:lnTo>
                  <a:lnTo>
                    <a:pt x="0" y="0"/>
                  </a:lnTo>
                  <a:lnTo>
                    <a:pt x="0" y="22"/>
                  </a:lnTo>
                </a:path>
              </a:pathLst>
            </a:custGeom>
            <a:solidFill>
              <a:srgbClr val="58FF5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773" name="Freeform 317"/>
            <p:cNvSpPr>
              <a:spLocks/>
            </p:cNvSpPr>
            <p:nvPr/>
          </p:nvSpPr>
          <p:spPr bwMode="auto">
            <a:xfrm>
              <a:off x="5819775" y="3892551"/>
              <a:ext cx="127000" cy="36513"/>
            </a:xfrm>
            <a:custGeom>
              <a:avLst/>
              <a:gdLst>
                <a:gd name="T0" fmla="*/ 0 w 80"/>
                <a:gd name="T1" fmla="*/ 22 h 23"/>
                <a:gd name="T2" fmla="*/ 79 w 80"/>
                <a:gd name="T3" fmla="*/ 22 h 23"/>
                <a:gd name="T4" fmla="*/ 79 w 80"/>
                <a:gd name="T5" fmla="*/ 0 h 23"/>
                <a:gd name="T6" fmla="*/ 0 w 80"/>
                <a:gd name="T7" fmla="*/ 0 h 23"/>
                <a:gd name="T8" fmla="*/ 0 w 80"/>
                <a:gd name="T9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0" h="23">
                  <a:moveTo>
                    <a:pt x="0" y="22"/>
                  </a:moveTo>
                  <a:lnTo>
                    <a:pt x="79" y="22"/>
                  </a:lnTo>
                  <a:lnTo>
                    <a:pt x="79" y="0"/>
                  </a:lnTo>
                  <a:lnTo>
                    <a:pt x="0" y="0"/>
                  </a:lnTo>
                  <a:lnTo>
                    <a:pt x="0" y="22"/>
                  </a:lnTo>
                </a:path>
              </a:pathLst>
            </a:custGeom>
            <a:solidFill>
              <a:srgbClr val="A6BB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774" name="Freeform 318"/>
            <p:cNvSpPr>
              <a:spLocks/>
            </p:cNvSpPr>
            <p:nvPr/>
          </p:nvSpPr>
          <p:spPr bwMode="auto">
            <a:xfrm>
              <a:off x="5954713" y="3892551"/>
              <a:ext cx="82550" cy="36513"/>
            </a:xfrm>
            <a:custGeom>
              <a:avLst/>
              <a:gdLst>
                <a:gd name="T0" fmla="*/ 0 w 51"/>
                <a:gd name="T1" fmla="*/ 22 h 23"/>
                <a:gd name="T2" fmla="*/ 50 w 51"/>
                <a:gd name="T3" fmla="*/ 22 h 23"/>
                <a:gd name="T4" fmla="*/ 50 w 51"/>
                <a:gd name="T5" fmla="*/ 0 h 23"/>
                <a:gd name="T6" fmla="*/ 0 w 51"/>
                <a:gd name="T7" fmla="*/ 0 h 23"/>
                <a:gd name="T8" fmla="*/ 0 w 51"/>
                <a:gd name="T9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23">
                  <a:moveTo>
                    <a:pt x="0" y="22"/>
                  </a:moveTo>
                  <a:lnTo>
                    <a:pt x="50" y="22"/>
                  </a:lnTo>
                  <a:lnTo>
                    <a:pt x="50" y="0"/>
                  </a:lnTo>
                  <a:lnTo>
                    <a:pt x="0" y="0"/>
                  </a:lnTo>
                  <a:lnTo>
                    <a:pt x="0" y="22"/>
                  </a:lnTo>
                </a:path>
              </a:pathLst>
            </a:custGeom>
            <a:solidFill>
              <a:srgbClr val="FF7C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775" name="Freeform 319"/>
            <p:cNvSpPr>
              <a:spLocks/>
            </p:cNvSpPr>
            <p:nvPr/>
          </p:nvSpPr>
          <p:spPr bwMode="auto">
            <a:xfrm>
              <a:off x="6046788" y="3892551"/>
              <a:ext cx="127000" cy="36513"/>
            </a:xfrm>
            <a:custGeom>
              <a:avLst/>
              <a:gdLst>
                <a:gd name="T0" fmla="*/ 0 w 80"/>
                <a:gd name="T1" fmla="*/ 22 h 23"/>
                <a:gd name="T2" fmla="*/ 79 w 80"/>
                <a:gd name="T3" fmla="*/ 22 h 23"/>
                <a:gd name="T4" fmla="*/ 79 w 80"/>
                <a:gd name="T5" fmla="*/ 0 h 23"/>
                <a:gd name="T6" fmla="*/ 0 w 80"/>
                <a:gd name="T7" fmla="*/ 0 h 23"/>
                <a:gd name="T8" fmla="*/ 0 w 80"/>
                <a:gd name="T9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0" h="23">
                  <a:moveTo>
                    <a:pt x="0" y="22"/>
                  </a:moveTo>
                  <a:lnTo>
                    <a:pt x="79" y="22"/>
                  </a:lnTo>
                  <a:lnTo>
                    <a:pt x="79" y="0"/>
                  </a:lnTo>
                  <a:lnTo>
                    <a:pt x="0" y="0"/>
                  </a:lnTo>
                  <a:lnTo>
                    <a:pt x="0" y="22"/>
                  </a:lnTo>
                </a:path>
              </a:pathLst>
            </a:custGeom>
            <a:solidFill>
              <a:srgbClr val="A6BB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776" name="Freeform 320"/>
            <p:cNvSpPr>
              <a:spLocks/>
            </p:cNvSpPr>
            <p:nvPr/>
          </p:nvSpPr>
          <p:spPr bwMode="auto">
            <a:xfrm>
              <a:off x="6181726" y="3892551"/>
              <a:ext cx="36513" cy="36513"/>
            </a:xfrm>
            <a:custGeom>
              <a:avLst/>
              <a:gdLst>
                <a:gd name="T0" fmla="*/ 0 w 22"/>
                <a:gd name="T1" fmla="*/ 22 h 23"/>
                <a:gd name="T2" fmla="*/ 21 w 22"/>
                <a:gd name="T3" fmla="*/ 22 h 23"/>
                <a:gd name="T4" fmla="*/ 21 w 22"/>
                <a:gd name="T5" fmla="*/ 0 h 23"/>
                <a:gd name="T6" fmla="*/ 0 w 22"/>
                <a:gd name="T7" fmla="*/ 0 h 23"/>
                <a:gd name="T8" fmla="*/ 0 w 22"/>
                <a:gd name="T9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23">
                  <a:moveTo>
                    <a:pt x="0" y="22"/>
                  </a:moveTo>
                  <a:lnTo>
                    <a:pt x="21" y="22"/>
                  </a:lnTo>
                  <a:lnTo>
                    <a:pt x="21" y="0"/>
                  </a:lnTo>
                  <a:lnTo>
                    <a:pt x="0" y="0"/>
                  </a:lnTo>
                  <a:lnTo>
                    <a:pt x="0" y="22"/>
                  </a:lnTo>
                </a:path>
              </a:pathLst>
            </a:custGeom>
            <a:solidFill>
              <a:srgbClr val="58FF5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777" name="Freeform 321"/>
            <p:cNvSpPr>
              <a:spLocks/>
            </p:cNvSpPr>
            <p:nvPr/>
          </p:nvSpPr>
          <p:spPr bwMode="auto">
            <a:xfrm>
              <a:off x="6227764" y="3892551"/>
              <a:ext cx="219075" cy="36513"/>
            </a:xfrm>
            <a:custGeom>
              <a:avLst/>
              <a:gdLst>
                <a:gd name="T0" fmla="*/ 0 w 138"/>
                <a:gd name="T1" fmla="*/ 22 h 23"/>
                <a:gd name="T2" fmla="*/ 137 w 138"/>
                <a:gd name="T3" fmla="*/ 22 h 23"/>
                <a:gd name="T4" fmla="*/ 137 w 138"/>
                <a:gd name="T5" fmla="*/ 0 h 23"/>
                <a:gd name="T6" fmla="*/ 0 w 138"/>
                <a:gd name="T7" fmla="*/ 0 h 23"/>
                <a:gd name="T8" fmla="*/ 0 w 138"/>
                <a:gd name="T9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8" h="23">
                  <a:moveTo>
                    <a:pt x="0" y="22"/>
                  </a:moveTo>
                  <a:lnTo>
                    <a:pt x="137" y="22"/>
                  </a:lnTo>
                  <a:lnTo>
                    <a:pt x="137" y="0"/>
                  </a:lnTo>
                  <a:lnTo>
                    <a:pt x="0" y="0"/>
                  </a:lnTo>
                  <a:lnTo>
                    <a:pt x="0" y="22"/>
                  </a:lnTo>
                </a:path>
              </a:pathLst>
            </a:custGeom>
            <a:solidFill>
              <a:srgbClr val="A8A8A8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778" name="Freeform 322"/>
            <p:cNvSpPr>
              <a:spLocks/>
            </p:cNvSpPr>
            <p:nvPr/>
          </p:nvSpPr>
          <p:spPr bwMode="auto">
            <a:xfrm>
              <a:off x="6456363" y="3892551"/>
              <a:ext cx="82550" cy="36513"/>
            </a:xfrm>
            <a:custGeom>
              <a:avLst/>
              <a:gdLst>
                <a:gd name="T0" fmla="*/ 0 w 52"/>
                <a:gd name="T1" fmla="*/ 22 h 23"/>
                <a:gd name="T2" fmla="*/ 51 w 52"/>
                <a:gd name="T3" fmla="*/ 22 h 23"/>
                <a:gd name="T4" fmla="*/ 51 w 52"/>
                <a:gd name="T5" fmla="*/ 0 h 23"/>
                <a:gd name="T6" fmla="*/ 0 w 52"/>
                <a:gd name="T7" fmla="*/ 0 h 23"/>
                <a:gd name="T8" fmla="*/ 0 w 52"/>
                <a:gd name="T9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" h="23">
                  <a:moveTo>
                    <a:pt x="0" y="22"/>
                  </a:moveTo>
                  <a:lnTo>
                    <a:pt x="51" y="22"/>
                  </a:lnTo>
                  <a:lnTo>
                    <a:pt x="51" y="0"/>
                  </a:lnTo>
                  <a:lnTo>
                    <a:pt x="0" y="0"/>
                  </a:lnTo>
                  <a:lnTo>
                    <a:pt x="0" y="22"/>
                  </a:lnTo>
                </a:path>
              </a:pathLst>
            </a:custGeom>
            <a:solidFill>
              <a:srgbClr val="A6BB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779" name="Freeform 323"/>
            <p:cNvSpPr>
              <a:spLocks/>
            </p:cNvSpPr>
            <p:nvPr/>
          </p:nvSpPr>
          <p:spPr bwMode="auto">
            <a:xfrm>
              <a:off x="6545263" y="3892551"/>
              <a:ext cx="36512" cy="36513"/>
            </a:xfrm>
            <a:custGeom>
              <a:avLst/>
              <a:gdLst>
                <a:gd name="T0" fmla="*/ 0 w 23"/>
                <a:gd name="T1" fmla="*/ 22 h 23"/>
                <a:gd name="T2" fmla="*/ 22 w 23"/>
                <a:gd name="T3" fmla="*/ 22 h 23"/>
                <a:gd name="T4" fmla="*/ 22 w 23"/>
                <a:gd name="T5" fmla="*/ 0 h 23"/>
                <a:gd name="T6" fmla="*/ 0 w 23"/>
                <a:gd name="T7" fmla="*/ 0 h 23"/>
                <a:gd name="T8" fmla="*/ 0 w 23"/>
                <a:gd name="T9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23">
                  <a:moveTo>
                    <a:pt x="0" y="22"/>
                  </a:moveTo>
                  <a:lnTo>
                    <a:pt x="22" y="22"/>
                  </a:lnTo>
                  <a:lnTo>
                    <a:pt x="22" y="0"/>
                  </a:lnTo>
                  <a:lnTo>
                    <a:pt x="0" y="0"/>
                  </a:lnTo>
                  <a:lnTo>
                    <a:pt x="0" y="22"/>
                  </a:lnTo>
                </a:path>
              </a:pathLst>
            </a:custGeom>
            <a:solidFill>
              <a:srgbClr val="FF7C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780" name="Freeform 324"/>
            <p:cNvSpPr>
              <a:spLocks/>
            </p:cNvSpPr>
            <p:nvPr/>
          </p:nvSpPr>
          <p:spPr bwMode="auto">
            <a:xfrm>
              <a:off x="6592888" y="3892551"/>
              <a:ext cx="80962" cy="36513"/>
            </a:xfrm>
            <a:custGeom>
              <a:avLst/>
              <a:gdLst>
                <a:gd name="T0" fmla="*/ 0 w 51"/>
                <a:gd name="T1" fmla="*/ 22 h 23"/>
                <a:gd name="T2" fmla="*/ 50 w 51"/>
                <a:gd name="T3" fmla="*/ 22 h 23"/>
                <a:gd name="T4" fmla="*/ 50 w 51"/>
                <a:gd name="T5" fmla="*/ 0 h 23"/>
                <a:gd name="T6" fmla="*/ 0 w 51"/>
                <a:gd name="T7" fmla="*/ 0 h 23"/>
                <a:gd name="T8" fmla="*/ 0 w 51"/>
                <a:gd name="T9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23">
                  <a:moveTo>
                    <a:pt x="0" y="22"/>
                  </a:moveTo>
                  <a:lnTo>
                    <a:pt x="50" y="22"/>
                  </a:lnTo>
                  <a:lnTo>
                    <a:pt x="50" y="0"/>
                  </a:lnTo>
                  <a:lnTo>
                    <a:pt x="0" y="0"/>
                  </a:lnTo>
                  <a:lnTo>
                    <a:pt x="0" y="22"/>
                  </a:lnTo>
                </a:path>
              </a:pathLst>
            </a:custGeom>
            <a:solidFill>
              <a:srgbClr val="FFD1C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781" name="Freeform 325"/>
            <p:cNvSpPr>
              <a:spLocks/>
            </p:cNvSpPr>
            <p:nvPr/>
          </p:nvSpPr>
          <p:spPr bwMode="auto">
            <a:xfrm>
              <a:off x="6683375" y="3892551"/>
              <a:ext cx="260350" cy="36513"/>
            </a:xfrm>
            <a:custGeom>
              <a:avLst/>
              <a:gdLst>
                <a:gd name="T0" fmla="*/ 0 w 165"/>
                <a:gd name="T1" fmla="*/ 22 h 23"/>
                <a:gd name="T2" fmla="*/ 164 w 165"/>
                <a:gd name="T3" fmla="*/ 22 h 23"/>
                <a:gd name="T4" fmla="*/ 164 w 165"/>
                <a:gd name="T5" fmla="*/ 0 h 23"/>
                <a:gd name="T6" fmla="*/ 0 w 165"/>
                <a:gd name="T7" fmla="*/ 0 h 23"/>
                <a:gd name="T8" fmla="*/ 0 w 165"/>
                <a:gd name="T9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5" h="23">
                  <a:moveTo>
                    <a:pt x="0" y="22"/>
                  </a:moveTo>
                  <a:lnTo>
                    <a:pt x="164" y="22"/>
                  </a:lnTo>
                  <a:lnTo>
                    <a:pt x="164" y="0"/>
                  </a:lnTo>
                  <a:lnTo>
                    <a:pt x="0" y="0"/>
                  </a:lnTo>
                  <a:lnTo>
                    <a:pt x="0" y="22"/>
                  </a:lnTo>
                </a:path>
              </a:pathLst>
            </a:cu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782" name="Freeform 326"/>
            <p:cNvSpPr>
              <a:spLocks/>
            </p:cNvSpPr>
            <p:nvPr/>
          </p:nvSpPr>
          <p:spPr bwMode="auto">
            <a:xfrm>
              <a:off x="6956426" y="3892551"/>
              <a:ext cx="80963" cy="36513"/>
            </a:xfrm>
            <a:custGeom>
              <a:avLst/>
              <a:gdLst>
                <a:gd name="T0" fmla="*/ 0 w 51"/>
                <a:gd name="T1" fmla="*/ 22 h 23"/>
                <a:gd name="T2" fmla="*/ 50 w 51"/>
                <a:gd name="T3" fmla="*/ 22 h 23"/>
                <a:gd name="T4" fmla="*/ 50 w 51"/>
                <a:gd name="T5" fmla="*/ 0 h 23"/>
                <a:gd name="T6" fmla="*/ 0 w 51"/>
                <a:gd name="T7" fmla="*/ 0 h 23"/>
                <a:gd name="T8" fmla="*/ 0 w 51"/>
                <a:gd name="T9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23">
                  <a:moveTo>
                    <a:pt x="0" y="22"/>
                  </a:moveTo>
                  <a:lnTo>
                    <a:pt x="50" y="22"/>
                  </a:lnTo>
                  <a:lnTo>
                    <a:pt x="50" y="0"/>
                  </a:lnTo>
                  <a:lnTo>
                    <a:pt x="0" y="0"/>
                  </a:lnTo>
                  <a:lnTo>
                    <a:pt x="0" y="22"/>
                  </a:lnTo>
                </a:path>
              </a:pathLst>
            </a:custGeom>
            <a:solidFill>
              <a:srgbClr val="FF870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783" name="Freeform 327"/>
            <p:cNvSpPr>
              <a:spLocks/>
            </p:cNvSpPr>
            <p:nvPr/>
          </p:nvSpPr>
          <p:spPr bwMode="auto">
            <a:xfrm>
              <a:off x="7048500" y="3892551"/>
              <a:ext cx="261938" cy="36513"/>
            </a:xfrm>
            <a:custGeom>
              <a:avLst/>
              <a:gdLst>
                <a:gd name="T0" fmla="*/ 0 w 165"/>
                <a:gd name="T1" fmla="*/ 22 h 23"/>
                <a:gd name="T2" fmla="*/ 164 w 165"/>
                <a:gd name="T3" fmla="*/ 22 h 23"/>
                <a:gd name="T4" fmla="*/ 164 w 165"/>
                <a:gd name="T5" fmla="*/ 0 h 23"/>
                <a:gd name="T6" fmla="*/ 0 w 165"/>
                <a:gd name="T7" fmla="*/ 0 h 23"/>
                <a:gd name="T8" fmla="*/ 0 w 165"/>
                <a:gd name="T9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5" h="23">
                  <a:moveTo>
                    <a:pt x="0" y="22"/>
                  </a:moveTo>
                  <a:lnTo>
                    <a:pt x="164" y="22"/>
                  </a:lnTo>
                  <a:lnTo>
                    <a:pt x="164" y="0"/>
                  </a:lnTo>
                  <a:lnTo>
                    <a:pt x="0" y="0"/>
                  </a:lnTo>
                  <a:lnTo>
                    <a:pt x="0" y="22"/>
                  </a:lnTo>
                </a:path>
              </a:pathLst>
            </a:cu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784" name="Freeform 328"/>
            <p:cNvSpPr>
              <a:spLocks/>
            </p:cNvSpPr>
            <p:nvPr/>
          </p:nvSpPr>
          <p:spPr bwMode="auto">
            <a:xfrm>
              <a:off x="7319963" y="3892551"/>
              <a:ext cx="127000" cy="36513"/>
            </a:xfrm>
            <a:custGeom>
              <a:avLst/>
              <a:gdLst>
                <a:gd name="T0" fmla="*/ 0 w 80"/>
                <a:gd name="T1" fmla="*/ 22 h 23"/>
                <a:gd name="T2" fmla="*/ 79 w 80"/>
                <a:gd name="T3" fmla="*/ 22 h 23"/>
                <a:gd name="T4" fmla="*/ 79 w 80"/>
                <a:gd name="T5" fmla="*/ 0 h 23"/>
                <a:gd name="T6" fmla="*/ 0 w 80"/>
                <a:gd name="T7" fmla="*/ 0 h 23"/>
                <a:gd name="T8" fmla="*/ 0 w 80"/>
                <a:gd name="T9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0" h="23">
                  <a:moveTo>
                    <a:pt x="0" y="22"/>
                  </a:moveTo>
                  <a:lnTo>
                    <a:pt x="79" y="22"/>
                  </a:lnTo>
                  <a:lnTo>
                    <a:pt x="79" y="0"/>
                  </a:lnTo>
                  <a:lnTo>
                    <a:pt x="0" y="0"/>
                  </a:lnTo>
                  <a:lnTo>
                    <a:pt x="0" y="22"/>
                  </a:lnTo>
                </a:path>
              </a:pathLst>
            </a:custGeom>
            <a:solidFill>
              <a:srgbClr val="FFD1C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785" name="Freeform 329"/>
            <p:cNvSpPr>
              <a:spLocks/>
            </p:cNvSpPr>
            <p:nvPr/>
          </p:nvSpPr>
          <p:spPr bwMode="auto">
            <a:xfrm>
              <a:off x="7454900" y="3892551"/>
              <a:ext cx="84138" cy="36513"/>
            </a:xfrm>
            <a:custGeom>
              <a:avLst/>
              <a:gdLst>
                <a:gd name="T0" fmla="*/ 0 w 53"/>
                <a:gd name="T1" fmla="*/ 22 h 23"/>
                <a:gd name="T2" fmla="*/ 52 w 53"/>
                <a:gd name="T3" fmla="*/ 22 h 23"/>
                <a:gd name="T4" fmla="*/ 52 w 53"/>
                <a:gd name="T5" fmla="*/ 0 h 23"/>
                <a:gd name="T6" fmla="*/ 0 w 53"/>
                <a:gd name="T7" fmla="*/ 0 h 23"/>
                <a:gd name="T8" fmla="*/ 0 w 53"/>
                <a:gd name="T9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" h="23">
                  <a:moveTo>
                    <a:pt x="0" y="22"/>
                  </a:moveTo>
                  <a:lnTo>
                    <a:pt x="52" y="22"/>
                  </a:lnTo>
                  <a:lnTo>
                    <a:pt x="52" y="0"/>
                  </a:lnTo>
                  <a:lnTo>
                    <a:pt x="0" y="0"/>
                  </a:lnTo>
                  <a:lnTo>
                    <a:pt x="0" y="22"/>
                  </a:lnTo>
                </a:path>
              </a:pathLst>
            </a:custGeom>
            <a:solidFill>
              <a:srgbClr val="FF7C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786" name="Freeform 330"/>
            <p:cNvSpPr>
              <a:spLocks/>
            </p:cNvSpPr>
            <p:nvPr/>
          </p:nvSpPr>
          <p:spPr bwMode="auto">
            <a:xfrm>
              <a:off x="7546976" y="3892551"/>
              <a:ext cx="125413" cy="36513"/>
            </a:xfrm>
            <a:custGeom>
              <a:avLst/>
              <a:gdLst>
                <a:gd name="T0" fmla="*/ 0 w 79"/>
                <a:gd name="T1" fmla="*/ 22 h 23"/>
                <a:gd name="T2" fmla="*/ 78 w 79"/>
                <a:gd name="T3" fmla="*/ 22 h 23"/>
                <a:gd name="T4" fmla="*/ 78 w 79"/>
                <a:gd name="T5" fmla="*/ 0 h 23"/>
                <a:gd name="T6" fmla="*/ 0 w 79"/>
                <a:gd name="T7" fmla="*/ 0 h 23"/>
                <a:gd name="T8" fmla="*/ 0 w 79"/>
                <a:gd name="T9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9" h="23">
                  <a:moveTo>
                    <a:pt x="0" y="22"/>
                  </a:moveTo>
                  <a:lnTo>
                    <a:pt x="78" y="22"/>
                  </a:lnTo>
                  <a:lnTo>
                    <a:pt x="78" y="0"/>
                  </a:lnTo>
                  <a:lnTo>
                    <a:pt x="0" y="0"/>
                  </a:lnTo>
                  <a:lnTo>
                    <a:pt x="0" y="22"/>
                  </a:lnTo>
                </a:path>
              </a:pathLst>
            </a:custGeom>
            <a:solidFill>
              <a:srgbClr val="A6BB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787" name="Freeform 331"/>
            <p:cNvSpPr>
              <a:spLocks/>
            </p:cNvSpPr>
            <p:nvPr/>
          </p:nvSpPr>
          <p:spPr bwMode="auto">
            <a:xfrm>
              <a:off x="7683501" y="3892551"/>
              <a:ext cx="36513" cy="36513"/>
            </a:xfrm>
            <a:custGeom>
              <a:avLst/>
              <a:gdLst>
                <a:gd name="T0" fmla="*/ 0 w 23"/>
                <a:gd name="T1" fmla="*/ 22 h 23"/>
                <a:gd name="T2" fmla="*/ 22 w 23"/>
                <a:gd name="T3" fmla="*/ 22 h 23"/>
                <a:gd name="T4" fmla="*/ 22 w 23"/>
                <a:gd name="T5" fmla="*/ 0 h 23"/>
                <a:gd name="T6" fmla="*/ 0 w 23"/>
                <a:gd name="T7" fmla="*/ 0 h 23"/>
                <a:gd name="T8" fmla="*/ 0 w 23"/>
                <a:gd name="T9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23">
                  <a:moveTo>
                    <a:pt x="0" y="22"/>
                  </a:moveTo>
                  <a:lnTo>
                    <a:pt x="22" y="22"/>
                  </a:lnTo>
                  <a:lnTo>
                    <a:pt x="22" y="0"/>
                  </a:lnTo>
                  <a:lnTo>
                    <a:pt x="0" y="0"/>
                  </a:lnTo>
                  <a:lnTo>
                    <a:pt x="0" y="22"/>
                  </a:lnTo>
                </a:path>
              </a:pathLst>
            </a:custGeom>
            <a:solidFill>
              <a:srgbClr val="58FF5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788" name="Freeform 332"/>
            <p:cNvSpPr>
              <a:spLocks/>
            </p:cNvSpPr>
            <p:nvPr/>
          </p:nvSpPr>
          <p:spPr bwMode="auto">
            <a:xfrm>
              <a:off x="5775326" y="3848101"/>
              <a:ext cx="80963" cy="36513"/>
            </a:xfrm>
            <a:custGeom>
              <a:avLst/>
              <a:gdLst>
                <a:gd name="T0" fmla="*/ 0 w 51"/>
                <a:gd name="T1" fmla="*/ 22 h 23"/>
                <a:gd name="T2" fmla="*/ 50 w 51"/>
                <a:gd name="T3" fmla="*/ 22 h 23"/>
                <a:gd name="T4" fmla="*/ 50 w 51"/>
                <a:gd name="T5" fmla="*/ 0 h 23"/>
                <a:gd name="T6" fmla="*/ 0 w 51"/>
                <a:gd name="T7" fmla="*/ 0 h 23"/>
                <a:gd name="T8" fmla="*/ 0 w 51"/>
                <a:gd name="T9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23">
                  <a:moveTo>
                    <a:pt x="0" y="22"/>
                  </a:moveTo>
                  <a:lnTo>
                    <a:pt x="50" y="22"/>
                  </a:lnTo>
                  <a:lnTo>
                    <a:pt x="50" y="0"/>
                  </a:lnTo>
                  <a:lnTo>
                    <a:pt x="0" y="0"/>
                  </a:lnTo>
                  <a:lnTo>
                    <a:pt x="0" y="22"/>
                  </a:lnTo>
                </a:path>
              </a:pathLst>
            </a:custGeom>
            <a:solidFill>
              <a:srgbClr val="A8A8A8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789" name="Freeform 333"/>
            <p:cNvSpPr>
              <a:spLocks/>
            </p:cNvSpPr>
            <p:nvPr/>
          </p:nvSpPr>
          <p:spPr bwMode="auto">
            <a:xfrm>
              <a:off x="5865814" y="3848101"/>
              <a:ext cx="34925" cy="36513"/>
            </a:xfrm>
            <a:custGeom>
              <a:avLst/>
              <a:gdLst>
                <a:gd name="T0" fmla="*/ 0 w 22"/>
                <a:gd name="T1" fmla="*/ 22 h 23"/>
                <a:gd name="T2" fmla="*/ 21 w 22"/>
                <a:gd name="T3" fmla="*/ 22 h 23"/>
                <a:gd name="T4" fmla="*/ 21 w 22"/>
                <a:gd name="T5" fmla="*/ 0 h 23"/>
                <a:gd name="T6" fmla="*/ 0 w 22"/>
                <a:gd name="T7" fmla="*/ 0 h 23"/>
                <a:gd name="T8" fmla="*/ 0 w 22"/>
                <a:gd name="T9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23">
                  <a:moveTo>
                    <a:pt x="0" y="22"/>
                  </a:moveTo>
                  <a:lnTo>
                    <a:pt x="21" y="22"/>
                  </a:lnTo>
                  <a:lnTo>
                    <a:pt x="21" y="0"/>
                  </a:lnTo>
                  <a:lnTo>
                    <a:pt x="0" y="0"/>
                  </a:lnTo>
                  <a:lnTo>
                    <a:pt x="0" y="22"/>
                  </a:lnTo>
                </a:path>
              </a:pathLst>
            </a:custGeom>
            <a:solidFill>
              <a:srgbClr val="58FF5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790" name="Freeform 334"/>
            <p:cNvSpPr>
              <a:spLocks/>
            </p:cNvSpPr>
            <p:nvPr/>
          </p:nvSpPr>
          <p:spPr bwMode="auto">
            <a:xfrm>
              <a:off x="5911850" y="3848101"/>
              <a:ext cx="261938" cy="36513"/>
            </a:xfrm>
            <a:custGeom>
              <a:avLst/>
              <a:gdLst>
                <a:gd name="T0" fmla="*/ 0 w 165"/>
                <a:gd name="T1" fmla="*/ 22 h 23"/>
                <a:gd name="T2" fmla="*/ 164 w 165"/>
                <a:gd name="T3" fmla="*/ 22 h 23"/>
                <a:gd name="T4" fmla="*/ 164 w 165"/>
                <a:gd name="T5" fmla="*/ 0 h 23"/>
                <a:gd name="T6" fmla="*/ 0 w 165"/>
                <a:gd name="T7" fmla="*/ 0 h 23"/>
                <a:gd name="T8" fmla="*/ 0 w 165"/>
                <a:gd name="T9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5" h="23">
                  <a:moveTo>
                    <a:pt x="0" y="22"/>
                  </a:moveTo>
                  <a:lnTo>
                    <a:pt x="164" y="22"/>
                  </a:lnTo>
                  <a:lnTo>
                    <a:pt x="164" y="0"/>
                  </a:lnTo>
                  <a:lnTo>
                    <a:pt x="0" y="0"/>
                  </a:lnTo>
                  <a:lnTo>
                    <a:pt x="0" y="22"/>
                  </a:lnTo>
                </a:path>
              </a:pathLst>
            </a:custGeom>
            <a:solidFill>
              <a:srgbClr val="A6BB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791" name="Freeform 335"/>
            <p:cNvSpPr>
              <a:spLocks/>
            </p:cNvSpPr>
            <p:nvPr/>
          </p:nvSpPr>
          <p:spPr bwMode="auto">
            <a:xfrm>
              <a:off x="6181726" y="3848101"/>
              <a:ext cx="36513" cy="36513"/>
            </a:xfrm>
            <a:custGeom>
              <a:avLst/>
              <a:gdLst>
                <a:gd name="T0" fmla="*/ 0 w 22"/>
                <a:gd name="T1" fmla="*/ 22 h 23"/>
                <a:gd name="T2" fmla="*/ 21 w 22"/>
                <a:gd name="T3" fmla="*/ 22 h 23"/>
                <a:gd name="T4" fmla="*/ 21 w 22"/>
                <a:gd name="T5" fmla="*/ 0 h 23"/>
                <a:gd name="T6" fmla="*/ 0 w 22"/>
                <a:gd name="T7" fmla="*/ 0 h 23"/>
                <a:gd name="T8" fmla="*/ 0 w 22"/>
                <a:gd name="T9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23">
                  <a:moveTo>
                    <a:pt x="0" y="22"/>
                  </a:moveTo>
                  <a:lnTo>
                    <a:pt x="21" y="22"/>
                  </a:lnTo>
                  <a:lnTo>
                    <a:pt x="21" y="0"/>
                  </a:lnTo>
                  <a:lnTo>
                    <a:pt x="0" y="0"/>
                  </a:lnTo>
                  <a:lnTo>
                    <a:pt x="0" y="22"/>
                  </a:lnTo>
                </a:path>
              </a:pathLst>
            </a:custGeom>
            <a:solidFill>
              <a:srgbClr val="58FF5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792" name="Freeform 336"/>
            <p:cNvSpPr>
              <a:spLocks/>
            </p:cNvSpPr>
            <p:nvPr/>
          </p:nvSpPr>
          <p:spPr bwMode="auto">
            <a:xfrm>
              <a:off x="6227764" y="3848101"/>
              <a:ext cx="219075" cy="36513"/>
            </a:xfrm>
            <a:custGeom>
              <a:avLst/>
              <a:gdLst>
                <a:gd name="T0" fmla="*/ 0 w 138"/>
                <a:gd name="T1" fmla="*/ 22 h 23"/>
                <a:gd name="T2" fmla="*/ 137 w 138"/>
                <a:gd name="T3" fmla="*/ 22 h 23"/>
                <a:gd name="T4" fmla="*/ 137 w 138"/>
                <a:gd name="T5" fmla="*/ 0 h 23"/>
                <a:gd name="T6" fmla="*/ 0 w 138"/>
                <a:gd name="T7" fmla="*/ 0 h 23"/>
                <a:gd name="T8" fmla="*/ 0 w 138"/>
                <a:gd name="T9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8" h="23">
                  <a:moveTo>
                    <a:pt x="0" y="22"/>
                  </a:moveTo>
                  <a:lnTo>
                    <a:pt x="137" y="22"/>
                  </a:lnTo>
                  <a:lnTo>
                    <a:pt x="137" y="0"/>
                  </a:lnTo>
                  <a:lnTo>
                    <a:pt x="0" y="0"/>
                  </a:lnTo>
                  <a:lnTo>
                    <a:pt x="0" y="22"/>
                  </a:lnTo>
                </a:path>
              </a:pathLst>
            </a:custGeom>
            <a:solidFill>
              <a:srgbClr val="A8A8A8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793" name="Freeform 337"/>
            <p:cNvSpPr>
              <a:spLocks/>
            </p:cNvSpPr>
            <p:nvPr/>
          </p:nvSpPr>
          <p:spPr bwMode="auto">
            <a:xfrm>
              <a:off x="6456364" y="3848101"/>
              <a:ext cx="34925" cy="36513"/>
            </a:xfrm>
            <a:custGeom>
              <a:avLst/>
              <a:gdLst>
                <a:gd name="T0" fmla="*/ 0 w 22"/>
                <a:gd name="T1" fmla="*/ 22 h 23"/>
                <a:gd name="T2" fmla="*/ 21 w 22"/>
                <a:gd name="T3" fmla="*/ 22 h 23"/>
                <a:gd name="T4" fmla="*/ 21 w 22"/>
                <a:gd name="T5" fmla="*/ 0 h 23"/>
                <a:gd name="T6" fmla="*/ 0 w 22"/>
                <a:gd name="T7" fmla="*/ 0 h 23"/>
                <a:gd name="T8" fmla="*/ 0 w 22"/>
                <a:gd name="T9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23">
                  <a:moveTo>
                    <a:pt x="0" y="22"/>
                  </a:moveTo>
                  <a:lnTo>
                    <a:pt x="21" y="22"/>
                  </a:lnTo>
                  <a:lnTo>
                    <a:pt x="21" y="0"/>
                  </a:lnTo>
                  <a:lnTo>
                    <a:pt x="0" y="0"/>
                  </a:lnTo>
                  <a:lnTo>
                    <a:pt x="0" y="22"/>
                  </a:lnTo>
                </a:path>
              </a:pathLst>
            </a:custGeom>
            <a:solidFill>
              <a:srgbClr val="A6BB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794" name="Freeform 338"/>
            <p:cNvSpPr>
              <a:spLocks/>
            </p:cNvSpPr>
            <p:nvPr/>
          </p:nvSpPr>
          <p:spPr bwMode="auto">
            <a:xfrm>
              <a:off x="6502401" y="3848101"/>
              <a:ext cx="79375" cy="36513"/>
            </a:xfrm>
            <a:custGeom>
              <a:avLst/>
              <a:gdLst>
                <a:gd name="T0" fmla="*/ 0 w 51"/>
                <a:gd name="T1" fmla="*/ 22 h 23"/>
                <a:gd name="T2" fmla="*/ 50 w 51"/>
                <a:gd name="T3" fmla="*/ 22 h 23"/>
                <a:gd name="T4" fmla="*/ 50 w 51"/>
                <a:gd name="T5" fmla="*/ 0 h 23"/>
                <a:gd name="T6" fmla="*/ 0 w 51"/>
                <a:gd name="T7" fmla="*/ 0 h 23"/>
                <a:gd name="T8" fmla="*/ 0 w 51"/>
                <a:gd name="T9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23">
                  <a:moveTo>
                    <a:pt x="0" y="22"/>
                  </a:moveTo>
                  <a:lnTo>
                    <a:pt x="50" y="22"/>
                  </a:lnTo>
                  <a:lnTo>
                    <a:pt x="50" y="0"/>
                  </a:lnTo>
                  <a:lnTo>
                    <a:pt x="0" y="0"/>
                  </a:lnTo>
                  <a:lnTo>
                    <a:pt x="0" y="22"/>
                  </a:lnTo>
                </a:path>
              </a:pathLst>
            </a:custGeom>
            <a:solidFill>
              <a:srgbClr val="FF7C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795" name="Freeform 339"/>
            <p:cNvSpPr>
              <a:spLocks/>
            </p:cNvSpPr>
            <p:nvPr/>
          </p:nvSpPr>
          <p:spPr bwMode="auto">
            <a:xfrm>
              <a:off x="6592889" y="3848101"/>
              <a:ext cx="33337" cy="36513"/>
            </a:xfrm>
            <a:custGeom>
              <a:avLst/>
              <a:gdLst>
                <a:gd name="T0" fmla="*/ 0 w 21"/>
                <a:gd name="T1" fmla="*/ 22 h 23"/>
                <a:gd name="T2" fmla="*/ 20 w 21"/>
                <a:gd name="T3" fmla="*/ 22 h 23"/>
                <a:gd name="T4" fmla="*/ 20 w 21"/>
                <a:gd name="T5" fmla="*/ 0 h 23"/>
                <a:gd name="T6" fmla="*/ 0 w 21"/>
                <a:gd name="T7" fmla="*/ 0 h 23"/>
                <a:gd name="T8" fmla="*/ 0 w 21"/>
                <a:gd name="T9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23">
                  <a:moveTo>
                    <a:pt x="0" y="22"/>
                  </a:moveTo>
                  <a:lnTo>
                    <a:pt x="20" y="22"/>
                  </a:lnTo>
                  <a:lnTo>
                    <a:pt x="20" y="0"/>
                  </a:lnTo>
                  <a:lnTo>
                    <a:pt x="0" y="0"/>
                  </a:lnTo>
                  <a:lnTo>
                    <a:pt x="0" y="22"/>
                  </a:lnTo>
                </a:path>
              </a:pathLst>
            </a:custGeom>
            <a:solidFill>
              <a:srgbClr val="FFD1C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796" name="Freeform 340"/>
            <p:cNvSpPr>
              <a:spLocks/>
            </p:cNvSpPr>
            <p:nvPr/>
          </p:nvSpPr>
          <p:spPr bwMode="auto">
            <a:xfrm>
              <a:off x="6637339" y="3848101"/>
              <a:ext cx="173037" cy="36513"/>
            </a:xfrm>
            <a:custGeom>
              <a:avLst/>
              <a:gdLst>
                <a:gd name="T0" fmla="*/ 0 w 109"/>
                <a:gd name="T1" fmla="*/ 22 h 23"/>
                <a:gd name="T2" fmla="*/ 108 w 109"/>
                <a:gd name="T3" fmla="*/ 22 h 23"/>
                <a:gd name="T4" fmla="*/ 108 w 109"/>
                <a:gd name="T5" fmla="*/ 0 h 23"/>
                <a:gd name="T6" fmla="*/ 0 w 109"/>
                <a:gd name="T7" fmla="*/ 0 h 23"/>
                <a:gd name="T8" fmla="*/ 0 w 109"/>
                <a:gd name="T9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9" h="23">
                  <a:moveTo>
                    <a:pt x="0" y="22"/>
                  </a:moveTo>
                  <a:lnTo>
                    <a:pt x="108" y="22"/>
                  </a:lnTo>
                  <a:lnTo>
                    <a:pt x="108" y="0"/>
                  </a:lnTo>
                  <a:lnTo>
                    <a:pt x="0" y="0"/>
                  </a:lnTo>
                  <a:lnTo>
                    <a:pt x="0" y="22"/>
                  </a:lnTo>
                </a:path>
              </a:pathLst>
            </a:cu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797" name="Freeform 341"/>
            <p:cNvSpPr>
              <a:spLocks/>
            </p:cNvSpPr>
            <p:nvPr/>
          </p:nvSpPr>
          <p:spPr bwMode="auto">
            <a:xfrm>
              <a:off x="6819901" y="3848101"/>
              <a:ext cx="398463" cy="36513"/>
            </a:xfrm>
            <a:custGeom>
              <a:avLst/>
              <a:gdLst>
                <a:gd name="T0" fmla="*/ 0 w 251"/>
                <a:gd name="T1" fmla="*/ 22 h 23"/>
                <a:gd name="T2" fmla="*/ 250 w 251"/>
                <a:gd name="T3" fmla="*/ 22 h 23"/>
                <a:gd name="T4" fmla="*/ 250 w 251"/>
                <a:gd name="T5" fmla="*/ 0 h 23"/>
                <a:gd name="T6" fmla="*/ 0 w 251"/>
                <a:gd name="T7" fmla="*/ 0 h 23"/>
                <a:gd name="T8" fmla="*/ 0 w 251"/>
                <a:gd name="T9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1" h="23">
                  <a:moveTo>
                    <a:pt x="0" y="22"/>
                  </a:moveTo>
                  <a:lnTo>
                    <a:pt x="250" y="22"/>
                  </a:lnTo>
                  <a:lnTo>
                    <a:pt x="250" y="0"/>
                  </a:lnTo>
                  <a:lnTo>
                    <a:pt x="0" y="0"/>
                  </a:lnTo>
                  <a:lnTo>
                    <a:pt x="0" y="22"/>
                  </a:lnTo>
                </a:path>
              </a:pathLst>
            </a:custGeom>
            <a:solidFill>
              <a:srgbClr val="FF870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798" name="Freeform 342"/>
            <p:cNvSpPr>
              <a:spLocks/>
            </p:cNvSpPr>
            <p:nvPr/>
          </p:nvSpPr>
          <p:spPr bwMode="auto">
            <a:xfrm>
              <a:off x="7227889" y="3848101"/>
              <a:ext cx="263525" cy="36513"/>
            </a:xfrm>
            <a:custGeom>
              <a:avLst/>
              <a:gdLst>
                <a:gd name="T0" fmla="*/ 0 w 166"/>
                <a:gd name="T1" fmla="*/ 22 h 23"/>
                <a:gd name="T2" fmla="*/ 165 w 166"/>
                <a:gd name="T3" fmla="*/ 22 h 23"/>
                <a:gd name="T4" fmla="*/ 165 w 166"/>
                <a:gd name="T5" fmla="*/ 0 h 23"/>
                <a:gd name="T6" fmla="*/ 0 w 166"/>
                <a:gd name="T7" fmla="*/ 0 h 23"/>
                <a:gd name="T8" fmla="*/ 0 w 166"/>
                <a:gd name="T9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6" h="23">
                  <a:moveTo>
                    <a:pt x="0" y="22"/>
                  </a:moveTo>
                  <a:lnTo>
                    <a:pt x="165" y="22"/>
                  </a:lnTo>
                  <a:lnTo>
                    <a:pt x="165" y="0"/>
                  </a:lnTo>
                  <a:lnTo>
                    <a:pt x="0" y="0"/>
                  </a:lnTo>
                  <a:lnTo>
                    <a:pt x="0" y="22"/>
                  </a:lnTo>
                </a:path>
              </a:pathLst>
            </a:cu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799" name="Freeform 343"/>
            <p:cNvSpPr>
              <a:spLocks/>
            </p:cNvSpPr>
            <p:nvPr/>
          </p:nvSpPr>
          <p:spPr bwMode="auto">
            <a:xfrm>
              <a:off x="7500938" y="3848101"/>
              <a:ext cx="38100" cy="36513"/>
            </a:xfrm>
            <a:custGeom>
              <a:avLst/>
              <a:gdLst>
                <a:gd name="T0" fmla="*/ 0 w 24"/>
                <a:gd name="T1" fmla="*/ 22 h 23"/>
                <a:gd name="T2" fmla="*/ 23 w 24"/>
                <a:gd name="T3" fmla="*/ 22 h 23"/>
                <a:gd name="T4" fmla="*/ 23 w 24"/>
                <a:gd name="T5" fmla="*/ 0 h 23"/>
                <a:gd name="T6" fmla="*/ 0 w 24"/>
                <a:gd name="T7" fmla="*/ 0 h 23"/>
                <a:gd name="T8" fmla="*/ 0 w 24"/>
                <a:gd name="T9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23">
                  <a:moveTo>
                    <a:pt x="0" y="22"/>
                  </a:moveTo>
                  <a:lnTo>
                    <a:pt x="23" y="22"/>
                  </a:lnTo>
                  <a:lnTo>
                    <a:pt x="23" y="0"/>
                  </a:lnTo>
                  <a:lnTo>
                    <a:pt x="0" y="0"/>
                  </a:lnTo>
                  <a:lnTo>
                    <a:pt x="0" y="22"/>
                  </a:lnTo>
                </a:path>
              </a:pathLst>
            </a:custGeom>
            <a:solidFill>
              <a:srgbClr val="FFD1C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800" name="Freeform 344"/>
            <p:cNvSpPr>
              <a:spLocks/>
            </p:cNvSpPr>
            <p:nvPr/>
          </p:nvSpPr>
          <p:spPr bwMode="auto">
            <a:xfrm>
              <a:off x="7546976" y="3848101"/>
              <a:ext cx="125413" cy="36513"/>
            </a:xfrm>
            <a:custGeom>
              <a:avLst/>
              <a:gdLst>
                <a:gd name="T0" fmla="*/ 0 w 79"/>
                <a:gd name="T1" fmla="*/ 22 h 23"/>
                <a:gd name="T2" fmla="*/ 78 w 79"/>
                <a:gd name="T3" fmla="*/ 22 h 23"/>
                <a:gd name="T4" fmla="*/ 78 w 79"/>
                <a:gd name="T5" fmla="*/ 0 h 23"/>
                <a:gd name="T6" fmla="*/ 0 w 79"/>
                <a:gd name="T7" fmla="*/ 0 h 23"/>
                <a:gd name="T8" fmla="*/ 0 w 79"/>
                <a:gd name="T9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9" h="23">
                  <a:moveTo>
                    <a:pt x="0" y="22"/>
                  </a:moveTo>
                  <a:lnTo>
                    <a:pt x="78" y="22"/>
                  </a:lnTo>
                  <a:lnTo>
                    <a:pt x="78" y="0"/>
                  </a:lnTo>
                  <a:lnTo>
                    <a:pt x="0" y="0"/>
                  </a:lnTo>
                  <a:lnTo>
                    <a:pt x="0" y="22"/>
                  </a:lnTo>
                </a:path>
              </a:pathLst>
            </a:custGeom>
            <a:solidFill>
              <a:srgbClr val="FF7C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801" name="Freeform 345"/>
            <p:cNvSpPr>
              <a:spLocks/>
            </p:cNvSpPr>
            <p:nvPr/>
          </p:nvSpPr>
          <p:spPr bwMode="auto">
            <a:xfrm>
              <a:off x="7683501" y="3848101"/>
              <a:ext cx="36513" cy="36513"/>
            </a:xfrm>
            <a:custGeom>
              <a:avLst/>
              <a:gdLst>
                <a:gd name="T0" fmla="*/ 0 w 23"/>
                <a:gd name="T1" fmla="*/ 22 h 23"/>
                <a:gd name="T2" fmla="*/ 22 w 23"/>
                <a:gd name="T3" fmla="*/ 22 h 23"/>
                <a:gd name="T4" fmla="*/ 22 w 23"/>
                <a:gd name="T5" fmla="*/ 0 h 23"/>
                <a:gd name="T6" fmla="*/ 0 w 23"/>
                <a:gd name="T7" fmla="*/ 0 h 23"/>
                <a:gd name="T8" fmla="*/ 0 w 23"/>
                <a:gd name="T9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23">
                  <a:moveTo>
                    <a:pt x="0" y="22"/>
                  </a:moveTo>
                  <a:lnTo>
                    <a:pt x="22" y="22"/>
                  </a:lnTo>
                  <a:lnTo>
                    <a:pt x="22" y="0"/>
                  </a:lnTo>
                  <a:lnTo>
                    <a:pt x="0" y="0"/>
                  </a:lnTo>
                  <a:lnTo>
                    <a:pt x="0" y="22"/>
                  </a:lnTo>
                </a:path>
              </a:pathLst>
            </a:custGeom>
            <a:solidFill>
              <a:srgbClr val="A6BB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802" name="Freeform 346"/>
            <p:cNvSpPr>
              <a:spLocks/>
            </p:cNvSpPr>
            <p:nvPr/>
          </p:nvSpPr>
          <p:spPr bwMode="auto">
            <a:xfrm>
              <a:off x="7726363" y="3848101"/>
              <a:ext cx="36512" cy="36513"/>
            </a:xfrm>
            <a:custGeom>
              <a:avLst/>
              <a:gdLst>
                <a:gd name="T0" fmla="*/ 0 w 23"/>
                <a:gd name="T1" fmla="*/ 22 h 23"/>
                <a:gd name="T2" fmla="*/ 22 w 23"/>
                <a:gd name="T3" fmla="*/ 22 h 23"/>
                <a:gd name="T4" fmla="*/ 22 w 23"/>
                <a:gd name="T5" fmla="*/ 0 h 23"/>
                <a:gd name="T6" fmla="*/ 0 w 23"/>
                <a:gd name="T7" fmla="*/ 0 h 23"/>
                <a:gd name="T8" fmla="*/ 0 w 23"/>
                <a:gd name="T9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23">
                  <a:moveTo>
                    <a:pt x="0" y="22"/>
                  </a:moveTo>
                  <a:lnTo>
                    <a:pt x="22" y="22"/>
                  </a:lnTo>
                  <a:lnTo>
                    <a:pt x="22" y="0"/>
                  </a:lnTo>
                  <a:lnTo>
                    <a:pt x="0" y="0"/>
                  </a:lnTo>
                  <a:lnTo>
                    <a:pt x="0" y="22"/>
                  </a:lnTo>
                </a:path>
              </a:pathLst>
            </a:custGeom>
            <a:solidFill>
              <a:srgbClr val="A8A8A8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803" name="Freeform 347"/>
            <p:cNvSpPr>
              <a:spLocks/>
            </p:cNvSpPr>
            <p:nvPr/>
          </p:nvSpPr>
          <p:spPr bwMode="auto">
            <a:xfrm>
              <a:off x="5819776" y="3802063"/>
              <a:ext cx="80963" cy="36512"/>
            </a:xfrm>
            <a:custGeom>
              <a:avLst/>
              <a:gdLst>
                <a:gd name="T0" fmla="*/ 0 w 51"/>
                <a:gd name="T1" fmla="*/ 22 h 23"/>
                <a:gd name="T2" fmla="*/ 50 w 51"/>
                <a:gd name="T3" fmla="*/ 22 h 23"/>
                <a:gd name="T4" fmla="*/ 50 w 51"/>
                <a:gd name="T5" fmla="*/ 0 h 23"/>
                <a:gd name="T6" fmla="*/ 0 w 51"/>
                <a:gd name="T7" fmla="*/ 0 h 23"/>
                <a:gd name="T8" fmla="*/ 0 w 51"/>
                <a:gd name="T9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23">
                  <a:moveTo>
                    <a:pt x="0" y="22"/>
                  </a:moveTo>
                  <a:lnTo>
                    <a:pt x="50" y="22"/>
                  </a:lnTo>
                  <a:lnTo>
                    <a:pt x="50" y="0"/>
                  </a:lnTo>
                  <a:lnTo>
                    <a:pt x="0" y="0"/>
                  </a:lnTo>
                  <a:lnTo>
                    <a:pt x="0" y="22"/>
                  </a:lnTo>
                </a:path>
              </a:pathLst>
            </a:custGeom>
            <a:solidFill>
              <a:srgbClr val="A8A8A8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804" name="Freeform 348"/>
            <p:cNvSpPr>
              <a:spLocks/>
            </p:cNvSpPr>
            <p:nvPr/>
          </p:nvSpPr>
          <p:spPr bwMode="auto">
            <a:xfrm>
              <a:off x="5911851" y="3802063"/>
              <a:ext cx="125413" cy="36512"/>
            </a:xfrm>
            <a:custGeom>
              <a:avLst/>
              <a:gdLst>
                <a:gd name="T0" fmla="*/ 0 w 79"/>
                <a:gd name="T1" fmla="*/ 22 h 23"/>
                <a:gd name="T2" fmla="*/ 78 w 79"/>
                <a:gd name="T3" fmla="*/ 22 h 23"/>
                <a:gd name="T4" fmla="*/ 78 w 79"/>
                <a:gd name="T5" fmla="*/ 0 h 23"/>
                <a:gd name="T6" fmla="*/ 0 w 79"/>
                <a:gd name="T7" fmla="*/ 0 h 23"/>
                <a:gd name="T8" fmla="*/ 0 w 79"/>
                <a:gd name="T9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9" h="23">
                  <a:moveTo>
                    <a:pt x="0" y="22"/>
                  </a:moveTo>
                  <a:lnTo>
                    <a:pt x="78" y="22"/>
                  </a:lnTo>
                  <a:lnTo>
                    <a:pt x="78" y="0"/>
                  </a:lnTo>
                  <a:lnTo>
                    <a:pt x="0" y="0"/>
                  </a:lnTo>
                  <a:lnTo>
                    <a:pt x="0" y="22"/>
                  </a:lnTo>
                </a:path>
              </a:pathLst>
            </a:custGeom>
            <a:solidFill>
              <a:srgbClr val="58FF5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805" name="Freeform 349"/>
            <p:cNvSpPr>
              <a:spLocks/>
            </p:cNvSpPr>
            <p:nvPr/>
          </p:nvSpPr>
          <p:spPr bwMode="auto">
            <a:xfrm>
              <a:off x="6046788" y="3802063"/>
              <a:ext cx="38100" cy="36512"/>
            </a:xfrm>
            <a:custGeom>
              <a:avLst/>
              <a:gdLst>
                <a:gd name="T0" fmla="*/ 0 w 24"/>
                <a:gd name="T1" fmla="*/ 22 h 23"/>
                <a:gd name="T2" fmla="*/ 23 w 24"/>
                <a:gd name="T3" fmla="*/ 22 h 23"/>
                <a:gd name="T4" fmla="*/ 23 w 24"/>
                <a:gd name="T5" fmla="*/ 0 h 23"/>
                <a:gd name="T6" fmla="*/ 0 w 24"/>
                <a:gd name="T7" fmla="*/ 0 h 23"/>
                <a:gd name="T8" fmla="*/ 0 w 24"/>
                <a:gd name="T9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23">
                  <a:moveTo>
                    <a:pt x="0" y="22"/>
                  </a:moveTo>
                  <a:lnTo>
                    <a:pt x="23" y="22"/>
                  </a:lnTo>
                  <a:lnTo>
                    <a:pt x="23" y="0"/>
                  </a:lnTo>
                  <a:lnTo>
                    <a:pt x="0" y="0"/>
                  </a:lnTo>
                  <a:lnTo>
                    <a:pt x="0" y="22"/>
                  </a:lnTo>
                </a:path>
              </a:pathLst>
            </a:custGeom>
            <a:solidFill>
              <a:srgbClr val="A8A8A8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806" name="Freeform 350"/>
            <p:cNvSpPr>
              <a:spLocks/>
            </p:cNvSpPr>
            <p:nvPr/>
          </p:nvSpPr>
          <p:spPr bwMode="auto">
            <a:xfrm>
              <a:off x="6092826" y="3802063"/>
              <a:ext cx="80963" cy="36512"/>
            </a:xfrm>
            <a:custGeom>
              <a:avLst/>
              <a:gdLst>
                <a:gd name="T0" fmla="*/ 0 w 51"/>
                <a:gd name="T1" fmla="*/ 22 h 23"/>
                <a:gd name="T2" fmla="*/ 50 w 51"/>
                <a:gd name="T3" fmla="*/ 22 h 23"/>
                <a:gd name="T4" fmla="*/ 50 w 51"/>
                <a:gd name="T5" fmla="*/ 0 h 23"/>
                <a:gd name="T6" fmla="*/ 0 w 51"/>
                <a:gd name="T7" fmla="*/ 0 h 23"/>
                <a:gd name="T8" fmla="*/ 0 w 51"/>
                <a:gd name="T9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23">
                  <a:moveTo>
                    <a:pt x="0" y="22"/>
                  </a:moveTo>
                  <a:lnTo>
                    <a:pt x="50" y="22"/>
                  </a:lnTo>
                  <a:lnTo>
                    <a:pt x="50" y="0"/>
                  </a:lnTo>
                  <a:lnTo>
                    <a:pt x="0" y="0"/>
                  </a:lnTo>
                  <a:lnTo>
                    <a:pt x="0" y="22"/>
                  </a:lnTo>
                </a:path>
              </a:pathLst>
            </a:custGeom>
            <a:solidFill>
              <a:srgbClr val="58FF5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807" name="Freeform 351"/>
            <p:cNvSpPr>
              <a:spLocks/>
            </p:cNvSpPr>
            <p:nvPr/>
          </p:nvSpPr>
          <p:spPr bwMode="auto">
            <a:xfrm>
              <a:off x="6181726" y="3802063"/>
              <a:ext cx="220663" cy="36512"/>
            </a:xfrm>
            <a:custGeom>
              <a:avLst/>
              <a:gdLst>
                <a:gd name="T0" fmla="*/ 0 w 138"/>
                <a:gd name="T1" fmla="*/ 22 h 23"/>
                <a:gd name="T2" fmla="*/ 137 w 138"/>
                <a:gd name="T3" fmla="*/ 22 h 23"/>
                <a:gd name="T4" fmla="*/ 137 w 138"/>
                <a:gd name="T5" fmla="*/ 0 h 23"/>
                <a:gd name="T6" fmla="*/ 0 w 138"/>
                <a:gd name="T7" fmla="*/ 0 h 23"/>
                <a:gd name="T8" fmla="*/ 0 w 138"/>
                <a:gd name="T9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8" h="23">
                  <a:moveTo>
                    <a:pt x="0" y="22"/>
                  </a:moveTo>
                  <a:lnTo>
                    <a:pt x="137" y="22"/>
                  </a:lnTo>
                  <a:lnTo>
                    <a:pt x="137" y="0"/>
                  </a:lnTo>
                  <a:lnTo>
                    <a:pt x="0" y="0"/>
                  </a:lnTo>
                  <a:lnTo>
                    <a:pt x="0" y="22"/>
                  </a:lnTo>
                </a:path>
              </a:pathLst>
            </a:custGeom>
            <a:solidFill>
              <a:srgbClr val="A8A8A8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808" name="Freeform 352"/>
            <p:cNvSpPr>
              <a:spLocks/>
            </p:cNvSpPr>
            <p:nvPr/>
          </p:nvSpPr>
          <p:spPr bwMode="auto">
            <a:xfrm>
              <a:off x="6410326" y="3802063"/>
              <a:ext cx="36513" cy="36512"/>
            </a:xfrm>
            <a:custGeom>
              <a:avLst/>
              <a:gdLst>
                <a:gd name="T0" fmla="*/ 0 w 23"/>
                <a:gd name="T1" fmla="*/ 22 h 23"/>
                <a:gd name="T2" fmla="*/ 22 w 23"/>
                <a:gd name="T3" fmla="*/ 22 h 23"/>
                <a:gd name="T4" fmla="*/ 22 w 23"/>
                <a:gd name="T5" fmla="*/ 0 h 23"/>
                <a:gd name="T6" fmla="*/ 0 w 23"/>
                <a:gd name="T7" fmla="*/ 0 h 23"/>
                <a:gd name="T8" fmla="*/ 0 w 23"/>
                <a:gd name="T9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23">
                  <a:moveTo>
                    <a:pt x="0" y="22"/>
                  </a:moveTo>
                  <a:lnTo>
                    <a:pt x="22" y="22"/>
                  </a:lnTo>
                  <a:lnTo>
                    <a:pt x="22" y="0"/>
                  </a:lnTo>
                  <a:lnTo>
                    <a:pt x="0" y="0"/>
                  </a:lnTo>
                  <a:lnTo>
                    <a:pt x="0" y="22"/>
                  </a:lnTo>
                </a:path>
              </a:pathLst>
            </a:custGeom>
            <a:solidFill>
              <a:srgbClr val="58FF5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809" name="Freeform 353"/>
            <p:cNvSpPr>
              <a:spLocks/>
            </p:cNvSpPr>
            <p:nvPr/>
          </p:nvSpPr>
          <p:spPr bwMode="auto">
            <a:xfrm>
              <a:off x="6456364" y="3802063"/>
              <a:ext cx="34925" cy="36512"/>
            </a:xfrm>
            <a:custGeom>
              <a:avLst/>
              <a:gdLst>
                <a:gd name="T0" fmla="*/ 0 w 22"/>
                <a:gd name="T1" fmla="*/ 22 h 23"/>
                <a:gd name="T2" fmla="*/ 21 w 22"/>
                <a:gd name="T3" fmla="*/ 22 h 23"/>
                <a:gd name="T4" fmla="*/ 21 w 22"/>
                <a:gd name="T5" fmla="*/ 0 h 23"/>
                <a:gd name="T6" fmla="*/ 0 w 22"/>
                <a:gd name="T7" fmla="*/ 0 h 23"/>
                <a:gd name="T8" fmla="*/ 0 w 22"/>
                <a:gd name="T9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23">
                  <a:moveTo>
                    <a:pt x="0" y="22"/>
                  </a:moveTo>
                  <a:lnTo>
                    <a:pt x="21" y="22"/>
                  </a:lnTo>
                  <a:lnTo>
                    <a:pt x="21" y="0"/>
                  </a:lnTo>
                  <a:lnTo>
                    <a:pt x="0" y="0"/>
                  </a:lnTo>
                  <a:lnTo>
                    <a:pt x="0" y="22"/>
                  </a:lnTo>
                </a:path>
              </a:pathLst>
            </a:custGeom>
            <a:solidFill>
              <a:srgbClr val="A6BB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810" name="Freeform 354"/>
            <p:cNvSpPr>
              <a:spLocks/>
            </p:cNvSpPr>
            <p:nvPr/>
          </p:nvSpPr>
          <p:spPr bwMode="auto">
            <a:xfrm>
              <a:off x="6502401" y="3802063"/>
              <a:ext cx="36513" cy="36512"/>
            </a:xfrm>
            <a:custGeom>
              <a:avLst/>
              <a:gdLst>
                <a:gd name="T0" fmla="*/ 0 w 23"/>
                <a:gd name="T1" fmla="*/ 22 h 23"/>
                <a:gd name="T2" fmla="*/ 22 w 23"/>
                <a:gd name="T3" fmla="*/ 22 h 23"/>
                <a:gd name="T4" fmla="*/ 22 w 23"/>
                <a:gd name="T5" fmla="*/ 0 h 23"/>
                <a:gd name="T6" fmla="*/ 0 w 23"/>
                <a:gd name="T7" fmla="*/ 0 h 23"/>
                <a:gd name="T8" fmla="*/ 0 w 23"/>
                <a:gd name="T9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23">
                  <a:moveTo>
                    <a:pt x="0" y="22"/>
                  </a:moveTo>
                  <a:lnTo>
                    <a:pt x="22" y="22"/>
                  </a:lnTo>
                  <a:lnTo>
                    <a:pt x="22" y="0"/>
                  </a:lnTo>
                  <a:lnTo>
                    <a:pt x="0" y="0"/>
                  </a:lnTo>
                  <a:lnTo>
                    <a:pt x="0" y="22"/>
                  </a:lnTo>
                </a:path>
              </a:pathLst>
            </a:custGeom>
            <a:solidFill>
              <a:srgbClr val="FF7C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811" name="Freeform 355"/>
            <p:cNvSpPr>
              <a:spLocks/>
            </p:cNvSpPr>
            <p:nvPr/>
          </p:nvSpPr>
          <p:spPr bwMode="auto">
            <a:xfrm>
              <a:off x="6545263" y="3802063"/>
              <a:ext cx="36512" cy="36512"/>
            </a:xfrm>
            <a:custGeom>
              <a:avLst/>
              <a:gdLst>
                <a:gd name="T0" fmla="*/ 0 w 23"/>
                <a:gd name="T1" fmla="*/ 22 h 23"/>
                <a:gd name="T2" fmla="*/ 22 w 23"/>
                <a:gd name="T3" fmla="*/ 22 h 23"/>
                <a:gd name="T4" fmla="*/ 22 w 23"/>
                <a:gd name="T5" fmla="*/ 0 h 23"/>
                <a:gd name="T6" fmla="*/ 0 w 23"/>
                <a:gd name="T7" fmla="*/ 0 h 23"/>
                <a:gd name="T8" fmla="*/ 0 w 23"/>
                <a:gd name="T9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23">
                  <a:moveTo>
                    <a:pt x="0" y="22"/>
                  </a:moveTo>
                  <a:lnTo>
                    <a:pt x="22" y="22"/>
                  </a:lnTo>
                  <a:lnTo>
                    <a:pt x="22" y="0"/>
                  </a:lnTo>
                  <a:lnTo>
                    <a:pt x="0" y="0"/>
                  </a:lnTo>
                  <a:lnTo>
                    <a:pt x="0" y="22"/>
                  </a:lnTo>
                </a:path>
              </a:pathLst>
            </a:custGeom>
            <a:solidFill>
              <a:srgbClr val="FFD1C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812" name="Freeform 356"/>
            <p:cNvSpPr>
              <a:spLocks/>
            </p:cNvSpPr>
            <p:nvPr/>
          </p:nvSpPr>
          <p:spPr bwMode="auto">
            <a:xfrm>
              <a:off x="6592888" y="3802063"/>
              <a:ext cx="171450" cy="36512"/>
            </a:xfrm>
            <a:custGeom>
              <a:avLst/>
              <a:gdLst>
                <a:gd name="T0" fmla="*/ 0 w 108"/>
                <a:gd name="T1" fmla="*/ 22 h 23"/>
                <a:gd name="T2" fmla="*/ 107 w 108"/>
                <a:gd name="T3" fmla="*/ 22 h 23"/>
                <a:gd name="T4" fmla="*/ 107 w 108"/>
                <a:gd name="T5" fmla="*/ 0 h 23"/>
                <a:gd name="T6" fmla="*/ 0 w 108"/>
                <a:gd name="T7" fmla="*/ 0 h 23"/>
                <a:gd name="T8" fmla="*/ 0 w 108"/>
                <a:gd name="T9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8" h="23">
                  <a:moveTo>
                    <a:pt x="0" y="22"/>
                  </a:moveTo>
                  <a:lnTo>
                    <a:pt x="107" y="22"/>
                  </a:lnTo>
                  <a:lnTo>
                    <a:pt x="107" y="0"/>
                  </a:lnTo>
                  <a:lnTo>
                    <a:pt x="0" y="0"/>
                  </a:lnTo>
                  <a:lnTo>
                    <a:pt x="0" y="22"/>
                  </a:lnTo>
                </a:path>
              </a:pathLst>
            </a:cu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813" name="Freeform 357"/>
            <p:cNvSpPr>
              <a:spLocks/>
            </p:cNvSpPr>
            <p:nvPr/>
          </p:nvSpPr>
          <p:spPr bwMode="auto">
            <a:xfrm>
              <a:off x="6772276" y="3802063"/>
              <a:ext cx="582613" cy="36512"/>
            </a:xfrm>
            <a:custGeom>
              <a:avLst/>
              <a:gdLst>
                <a:gd name="T0" fmla="*/ 0 w 366"/>
                <a:gd name="T1" fmla="*/ 22 h 23"/>
                <a:gd name="T2" fmla="*/ 365 w 366"/>
                <a:gd name="T3" fmla="*/ 22 h 23"/>
                <a:gd name="T4" fmla="*/ 365 w 366"/>
                <a:gd name="T5" fmla="*/ 0 h 23"/>
                <a:gd name="T6" fmla="*/ 0 w 366"/>
                <a:gd name="T7" fmla="*/ 0 h 23"/>
                <a:gd name="T8" fmla="*/ 0 w 366"/>
                <a:gd name="T9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6" h="23">
                  <a:moveTo>
                    <a:pt x="0" y="22"/>
                  </a:moveTo>
                  <a:lnTo>
                    <a:pt x="365" y="22"/>
                  </a:lnTo>
                  <a:lnTo>
                    <a:pt x="365" y="0"/>
                  </a:lnTo>
                  <a:lnTo>
                    <a:pt x="0" y="0"/>
                  </a:lnTo>
                  <a:lnTo>
                    <a:pt x="0" y="22"/>
                  </a:lnTo>
                </a:path>
              </a:pathLst>
            </a:custGeom>
            <a:solidFill>
              <a:srgbClr val="FF870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814" name="Freeform 358"/>
            <p:cNvSpPr>
              <a:spLocks/>
            </p:cNvSpPr>
            <p:nvPr/>
          </p:nvSpPr>
          <p:spPr bwMode="auto">
            <a:xfrm>
              <a:off x="7364414" y="3802063"/>
              <a:ext cx="263525" cy="36512"/>
            </a:xfrm>
            <a:custGeom>
              <a:avLst/>
              <a:gdLst>
                <a:gd name="T0" fmla="*/ 0 w 165"/>
                <a:gd name="T1" fmla="*/ 22 h 23"/>
                <a:gd name="T2" fmla="*/ 164 w 165"/>
                <a:gd name="T3" fmla="*/ 22 h 23"/>
                <a:gd name="T4" fmla="*/ 164 w 165"/>
                <a:gd name="T5" fmla="*/ 0 h 23"/>
                <a:gd name="T6" fmla="*/ 0 w 165"/>
                <a:gd name="T7" fmla="*/ 0 h 23"/>
                <a:gd name="T8" fmla="*/ 0 w 165"/>
                <a:gd name="T9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5" h="23">
                  <a:moveTo>
                    <a:pt x="0" y="22"/>
                  </a:moveTo>
                  <a:lnTo>
                    <a:pt x="164" y="22"/>
                  </a:lnTo>
                  <a:lnTo>
                    <a:pt x="164" y="0"/>
                  </a:lnTo>
                  <a:lnTo>
                    <a:pt x="0" y="0"/>
                  </a:lnTo>
                  <a:lnTo>
                    <a:pt x="0" y="22"/>
                  </a:lnTo>
                </a:path>
              </a:pathLst>
            </a:cu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815" name="Freeform 359"/>
            <p:cNvSpPr>
              <a:spLocks/>
            </p:cNvSpPr>
            <p:nvPr/>
          </p:nvSpPr>
          <p:spPr bwMode="auto">
            <a:xfrm>
              <a:off x="7637464" y="3802063"/>
              <a:ext cx="34925" cy="36512"/>
            </a:xfrm>
            <a:custGeom>
              <a:avLst/>
              <a:gdLst>
                <a:gd name="T0" fmla="*/ 0 w 22"/>
                <a:gd name="T1" fmla="*/ 22 h 23"/>
                <a:gd name="T2" fmla="*/ 21 w 22"/>
                <a:gd name="T3" fmla="*/ 22 h 23"/>
                <a:gd name="T4" fmla="*/ 21 w 22"/>
                <a:gd name="T5" fmla="*/ 0 h 23"/>
                <a:gd name="T6" fmla="*/ 0 w 22"/>
                <a:gd name="T7" fmla="*/ 0 h 23"/>
                <a:gd name="T8" fmla="*/ 0 w 22"/>
                <a:gd name="T9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23">
                  <a:moveTo>
                    <a:pt x="0" y="22"/>
                  </a:moveTo>
                  <a:lnTo>
                    <a:pt x="21" y="22"/>
                  </a:lnTo>
                  <a:lnTo>
                    <a:pt x="21" y="0"/>
                  </a:lnTo>
                  <a:lnTo>
                    <a:pt x="0" y="0"/>
                  </a:lnTo>
                  <a:lnTo>
                    <a:pt x="0" y="22"/>
                  </a:lnTo>
                </a:path>
              </a:pathLst>
            </a:custGeom>
            <a:solidFill>
              <a:srgbClr val="FFD1C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816" name="Freeform 360"/>
            <p:cNvSpPr>
              <a:spLocks/>
            </p:cNvSpPr>
            <p:nvPr/>
          </p:nvSpPr>
          <p:spPr bwMode="auto">
            <a:xfrm>
              <a:off x="7683501" y="3802063"/>
              <a:ext cx="79375" cy="36512"/>
            </a:xfrm>
            <a:custGeom>
              <a:avLst/>
              <a:gdLst>
                <a:gd name="T0" fmla="*/ 0 w 51"/>
                <a:gd name="T1" fmla="*/ 22 h 23"/>
                <a:gd name="T2" fmla="*/ 50 w 51"/>
                <a:gd name="T3" fmla="*/ 22 h 23"/>
                <a:gd name="T4" fmla="*/ 50 w 51"/>
                <a:gd name="T5" fmla="*/ 0 h 23"/>
                <a:gd name="T6" fmla="*/ 0 w 51"/>
                <a:gd name="T7" fmla="*/ 0 h 23"/>
                <a:gd name="T8" fmla="*/ 0 w 51"/>
                <a:gd name="T9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23">
                  <a:moveTo>
                    <a:pt x="0" y="22"/>
                  </a:moveTo>
                  <a:lnTo>
                    <a:pt x="50" y="22"/>
                  </a:lnTo>
                  <a:lnTo>
                    <a:pt x="50" y="0"/>
                  </a:lnTo>
                  <a:lnTo>
                    <a:pt x="0" y="0"/>
                  </a:lnTo>
                  <a:lnTo>
                    <a:pt x="0" y="22"/>
                  </a:lnTo>
                </a:path>
              </a:pathLst>
            </a:custGeom>
            <a:solidFill>
              <a:srgbClr val="FF7C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817" name="Freeform 361"/>
            <p:cNvSpPr>
              <a:spLocks/>
            </p:cNvSpPr>
            <p:nvPr/>
          </p:nvSpPr>
          <p:spPr bwMode="auto">
            <a:xfrm>
              <a:off x="7773989" y="3802063"/>
              <a:ext cx="34925" cy="36512"/>
            </a:xfrm>
            <a:custGeom>
              <a:avLst/>
              <a:gdLst>
                <a:gd name="T0" fmla="*/ 0 w 22"/>
                <a:gd name="T1" fmla="*/ 22 h 23"/>
                <a:gd name="T2" fmla="*/ 21 w 22"/>
                <a:gd name="T3" fmla="*/ 22 h 23"/>
                <a:gd name="T4" fmla="*/ 21 w 22"/>
                <a:gd name="T5" fmla="*/ 0 h 23"/>
                <a:gd name="T6" fmla="*/ 0 w 22"/>
                <a:gd name="T7" fmla="*/ 0 h 23"/>
                <a:gd name="T8" fmla="*/ 0 w 22"/>
                <a:gd name="T9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23">
                  <a:moveTo>
                    <a:pt x="0" y="22"/>
                  </a:moveTo>
                  <a:lnTo>
                    <a:pt x="21" y="22"/>
                  </a:lnTo>
                  <a:lnTo>
                    <a:pt x="21" y="0"/>
                  </a:lnTo>
                  <a:lnTo>
                    <a:pt x="0" y="0"/>
                  </a:lnTo>
                  <a:lnTo>
                    <a:pt x="0" y="22"/>
                  </a:lnTo>
                </a:path>
              </a:pathLst>
            </a:custGeom>
            <a:solidFill>
              <a:srgbClr val="58FF5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818" name="Freeform 362"/>
            <p:cNvSpPr>
              <a:spLocks/>
            </p:cNvSpPr>
            <p:nvPr/>
          </p:nvSpPr>
          <p:spPr bwMode="auto">
            <a:xfrm>
              <a:off x="5911850" y="3754438"/>
              <a:ext cx="261938" cy="36512"/>
            </a:xfrm>
            <a:custGeom>
              <a:avLst/>
              <a:gdLst>
                <a:gd name="T0" fmla="*/ 0 w 165"/>
                <a:gd name="T1" fmla="*/ 22 h 23"/>
                <a:gd name="T2" fmla="*/ 164 w 165"/>
                <a:gd name="T3" fmla="*/ 22 h 23"/>
                <a:gd name="T4" fmla="*/ 164 w 165"/>
                <a:gd name="T5" fmla="*/ 0 h 23"/>
                <a:gd name="T6" fmla="*/ 0 w 165"/>
                <a:gd name="T7" fmla="*/ 0 h 23"/>
                <a:gd name="T8" fmla="*/ 0 w 165"/>
                <a:gd name="T9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5" h="23">
                  <a:moveTo>
                    <a:pt x="0" y="22"/>
                  </a:moveTo>
                  <a:lnTo>
                    <a:pt x="164" y="22"/>
                  </a:lnTo>
                  <a:lnTo>
                    <a:pt x="164" y="0"/>
                  </a:lnTo>
                  <a:lnTo>
                    <a:pt x="0" y="0"/>
                  </a:lnTo>
                  <a:lnTo>
                    <a:pt x="0" y="22"/>
                  </a:lnTo>
                </a:path>
              </a:pathLst>
            </a:custGeom>
            <a:solidFill>
              <a:srgbClr val="A8A8A8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819" name="Freeform 363"/>
            <p:cNvSpPr>
              <a:spLocks/>
            </p:cNvSpPr>
            <p:nvPr/>
          </p:nvSpPr>
          <p:spPr bwMode="auto">
            <a:xfrm>
              <a:off x="6319838" y="3754438"/>
              <a:ext cx="82550" cy="36512"/>
            </a:xfrm>
            <a:custGeom>
              <a:avLst/>
              <a:gdLst>
                <a:gd name="T0" fmla="*/ 0 w 52"/>
                <a:gd name="T1" fmla="*/ 22 h 23"/>
                <a:gd name="T2" fmla="*/ 51 w 52"/>
                <a:gd name="T3" fmla="*/ 22 h 23"/>
                <a:gd name="T4" fmla="*/ 51 w 52"/>
                <a:gd name="T5" fmla="*/ 0 h 23"/>
                <a:gd name="T6" fmla="*/ 0 w 52"/>
                <a:gd name="T7" fmla="*/ 0 h 23"/>
                <a:gd name="T8" fmla="*/ 0 w 52"/>
                <a:gd name="T9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" h="23">
                  <a:moveTo>
                    <a:pt x="0" y="22"/>
                  </a:moveTo>
                  <a:lnTo>
                    <a:pt x="51" y="22"/>
                  </a:lnTo>
                  <a:lnTo>
                    <a:pt x="51" y="0"/>
                  </a:lnTo>
                  <a:lnTo>
                    <a:pt x="0" y="0"/>
                  </a:lnTo>
                  <a:lnTo>
                    <a:pt x="0" y="22"/>
                  </a:lnTo>
                </a:path>
              </a:pathLst>
            </a:custGeom>
            <a:solidFill>
              <a:srgbClr val="A8A8A8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820" name="Freeform 364"/>
            <p:cNvSpPr>
              <a:spLocks/>
            </p:cNvSpPr>
            <p:nvPr/>
          </p:nvSpPr>
          <p:spPr bwMode="auto">
            <a:xfrm>
              <a:off x="6410326" y="3754438"/>
              <a:ext cx="36513" cy="36512"/>
            </a:xfrm>
            <a:custGeom>
              <a:avLst/>
              <a:gdLst>
                <a:gd name="T0" fmla="*/ 0 w 23"/>
                <a:gd name="T1" fmla="*/ 22 h 23"/>
                <a:gd name="T2" fmla="*/ 22 w 23"/>
                <a:gd name="T3" fmla="*/ 22 h 23"/>
                <a:gd name="T4" fmla="*/ 22 w 23"/>
                <a:gd name="T5" fmla="*/ 0 h 23"/>
                <a:gd name="T6" fmla="*/ 0 w 23"/>
                <a:gd name="T7" fmla="*/ 0 h 23"/>
                <a:gd name="T8" fmla="*/ 0 w 23"/>
                <a:gd name="T9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23">
                  <a:moveTo>
                    <a:pt x="0" y="22"/>
                  </a:moveTo>
                  <a:lnTo>
                    <a:pt x="22" y="22"/>
                  </a:lnTo>
                  <a:lnTo>
                    <a:pt x="22" y="0"/>
                  </a:lnTo>
                  <a:lnTo>
                    <a:pt x="0" y="0"/>
                  </a:lnTo>
                  <a:lnTo>
                    <a:pt x="0" y="22"/>
                  </a:lnTo>
                </a:path>
              </a:pathLst>
            </a:custGeom>
            <a:solidFill>
              <a:srgbClr val="58FF5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821" name="Freeform 365"/>
            <p:cNvSpPr>
              <a:spLocks/>
            </p:cNvSpPr>
            <p:nvPr/>
          </p:nvSpPr>
          <p:spPr bwMode="auto">
            <a:xfrm>
              <a:off x="6456364" y="3754438"/>
              <a:ext cx="34925" cy="36512"/>
            </a:xfrm>
            <a:custGeom>
              <a:avLst/>
              <a:gdLst>
                <a:gd name="T0" fmla="*/ 0 w 22"/>
                <a:gd name="T1" fmla="*/ 22 h 23"/>
                <a:gd name="T2" fmla="*/ 21 w 22"/>
                <a:gd name="T3" fmla="*/ 22 h 23"/>
                <a:gd name="T4" fmla="*/ 21 w 22"/>
                <a:gd name="T5" fmla="*/ 0 h 23"/>
                <a:gd name="T6" fmla="*/ 0 w 22"/>
                <a:gd name="T7" fmla="*/ 0 h 23"/>
                <a:gd name="T8" fmla="*/ 0 w 22"/>
                <a:gd name="T9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23">
                  <a:moveTo>
                    <a:pt x="0" y="22"/>
                  </a:moveTo>
                  <a:lnTo>
                    <a:pt x="21" y="22"/>
                  </a:lnTo>
                  <a:lnTo>
                    <a:pt x="21" y="0"/>
                  </a:lnTo>
                  <a:lnTo>
                    <a:pt x="0" y="0"/>
                  </a:lnTo>
                  <a:lnTo>
                    <a:pt x="0" y="22"/>
                  </a:lnTo>
                </a:path>
              </a:pathLst>
            </a:custGeom>
            <a:solidFill>
              <a:srgbClr val="A6BB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822" name="Freeform 366"/>
            <p:cNvSpPr>
              <a:spLocks/>
            </p:cNvSpPr>
            <p:nvPr/>
          </p:nvSpPr>
          <p:spPr bwMode="auto">
            <a:xfrm>
              <a:off x="6502401" y="3754438"/>
              <a:ext cx="36513" cy="36512"/>
            </a:xfrm>
            <a:custGeom>
              <a:avLst/>
              <a:gdLst>
                <a:gd name="T0" fmla="*/ 0 w 23"/>
                <a:gd name="T1" fmla="*/ 22 h 23"/>
                <a:gd name="T2" fmla="*/ 22 w 23"/>
                <a:gd name="T3" fmla="*/ 22 h 23"/>
                <a:gd name="T4" fmla="*/ 22 w 23"/>
                <a:gd name="T5" fmla="*/ 0 h 23"/>
                <a:gd name="T6" fmla="*/ 0 w 23"/>
                <a:gd name="T7" fmla="*/ 0 h 23"/>
                <a:gd name="T8" fmla="*/ 0 w 23"/>
                <a:gd name="T9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23">
                  <a:moveTo>
                    <a:pt x="0" y="22"/>
                  </a:moveTo>
                  <a:lnTo>
                    <a:pt x="22" y="22"/>
                  </a:lnTo>
                  <a:lnTo>
                    <a:pt x="22" y="0"/>
                  </a:lnTo>
                  <a:lnTo>
                    <a:pt x="0" y="0"/>
                  </a:lnTo>
                  <a:lnTo>
                    <a:pt x="0" y="22"/>
                  </a:lnTo>
                </a:path>
              </a:pathLst>
            </a:custGeom>
            <a:solidFill>
              <a:srgbClr val="FF7C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823" name="Freeform 367"/>
            <p:cNvSpPr>
              <a:spLocks/>
            </p:cNvSpPr>
            <p:nvPr/>
          </p:nvSpPr>
          <p:spPr bwMode="auto">
            <a:xfrm>
              <a:off x="6545263" y="3754438"/>
              <a:ext cx="36512" cy="36512"/>
            </a:xfrm>
            <a:custGeom>
              <a:avLst/>
              <a:gdLst>
                <a:gd name="T0" fmla="*/ 0 w 23"/>
                <a:gd name="T1" fmla="*/ 22 h 23"/>
                <a:gd name="T2" fmla="*/ 22 w 23"/>
                <a:gd name="T3" fmla="*/ 22 h 23"/>
                <a:gd name="T4" fmla="*/ 22 w 23"/>
                <a:gd name="T5" fmla="*/ 0 h 23"/>
                <a:gd name="T6" fmla="*/ 0 w 23"/>
                <a:gd name="T7" fmla="*/ 0 h 23"/>
                <a:gd name="T8" fmla="*/ 0 w 23"/>
                <a:gd name="T9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23">
                  <a:moveTo>
                    <a:pt x="0" y="22"/>
                  </a:moveTo>
                  <a:lnTo>
                    <a:pt x="22" y="22"/>
                  </a:lnTo>
                  <a:lnTo>
                    <a:pt x="22" y="0"/>
                  </a:lnTo>
                  <a:lnTo>
                    <a:pt x="0" y="0"/>
                  </a:lnTo>
                  <a:lnTo>
                    <a:pt x="0" y="22"/>
                  </a:lnTo>
                </a:path>
              </a:pathLst>
            </a:custGeom>
            <a:solidFill>
              <a:srgbClr val="FFD1C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824" name="Freeform 368"/>
            <p:cNvSpPr>
              <a:spLocks/>
            </p:cNvSpPr>
            <p:nvPr/>
          </p:nvSpPr>
          <p:spPr bwMode="auto">
            <a:xfrm>
              <a:off x="6592888" y="3754438"/>
              <a:ext cx="127000" cy="36512"/>
            </a:xfrm>
            <a:custGeom>
              <a:avLst/>
              <a:gdLst>
                <a:gd name="T0" fmla="*/ 0 w 80"/>
                <a:gd name="T1" fmla="*/ 22 h 23"/>
                <a:gd name="T2" fmla="*/ 79 w 80"/>
                <a:gd name="T3" fmla="*/ 22 h 23"/>
                <a:gd name="T4" fmla="*/ 79 w 80"/>
                <a:gd name="T5" fmla="*/ 0 h 23"/>
                <a:gd name="T6" fmla="*/ 0 w 80"/>
                <a:gd name="T7" fmla="*/ 0 h 23"/>
                <a:gd name="T8" fmla="*/ 0 w 80"/>
                <a:gd name="T9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0" h="23">
                  <a:moveTo>
                    <a:pt x="0" y="22"/>
                  </a:moveTo>
                  <a:lnTo>
                    <a:pt x="79" y="22"/>
                  </a:lnTo>
                  <a:lnTo>
                    <a:pt x="79" y="0"/>
                  </a:lnTo>
                  <a:lnTo>
                    <a:pt x="0" y="0"/>
                  </a:lnTo>
                  <a:lnTo>
                    <a:pt x="0" y="22"/>
                  </a:lnTo>
                </a:path>
              </a:pathLst>
            </a:cu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825" name="Freeform 369"/>
            <p:cNvSpPr>
              <a:spLocks/>
            </p:cNvSpPr>
            <p:nvPr/>
          </p:nvSpPr>
          <p:spPr bwMode="auto">
            <a:xfrm>
              <a:off x="6727825" y="3754438"/>
              <a:ext cx="719138" cy="36512"/>
            </a:xfrm>
            <a:custGeom>
              <a:avLst/>
              <a:gdLst>
                <a:gd name="T0" fmla="*/ 0 w 453"/>
                <a:gd name="T1" fmla="*/ 22 h 23"/>
                <a:gd name="T2" fmla="*/ 452 w 453"/>
                <a:gd name="T3" fmla="*/ 22 h 23"/>
                <a:gd name="T4" fmla="*/ 452 w 453"/>
                <a:gd name="T5" fmla="*/ 0 h 23"/>
                <a:gd name="T6" fmla="*/ 0 w 453"/>
                <a:gd name="T7" fmla="*/ 0 h 23"/>
                <a:gd name="T8" fmla="*/ 0 w 453"/>
                <a:gd name="T9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3" h="23">
                  <a:moveTo>
                    <a:pt x="0" y="22"/>
                  </a:moveTo>
                  <a:lnTo>
                    <a:pt x="452" y="22"/>
                  </a:lnTo>
                  <a:lnTo>
                    <a:pt x="452" y="0"/>
                  </a:lnTo>
                  <a:lnTo>
                    <a:pt x="0" y="0"/>
                  </a:lnTo>
                  <a:lnTo>
                    <a:pt x="0" y="22"/>
                  </a:lnTo>
                </a:path>
              </a:pathLst>
            </a:custGeom>
            <a:solidFill>
              <a:srgbClr val="FF870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826" name="Freeform 370"/>
            <p:cNvSpPr>
              <a:spLocks/>
            </p:cNvSpPr>
            <p:nvPr/>
          </p:nvSpPr>
          <p:spPr bwMode="auto">
            <a:xfrm>
              <a:off x="7454901" y="3754438"/>
              <a:ext cx="265113" cy="36512"/>
            </a:xfrm>
            <a:custGeom>
              <a:avLst/>
              <a:gdLst>
                <a:gd name="T0" fmla="*/ 0 w 167"/>
                <a:gd name="T1" fmla="*/ 22 h 23"/>
                <a:gd name="T2" fmla="*/ 166 w 167"/>
                <a:gd name="T3" fmla="*/ 22 h 23"/>
                <a:gd name="T4" fmla="*/ 166 w 167"/>
                <a:gd name="T5" fmla="*/ 0 h 23"/>
                <a:gd name="T6" fmla="*/ 0 w 167"/>
                <a:gd name="T7" fmla="*/ 0 h 23"/>
                <a:gd name="T8" fmla="*/ 0 w 167"/>
                <a:gd name="T9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7" h="23">
                  <a:moveTo>
                    <a:pt x="0" y="22"/>
                  </a:moveTo>
                  <a:lnTo>
                    <a:pt x="166" y="22"/>
                  </a:lnTo>
                  <a:lnTo>
                    <a:pt x="166" y="0"/>
                  </a:lnTo>
                  <a:lnTo>
                    <a:pt x="0" y="0"/>
                  </a:lnTo>
                  <a:lnTo>
                    <a:pt x="0" y="22"/>
                  </a:lnTo>
                </a:path>
              </a:pathLst>
            </a:cu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827" name="Freeform 371"/>
            <p:cNvSpPr>
              <a:spLocks/>
            </p:cNvSpPr>
            <p:nvPr/>
          </p:nvSpPr>
          <p:spPr bwMode="auto">
            <a:xfrm>
              <a:off x="7726363" y="3754438"/>
              <a:ext cx="36512" cy="36512"/>
            </a:xfrm>
            <a:custGeom>
              <a:avLst/>
              <a:gdLst>
                <a:gd name="T0" fmla="*/ 0 w 23"/>
                <a:gd name="T1" fmla="*/ 22 h 23"/>
                <a:gd name="T2" fmla="*/ 22 w 23"/>
                <a:gd name="T3" fmla="*/ 22 h 23"/>
                <a:gd name="T4" fmla="*/ 22 w 23"/>
                <a:gd name="T5" fmla="*/ 0 h 23"/>
                <a:gd name="T6" fmla="*/ 0 w 23"/>
                <a:gd name="T7" fmla="*/ 0 h 23"/>
                <a:gd name="T8" fmla="*/ 0 w 23"/>
                <a:gd name="T9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23">
                  <a:moveTo>
                    <a:pt x="0" y="22"/>
                  </a:moveTo>
                  <a:lnTo>
                    <a:pt x="22" y="22"/>
                  </a:lnTo>
                  <a:lnTo>
                    <a:pt x="22" y="0"/>
                  </a:lnTo>
                  <a:lnTo>
                    <a:pt x="0" y="0"/>
                  </a:lnTo>
                  <a:lnTo>
                    <a:pt x="0" y="22"/>
                  </a:lnTo>
                </a:path>
              </a:pathLst>
            </a:custGeom>
            <a:solidFill>
              <a:srgbClr val="FFD1C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828" name="Freeform 372"/>
            <p:cNvSpPr>
              <a:spLocks/>
            </p:cNvSpPr>
            <p:nvPr/>
          </p:nvSpPr>
          <p:spPr bwMode="auto">
            <a:xfrm>
              <a:off x="7773989" y="3754438"/>
              <a:ext cx="34925" cy="36512"/>
            </a:xfrm>
            <a:custGeom>
              <a:avLst/>
              <a:gdLst>
                <a:gd name="T0" fmla="*/ 0 w 22"/>
                <a:gd name="T1" fmla="*/ 22 h 23"/>
                <a:gd name="T2" fmla="*/ 21 w 22"/>
                <a:gd name="T3" fmla="*/ 22 h 23"/>
                <a:gd name="T4" fmla="*/ 21 w 22"/>
                <a:gd name="T5" fmla="*/ 0 h 23"/>
                <a:gd name="T6" fmla="*/ 0 w 22"/>
                <a:gd name="T7" fmla="*/ 0 h 23"/>
                <a:gd name="T8" fmla="*/ 0 w 22"/>
                <a:gd name="T9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23">
                  <a:moveTo>
                    <a:pt x="0" y="22"/>
                  </a:moveTo>
                  <a:lnTo>
                    <a:pt x="21" y="22"/>
                  </a:lnTo>
                  <a:lnTo>
                    <a:pt x="21" y="0"/>
                  </a:lnTo>
                  <a:lnTo>
                    <a:pt x="0" y="0"/>
                  </a:lnTo>
                  <a:lnTo>
                    <a:pt x="0" y="22"/>
                  </a:lnTo>
                </a:path>
              </a:pathLst>
            </a:custGeom>
            <a:solidFill>
              <a:srgbClr val="FF7C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829" name="Freeform 373"/>
            <p:cNvSpPr>
              <a:spLocks/>
            </p:cNvSpPr>
            <p:nvPr/>
          </p:nvSpPr>
          <p:spPr bwMode="auto">
            <a:xfrm>
              <a:off x="7818438" y="3754438"/>
              <a:ext cx="36512" cy="36512"/>
            </a:xfrm>
            <a:custGeom>
              <a:avLst/>
              <a:gdLst>
                <a:gd name="T0" fmla="*/ 0 w 23"/>
                <a:gd name="T1" fmla="*/ 22 h 23"/>
                <a:gd name="T2" fmla="*/ 22 w 23"/>
                <a:gd name="T3" fmla="*/ 22 h 23"/>
                <a:gd name="T4" fmla="*/ 22 w 23"/>
                <a:gd name="T5" fmla="*/ 0 h 23"/>
                <a:gd name="T6" fmla="*/ 0 w 23"/>
                <a:gd name="T7" fmla="*/ 0 h 23"/>
                <a:gd name="T8" fmla="*/ 0 w 23"/>
                <a:gd name="T9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23">
                  <a:moveTo>
                    <a:pt x="0" y="22"/>
                  </a:moveTo>
                  <a:lnTo>
                    <a:pt x="22" y="22"/>
                  </a:lnTo>
                  <a:lnTo>
                    <a:pt x="22" y="0"/>
                  </a:lnTo>
                  <a:lnTo>
                    <a:pt x="0" y="0"/>
                  </a:lnTo>
                  <a:lnTo>
                    <a:pt x="0" y="22"/>
                  </a:lnTo>
                </a:path>
              </a:pathLst>
            </a:custGeom>
            <a:solidFill>
              <a:srgbClr val="A8A8A8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830" name="Freeform 374"/>
            <p:cNvSpPr>
              <a:spLocks/>
            </p:cNvSpPr>
            <p:nvPr/>
          </p:nvSpPr>
          <p:spPr bwMode="auto">
            <a:xfrm>
              <a:off x="6092826" y="3708400"/>
              <a:ext cx="36513" cy="38100"/>
            </a:xfrm>
            <a:custGeom>
              <a:avLst/>
              <a:gdLst>
                <a:gd name="T0" fmla="*/ 0 w 23"/>
                <a:gd name="T1" fmla="*/ 23 h 24"/>
                <a:gd name="T2" fmla="*/ 22 w 23"/>
                <a:gd name="T3" fmla="*/ 23 h 24"/>
                <a:gd name="T4" fmla="*/ 22 w 23"/>
                <a:gd name="T5" fmla="*/ 0 h 24"/>
                <a:gd name="T6" fmla="*/ 0 w 23"/>
                <a:gd name="T7" fmla="*/ 0 h 24"/>
                <a:gd name="T8" fmla="*/ 0 w 23"/>
                <a:gd name="T9" fmla="*/ 2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24">
                  <a:moveTo>
                    <a:pt x="0" y="23"/>
                  </a:moveTo>
                  <a:lnTo>
                    <a:pt x="22" y="23"/>
                  </a:lnTo>
                  <a:lnTo>
                    <a:pt x="22" y="0"/>
                  </a:lnTo>
                  <a:lnTo>
                    <a:pt x="0" y="0"/>
                  </a:lnTo>
                  <a:lnTo>
                    <a:pt x="0" y="23"/>
                  </a:lnTo>
                </a:path>
              </a:pathLst>
            </a:custGeom>
            <a:solidFill>
              <a:srgbClr val="A8A8A8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831" name="Freeform 375"/>
            <p:cNvSpPr>
              <a:spLocks/>
            </p:cNvSpPr>
            <p:nvPr/>
          </p:nvSpPr>
          <p:spPr bwMode="auto">
            <a:xfrm>
              <a:off x="6365876" y="3708400"/>
              <a:ext cx="36513" cy="38100"/>
            </a:xfrm>
            <a:custGeom>
              <a:avLst/>
              <a:gdLst>
                <a:gd name="T0" fmla="*/ 0 w 23"/>
                <a:gd name="T1" fmla="*/ 23 h 24"/>
                <a:gd name="T2" fmla="*/ 22 w 23"/>
                <a:gd name="T3" fmla="*/ 23 h 24"/>
                <a:gd name="T4" fmla="*/ 22 w 23"/>
                <a:gd name="T5" fmla="*/ 0 h 24"/>
                <a:gd name="T6" fmla="*/ 0 w 23"/>
                <a:gd name="T7" fmla="*/ 0 h 24"/>
                <a:gd name="T8" fmla="*/ 0 w 23"/>
                <a:gd name="T9" fmla="*/ 2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24">
                  <a:moveTo>
                    <a:pt x="0" y="23"/>
                  </a:moveTo>
                  <a:lnTo>
                    <a:pt x="22" y="23"/>
                  </a:lnTo>
                  <a:lnTo>
                    <a:pt x="22" y="0"/>
                  </a:lnTo>
                  <a:lnTo>
                    <a:pt x="0" y="0"/>
                  </a:lnTo>
                  <a:lnTo>
                    <a:pt x="0" y="23"/>
                  </a:lnTo>
                </a:path>
              </a:pathLst>
            </a:custGeom>
            <a:solidFill>
              <a:srgbClr val="A8A8A8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832" name="Freeform 376"/>
            <p:cNvSpPr>
              <a:spLocks/>
            </p:cNvSpPr>
            <p:nvPr/>
          </p:nvSpPr>
          <p:spPr bwMode="auto">
            <a:xfrm>
              <a:off x="6410326" y="3708400"/>
              <a:ext cx="36513" cy="38100"/>
            </a:xfrm>
            <a:custGeom>
              <a:avLst/>
              <a:gdLst>
                <a:gd name="T0" fmla="*/ 0 w 23"/>
                <a:gd name="T1" fmla="*/ 23 h 24"/>
                <a:gd name="T2" fmla="*/ 22 w 23"/>
                <a:gd name="T3" fmla="*/ 23 h 24"/>
                <a:gd name="T4" fmla="*/ 22 w 23"/>
                <a:gd name="T5" fmla="*/ 0 h 24"/>
                <a:gd name="T6" fmla="*/ 0 w 23"/>
                <a:gd name="T7" fmla="*/ 0 h 24"/>
                <a:gd name="T8" fmla="*/ 0 w 23"/>
                <a:gd name="T9" fmla="*/ 2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24">
                  <a:moveTo>
                    <a:pt x="0" y="23"/>
                  </a:moveTo>
                  <a:lnTo>
                    <a:pt x="22" y="23"/>
                  </a:lnTo>
                  <a:lnTo>
                    <a:pt x="22" y="0"/>
                  </a:lnTo>
                  <a:lnTo>
                    <a:pt x="0" y="0"/>
                  </a:lnTo>
                  <a:lnTo>
                    <a:pt x="0" y="23"/>
                  </a:lnTo>
                </a:path>
              </a:pathLst>
            </a:custGeom>
            <a:solidFill>
              <a:srgbClr val="58FF5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833" name="Freeform 377"/>
            <p:cNvSpPr>
              <a:spLocks/>
            </p:cNvSpPr>
            <p:nvPr/>
          </p:nvSpPr>
          <p:spPr bwMode="auto">
            <a:xfrm>
              <a:off x="6456364" y="3708400"/>
              <a:ext cx="34925" cy="38100"/>
            </a:xfrm>
            <a:custGeom>
              <a:avLst/>
              <a:gdLst>
                <a:gd name="T0" fmla="*/ 0 w 22"/>
                <a:gd name="T1" fmla="*/ 23 h 24"/>
                <a:gd name="T2" fmla="*/ 21 w 22"/>
                <a:gd name="T3" fmla="*/ 23 h 24"/>
                <a:gd name="T4" fmla="*/ 21 w 22"/>
                <a:gd name="T5" fmla="*/ 0 h 24"/>
                <a:gd name="T6" fmla="*/ 0 w 22"/>
                <a:gd name="T7" fmla="*/ 0 h 24"/>
                <a:gd name="T8" fmla="*/ 0 w 22"/>
                <a:gd name="T9" fmla="*/ 2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24">
                  <a:moveTo>
                    <a:pt x="0" y="23"/>
                  </a:moveTo>
                  <a:lnTo>
                    <a:pt x="21" y="23"/>
                  </a:lnTo>
                  <a:lnTo>
                    <a:pt x="21" y="0"/>
                  </a:lnTo>
                  <a:lnTo>
                    <a:pt x="0" y="0"/>
                  </a:lnTo>
                  <a:lnTo>
                    <a:pt x="0" y="23"/>
                  </a:lnTo>
                </a:path>
              </a:pathLst>
            </a:custGeom>
            <a:solidFill>
              <a:srgbClr val="A6BB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834" name="Freeform 378"/>
            <p:cNvSpPr>
              <a:spLocks/>
            </p:cNvSpPr>
            <p:nvPr/>
          </p:nvSpPr>
          <p:spPr bwMode="auto">
            <a:xfrm>
              <a:off x="6502401" y="3708400"/>
              <a:ext cx="36513" cy="38100"/>
            </a:xfrm>
            <a:custGeom>
              <a:avLst/>
              <a:gdLst>
                <a:gd name="T0" fmla="*/ 0 w 23"/>
                <a:gd name="T1" fmla="*/ 23 h 24"/>
                <a:gd name="T2" fmla="*/ 22 w 23"/>
                <a:gd name="T3" fmla="*/ 23 h 24"/>
                <a:gd name="T4" fmla="*/ 22 w 23"/>
                <a:gd name="T5" fmla="*/ 0 h 24"/>
                <a:gd name="T6" fmla="*/ 0 w 23"/>
                <a:gd name="T7" fmla="*/ 0 h 24"/>
                <a:gd name="T8" fmla="*/ 0 w 23"/>
                <a:gd name="T9" fmla="*/ 2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24">
                  <a:moveTo>
                    <a:pt x="0" y="23"/>
                  </a:moveTo>
                  <a:lnTo>
                    <a:pt x="22" y="23"/>
                  </a:lnTo>
                  <a:lnTo>
                    <a:pt x="22" y="0"/>
                  </a:lnTo>
                  <a:lnTo>
                    <a:pt x="0" y="0"/>
                  </a:lnTo>
                  <a:lnTo>
                    <a:pt x="0" y="23"/>
                  </a:lnTo>
                </a:path>
              </a:pathLst>
            </a:custGeom>
            <a:solidFill>
              <a:srgbClr val="FF7C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835" name="Freeform 379"/>
            <p:cNvSpPr>
              <a:spLocks/>
            </p:cNvSpPr>
            <p:nvPr/>
          </p:nvSpPr>
          <p:spPr bwMode="auto">
            <a:xfrm>
              <a:off x="6545263" y="3708400"/>
              <a:ext cx="36512" cy="38100"/>
            </a:xfrm>
            <a:custGeom>
              <a:avLst/>
              <a:gdLst>
                <a:gd name="T0" fmla="*/ 0 w 23"/>
                <a:gd name="T1" fmla="*/ 23 h 24"/>
                <a:gd name="T2" fmla="*/ 22 w 23"/>
                <a:gd name="T3" fmla="*/ 23 h 24"/>
                <a:gd name="T4" fmla="*/ 22 w 23"/>
                <a:gd name="T5" fmla="*/ 0 h 24"/>
                <a:gd name="T6" fmla="*/ 0 w 23"/>
                <a:gd name="T7" fmla="*/ 0 h 24"/>
                <a:gd name="T8" fmla="*/ 0 w 23"/>
                <a:gd name="T9" fmla="*/ 2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24">
                  <a:moveTo>
                    <a:pt x="0" y="23"/>
                  </a:moveTo>
                  <a:lnTo>
                    <a:pt x="22" y="23"/>
                  </a:lnTo>
                  <a:lnTo>
                    <a:pt x="22" y="0"/>
                  </a:lnTo>
                  <a:lnTo>
                    <a:pt x="0" y="0"/>
                  </a:lnTo>
                  <a:lnTo>
                    <a:pt x="0" y="23"/>
                  </a:lnTo>
                </a:path>
              </a:pathLst>
            </a:custGeom>
            <a:solidFill>
              <a:srgbClr val="FFD1C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836" name="Freeform 380"/>
            <p:cNvSpPr>
              <a:spLocks/>
            </p:cNvSpPr>
            <p:nvPr/>
          </p:nvSpPr>
          <p:spPr bwMode="auto">
            <a:xfrm>
              <a:off x="6592888" y="3708400"/>
              <a:ext cx="127000" cy="38100"/>
            </a:xfrm>
            <a:custGeom>
              <a:avLst/>
              <a:gdLst>
                <a:gd name="T0" fmla="*/ 0 w 80"/>
                <a:gd name="T1" fmla="*/ 23 h 24"/>
                <a:gd name="T2" fmla="*/ 79 w 80"/>
                <a:gd name="T3" fmla="*/ 23 h 24"/>
                <a:gd name="T4" fmla="*/ 79 w 80"/>
                <a:gd name="T5" fmla="*/ 0 h 24"/>
                <a:gd name="T6" fmla="*/ 0 w 80"/>
                <a:gd name="T7" fmla="*/ 0 h 24"/>
                <a:gd name="T8" fmla="*/ 0 w 80"/>
                <a:gd name="T9" fmla="*/ 2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0" h="24">
                  <a:moveTo>
                    <a:pt x="0" y="23"/>
                  </a:moveTo>
                  <a:lnTo>
                    <a:pt x="79" y="23"/>
                  </a:lnTo>
                  <a:lnTo>
                    <a:pt x="79" y="0"/>
                  </a:lnTo>
                  <a:lnTo>
                    <a:pt x="0" y="0"/>
                  </a:lnTo>
                  <a:lnTo>
                    <a:pt x="0" y="23"/>
                  </a:lnTo>
                </a:path>
              </a:pathLst>
            </a:cu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837" name="Freeform 381"/>
            <p:cNvSpPr>
              <a:spLocks/>
            </p:cNvSpPr>
            <p:nvPr/>
          </p:nvSpPr>
          <p:spPr bwMode="auto">
            <a:xfrm>
              <a:off x="6727826" y="3708400"/>
              <a:ext cx="265113" cy="38100"/>
            </a:xfrm>
            <a:custGeom>
              <a:avLst/>
              <a:gdLst>
                <a:gd name="T0" fmla="*/ 0 w 167"/>
                <a:gd name="T1" fmla="*/ 23 h 24"/>
                <a:gd name="T2" fmla="*/ 166 w 167"/>
                <a:gd name="T3" fmla="*/ 23 h 24"/>
                <a:gd name="T4" fmla="*/ 166 w 167"/>
                <a:gd name="T5" fmla="*/ 0 h 24"/>
                <a:gd name="T6" fmla="*/ 0 w 167"/>
                <a:gd name="T7" fmla="*/ 0 h 24"/>
                <a:gd name="T8" fmla="*/ 0 w 167"/>
                <a:gd name="T9" fmla="*/ 2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7" h="24">
                  <a:moveTo>
                    <a:pt x="0" y="23"/>
                  </a:moveTo>
                  <a:lnTo>
                    <a:pt x="166" y="23"/>
                  </a:lnTo>
                  <a:lnTo>
                    <a:pt x="166" y="0"/>
                  </a:lnTo>
                  <a:lnTo>
                    <a:pt x="0" y="0"/>
                  </a:lnTo>
                  <a:lnTo>
                    <a:pt x="0" y="23"/>
                  </a:lnTo>
                </a:path>
              </a:pathLst>
            </a:custGeom>
            <a:solidFill>
              <a:srgbClr val="FF870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838" name="Freeform 382"/>
            <p:cNvSpPr>
              <a:spLocks/>
            </p:cNvSpPr>
            <p:nvPr/>
          </p:nvSpPr>
          <p:spPr bwMode="auto">
            <a:xfrm>
              <a:off x="7000876" y="3708400"/>
              <a:ext cx="265113" cy="38100"/>
            </a:xfrm>
            <a:custGeom>
              <a:avLst/>
              <a:gdLst>
                <a:gd name="T0" fmla="*/ 0 w 167"/>
                <a:gd name="T1" fmla="*/ 23 h 24"/>
                <a:gd name="T2" fmla="*/ 166 w 167"/>
                <a:gd name="T3" fmla="*/ 23 h 24"/>
                <a:gd name="T4" fmla="*/ 166 w 167"/>
                <a:gd name="T5" fmla="*/ 0 h 24"/>
                <a:gd name="T6" fmla="*/ 0 w 167"/>
                <a:gd name="T7" fmla="*/ 0 h 24"/>
                <a:gd name="T8" fmla="*/ 0 w 167"/>
                <a:gd name="T9" fmla="*/ 2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7" h="24">
                  <a:moveTo>
                    <a:pt x="0" y="23"/>
                  </a:moveTo>
                  <a:lnTo>
                    <a:pt x="166" y="23"/>
                  </a:lnTo>
                  <a:lnTo>
                    <a:pt x="166" y="0"/>
                  </a:lnTo>
                  <a:lnTo>
                    <a:pt x="0" y="0"/>
                  </a:lnTo>
                  <a:lnTo>
                    <a:pt x="0" y="23"/>
                  </a:lnTo>
                </a:path>
              </a:pathLst>
            </a:custGeom>
            <a:solidFill>
              <a:srgbClr val="FFFF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839" name="Freeform 383"/>
            <p:cNvSpPr>
              <a:spLocks/>
            </p:cNvSpPr>
            <p:nvPr/>
          </p:nvSpPr>
          <p:spPr bwMode="auto">
            <a:xfrm>
              <a:off x="7273926" y="3708400"/>
              <a:ext cx="354013" cy="38100"/>
            </a:xfrm>
            <a:custGeom>
              <a:avLst/>
              <a:gdLst>
                <a:gd name="T0" fmla="*/ 0 w 223"/>
                <a:gd name="T1" fmla="*/ 23 h 24"/>
                <a:gd name="T2" fmla="*/ 222 w 223"/>
                <a:gd name="T3" fmla="*/ 23 h 24"/>
                <a:gd name="T4" fmla="*/ 222 w 223"/>
                <a:gd name="T5" fmla="*/ 0 h 24"/>
                <a:gd name="T6" fmla="*/ 0 w 223"/>
                <a:gd name="T7" fmla="*/ 0 h 24"/>
                <a:gd name="T8" fmla="*/ 0 w 223"/>
                <a:gd name="T9" fmla="*/ 2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3" h="24">
                  <a:moveTo>
                    <a:pt x="0" y="23"/>
                  </a:moveTo>
                  <a:lnTo>
                    <a:pt x="222" y="23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23"/>
                  </a:lnTo>
                </a:path>
              </a:pathLst>
            </a:custGeom>
            <a:solidFill>
              <a:srgbClr val="FF870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840" name="Freeform 384"/>
            <p:cNvSpPr>
              <a:spLocks/>
            </p:cNvSpPr>
            <p:nvPr/>
          </p:nvSpPr>
          <p:spPr bwMode="auto">
            <a:xfrm>
              <a:off x="7637463" y="3708400"/>
              <a:ext cx="171450" cy="38100"/>
            </a:xfrm>
            <a:custGeom>
              <a:avLst/>
              <a:gdLst>
                <a:gd name="T0" fmla="*/ 0 w 108"/>
                <a:gd name="T1" fmla="*/ 23 h 24"/>
                <a:gd name="T2" fmla="*/ 107 w 108"/>
                <a:gd name="T3" fmla="*/ 23 h 24"/>
                <a:gd name="T4" fmla="*/ 107 w 108"/>
                <a:gd name="T5" fmla="*/ 0 h 24"/>
                <a:gd name="T6" fmla="*/ 0 w 108"/>
                <a:gd name="T7" fmla="*/ 0 h 24"/>
                <a:gd name="T8" fmla="*/ 0 w 108"/>
                <a:gd name="T9" fmla="*/ 2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8" h="24">
                  <a:moveTo>
                    <a:pt x="0" y="23"/>
                  </a:moveTo>
                  <a:lnTo>
                    <a:pt x="107" y="23"/>
                  </a:lnTo>
                  <a:lnTo>
                    <a:pt x="107" y="0"/>
                  </a:lnTo>
                  <a:lnTo>
                    <a:pt x="0" y="0"/>
                  </a:lnTo>
                  <a:lnTo>
                    <a:pt x="0" y="23"/>
                  </a:lnTo>
                </a:path>
              </a:pathLst>
            </a:cu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841" name="Freeform 385"/>
            <p:cNvSpPr>
              <a:spLocks/>
            </p:cNvSpPr>
            <p:nvPr/>
          </p:nvSpPr>
          <p:spPr bwMode="auto">
            <a:xfrm>
              <a:off x="7818438" y="3708400"/>
              <a:ext cx="36512" cy="38100"/>
            </a:xfrm>
            <a:custGeom>
              <a:avLst/>
              <a:gdLst>
                <a:gd name="T0" fmla="*/ 0 w 23"/>
                <a:gd name="T1" fmla="*/ 23 h 24"/>
                <a:gd name="T2" fmla="*/ 22 w 23"/>
                <a:gd name="T3" fmla="*/ 23 h 24"/>
                <a:gd name="T4" fmla="*/ 22 w 23"/>
                <a:gd name="T5" fmla="*/ 0 h 24"/>
                <a:gd name="T6" fmla="*/ 0 w 23"/>
                <a:gd name="T7" fmla="*/ 0 h 24"/>
                <a:gd name="T8" fmla="*/ 0 w 23"/>
                <a:gd name="T9" fmla="*/ 2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24">
                  <a:moveTo>
                    <a:pt x="0" y="23"/>
                  </a:moveTo>
                  <a:lnTo>
                    <a:pt x="22" y="23"/>
                  </a:lnTo>
                  <a:lnTo>
                    <a:pt x="22" y="0"/>
                  </a:lnTo>
                  <a:lnTo>
                    <a:pt x="0" y="0"/>
                  </a:lnTo>
                  <a:lnTo>
                    <a:pt x="0" y="23"/>
                  </a:lnTo>
                </a:path>
              </a:pathLst>
            </a:custGeom>
            <a:solidFill>
              <a:srgbClr val="A6BB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842" name="Freeform 386"/>
            <p:cNvSpPr>
              <a:spLocks/>
            </p:cNvSpPr>
            <p:nvPr/>
          </p:nvSpPr>
          <p:spPr bwMode="auto">
            <a:xfrm>
              <a:off x="6410326" y="3663951"/>
              <a:ext cx="36513" cy="34925"/>
            </a:xfrm>
            <a:custGeom>
              <a:avLst/>
              <a:gdLst>
                <a:gd name="T0" fmla="*/ 0 w 23"/>
                <a:gd name="T1" fmla="*/ 21 h 22"/>
                <a:gd name="T2" fmla="*/ 22 w 23"/>
                <a:gd name="T3" fmla="*/ 21 h 22"/>
                <a:gd name="T4" fmla="*/ 22 w 23"/>
                <a:gd name="T5" fmla="*/ 0 h 22"/>
                <a:gd name="T6" fmla="*/ 0 w 23"/>
                <a:gd name="T7" fmla="*/ 0 h 22"/>
                <a:gd name="T8" fmla="*/ 0 w 23"/>
                <a:gd name="T9" fmla="*/ 2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22">
                  <a:moveTo>
                    <a:pt x="0" y="21"/>
                  </a:moveTo>
                  <a:lnTo>
                    <a:pt x="22" y="21"/>
                  </a:lnTo>
                  <a:lnTo>
                    <a:pt x="22" y="0"/>
                  </a:lnTo>
                  <a:lnTo>
                    <a:pt x="0" y="0"/>
                  </a:lnTo>
                  <a:lnTo>
                    <a:pt x="0" y="21"/>
                  </a:lnTo>
                </a:path>
              </a:pathLst>
            </a:custGeom>
            <a:solidFill>
              <a:srgbClr val="58FF5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843" name="Freeform 387"/>
            <p:cNvSpPr>
              <a:spLocks/>
            </p:cNvSpPr>
            <p:nvPr/>
          </p:nvSpPr>
          <p:spPr bwMode="auto">
            <a:xfrm>
              <a:off x="6456363" y="3663951"/>
              <a:ext cx="82550" cy="34925"/>
            </a:xfrm>
            <a:custGeom>
              <a:avLst/>
              <a:gdLst>
                <a:gd name="T0" fmla="*/ 0 w 52"/>
                <a:gd name="T1" fmla="*/ 21 h 22"/>
                <a:gd name="T2" fmla="*/ 51 w 52"/>
                <a:gd name="T3" fmla="*/ 21 h 22"/>
                <a:gd name="T4" fmla="*/ 51 w 52"/>
                <a:gd name="T5" fmla="*/ 0 h 22"/>
                <a:gd name="T6" fmla="*/ 0 w 52"/>
                <a:gd name="T7" fmla="*/ 0 h 22"/>
                <a:gd name="T8" fmla="*/ 0 w 52"/>
                <a:gd name="T9" fmla="*/ 2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" h="22">
                  <a:moveTo>
                    <a:pt x="0" y="21"/>
                  </a:moveTo>
                  <a:lnTo>
                    <a:pt x="51" y="21"/>
                  </a:lnTo>
                  <a:lnTo>
                    <a:pt x="51" y="0"/>
                  </a:lnTo>
                  <a:lnTo>
                    <a:pt x="0" y="0"/>
                  </a:lnTo>
                  <a:lnTo>
                    <a:pt x="0" y="21"/>
                  </a:lnTo>
                </a:path>
              </a:pathLst>
            </a:custGeom>
            <a:solidFill>
              <a:srgbClr val="A6BB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844" name="Freeform 388"/>
            <p:cNvSpPr>
              <a:spLocks/>
            </p:cNvSpPr>
            <p:nvPr/>
          </p:nvSpPr>
          <p:spPr bwMode="auto">
            <a:xfrm>
              <a:off x="6545263" y="3663951"/>
              <a:ext cx="36512" cy="34925"/>
            </a:xfrm>
            <a:custGeom>
              <a:avLst/>
              <a:gdLst>
                <a:gd name="T0" fmla="*/ 0 w 23"/>
                <a:gd name="T1" fmla="*/ 21 h 22"/>
                <a:gd name="T2" fmla="*/ 22 w 23"/>
                <a:gd name="T3" fmla="*/ 21 h 22"/>
                <a:gd name="T4" fmla="*/ 22 w 23"/>
                <a:gd name="T5" fmla="*/ 0 h 22"/>
                <a:gd name="T6" fmla="*/ 0 w 23"/>
                <a:gd name="T7" fmla="*/ 0 h 22"/>
                <a:gd name="T8" fmla="*/ 0 w 23"/>
                <a:gd name="T9" fmla="*/ 2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22">
                  <a:moveTo>
                    <a:pt x="0" y="21"/>
                  </a:moveTo>
                  <a:lnTo>
                    <a:pt x="22" y="21"/>
                  </a:lnTo>
                  <a:lnTo>
                    <a:pt x="22" y="0"/>
                  </a:lnTo>
                  <a:lnTo>
                    <a:pt x="0" y="0"/>
                  </a:lnTo>
                  <a:lnTo>
                    <a:pt x="0" y="21"/>
                  </a:lnTo>
                </a:path>
              </a:pathLst>
            </a:custGeom>
            <a:solidFill>
              <a:srgbClr val="FF7C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845" name="Freeform 389"/>
            <p:cNvSpPr>
              <a:spLocks/>
            </p:cNvSpPr>
            <p:nvPr/>
          </p:nvSpPr>
          <p:spPr bwMode="auto">
            <a:xfrm>
              <a:off x="6592888" y="3663951"/>
              <a:ext cx="127000" cy="34925"/>
            </a:xfrm>
            <a:custGeom>
              <a:avLst/>
              <a:gdLst>
                <a:gd name="T0" fmla="*/ 0 w 80"/>
                <a:gd name="T1" fmla="*/ 21 h 22"/>
                <a:gd name="T2" fmla="*/ 79 w 80"/>
                <a:gd name="T3" fmla="*/ 21 h 22"/>
                <a:gd name="T4" fmla="*/ 79 w 80"/>
                <a:gd name="T5" fmla="*/ 0 h 22"/>
                <a:gd name="T6" fmla="*/ 0 w 80"/>
                <a:gd name="T7" fmla="*/ 0 h 22"/>
                <a:gd name="T8" fmla="*/ 0 w 80"/>
                <a:gd name="T9" fmla="*/ 2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0" h="22">
                  <a:moveTo>
                    <a:pt x="0" y="21"/>
                  </a:moveTo>
                  <a:lnTo>
                    <a:pt x="79" y="21"/>
                  </a:lnTo>
                  <a:lnTo>
                    <a:pt x="79" y="0"/>
                  </a:lnTo>
                  <a:lnTo>
                    <a:pt x="0" y="0"/>
                  </a:lnTo>
                  <a:lnTo>
                    <a:pt x="0" y="21"/>
                  </a:lnTo>
                </a:path>
              </a:pathLst>
            </a:cu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846" name="Freeform 390"/>
            <p:cNvSpPr>
              <a:spLocks/>
            </p:cNvSpPr>
            <p:nvPr/>
          </p:nvSpPr>
          <p:spPr bwMode="auto">
            <a:xfrm>
              <a:off x="6727825" y="3663951"/>
              <a:ext cx="215900" cy="34925"/>
            </a:xfrm>
            <a:custGeom>
              <a:avLst/>
              <a:gdLst>
                <a:gd name="T0" fmla="*/ 0 w 137"/>
                <a:gd name="T1" fmla="*/ 21 h 22"/>
                <a:gd name="T2" fmla="*/ 136 w 137"/>
                <a:gd name="T3" fmla="*/ 21 h 22"/>
                <a:gd name="T4" fmla="*/ 136 w 137"/>
                <a:gd name="T5" fmla="*/ 0 h 22"/>
                <a:gd name="T6" fmla="*/ 0 w 137"/>
                <a:gd name="T7" fmla="*/ 0 h 22"/>
                <a:gd name="T8" fmla="*/ 0 w 137"/>
                <a:gd name="T9" fmla="*/ 2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7" h="22">
                  <a:moveTo>
                    <a:pt x="0" y="21"/>
                  </a:moveTo>
                  <a:lnTo>
                    <a:pt x="136" y="21"/>
                  </a:lnTo>
                  <a:lnTo>
                    <a:pt x="136" y="0"/>
                  </a:lnTo>
                  <a:lnTo>
                    <a:pt x="0" y="0"/>
                  </a:lnTo>
                  <a:lnTo>
                    <a:pt x="0" y="21"/>
                  </a:lnTo>
                </a:path>
              </a:pathLst>
            </a:custGeom>
            <a:solidFill>
              <a:srgbClr val="FF870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847" name="Freeform 391"/>
            <p:cNvSpPr>
              <a:spLocks/>
            </p:cNvSpPr>
            <p:nvPr/>
          </p:nvSpPr>
          <p:spPr bwMode="auto">
            <a:xfrm>
              <a:off x="6956426" y="3663951"/>
              <a:ext cx="354013" cy="34925"/>
            </a:xfrm>
            <a:custGeom>
              <a:avLst/>
              <a:gdLst>
                <a:gd name="T0" fmla="*/ 0 w 223"/>
                <a:gd name="T1" fmla="*/ 21 h 22"/>
                <a:gd name="T2" fmla="*/ 222 w 223"/>
                <a:gd name="T3" fmla="*/ 21 h 22"/>
                <a:gd name="T4" fmla="*/ 222 w 223"/>
                <a:gd name="T5" fmla="*/ 0 h 22"/>
                <a:gd name="T6" fmla="*/ 0 w 223"/>
                <a:gd name="T7" fmla="*/ 0 h 22"/>
                <a:gd name="T8" fmla="*/ 0 w 223"/>
                <a:gd name="T9" fmla="*/ 2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3" h="22">
                  <a:moveTo>
                    <a:pt x="0" y="21"/>
                  </a:moveTo>
                  <a:lnTo>
                    <a:pt x="222" y="21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21"/>
                  </a:lnTo>
                </a:path>
              </a:pathLst>
            </a:custGeom>
            <a:solidFill>
              <a:srgbClr val="FFFF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848" name="Freeform 392"/>
            <p:cNvSpPr>
              <a:spLocks/>
            </p:cNvSpPr>
            <p:nvPr/>
          </p:nvSpPr>
          <p:spPr bwMode="auto">
            <a:xfrm>
              <a:off x="7319964" y="3663951"/>
              <a:ext cx="352425" cy="34925"/>
            </a:xfrm>
            <a:custGeom>
              <a:avLst/>
              <a:gdLst>
                <a:gd name="T0" fmla="*/ 0 w 222"/>
                <a:gd name="T1" fmla="*/ 21 h 22"/>
                <a:gd name="T2" fmla="*/ 221 w 222"/>
                <a:gd name="T3" fmla="*/ 21 h 22"/>
                <a:gd name="T4" fmla="*/ 221 w 222"/>
                <a:gd name="T5" fmla="*/ 0 h 22"/>
                <a:gd name="T6" fmla="*/ 0 w 222"/>
                <a:gd name="T7" fmla="*/ 0 h 22"/>
                <a:gd name="T8" fmla="*/ 0 w 222"/>
                <a:gd name="T9" fmla="*/ 2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2" h="22">
                  <a:moveTo>
                    <a:pt x="0" y="21"/>
                  </a:moveTo>
                  <a:lnTo>
                    <a:pt x="221" y="21"/>
                  </a:lnTo>
                  <a:lnTo>
                    <a:pt x="221" y="0"/>
                  </a:lnTo>
                  <a:lnTo>
                    <a:pt x="0" y="0"/>
                  </a:lnTo>
                  <a:lnTo>
                    <a:pt x="0" y="21"/>
                  </a:lnTo>
                </a:path>
              </a:pathLst>
            </a:custGeom>
            <a:solidFill>
              <a:srgbClr val="FF870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849" name="Freeform 393"/>
            <p:cNvSpPr>
              <a:spLocks/>
            </p:cNvSpPr>
            <p:nvPr/>
          </p:nvSpPr>
          <p:spPr bwMode="auto">
            <a:xfrm>
              <a:off x="7683501" y="3663951"/>
              <a:ext cx="125413" cy="34925"/>
            </a:xfrm>
            <a:custGeom>
              <a:avLst/>
              <a:gdLst>
                <a:gd name="T0" fmla="*/ 0 w 79"/>
                <a:gd name="T1" fmla="*/ 21 h 22"/>
                <a:gd name="T2" fmla="*/ 78 w 79"/>
                <a:gd name="T3" fmla="*/ 21 h 22"/>
                <a:gd name="T4" fmla="*/ 78 w 79"/>
                <a:gd name="T5" fmla="*/ 0 h 22"/>
                <a:gd name="T6" fmla="*/ 0 w 79"/>
                <a:gd name="T7" fmla="*/ 0 h 22"/>
                <a:gd name="T8" fmla="*/ 0 w 79"/>
                <a:gd name="T9" fmla="*/ 2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9" h="22">
                  <a:moveTo>
                    <a:pt x="0" y="21"/>
                  </a:moveTo>
                  <a:lnTo>
                    <a:pt x="78" y="21"/>
                  </a:lnTo>
                  <a:lnTo>
                    <a:pt x="78" y="0"/>
                  </a:lnTo>
                  <a:lnTo>
                    <a:pt x="0" y="0"/>
                  </a:lnTo>
                  <a:lnTo>
                    <a:pt x="0" y="21"/>
                  </a:lnTo>
                </a:path>
              </a:pathLst>
            </a:cu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850" name="Freeform 394"/>
            <p:cNvSpPr>
              <a:spLocks/>
            </p:cNvSpPr>
            <p:nvPr/>
          </p:nvSpPr>
          <p:spPr bwMode="auto">
            <a:xfrm>
              <a:off x="7818438" y="3663951"/>
              <a:ext cx="36512" cy="34925"/>
            </a:xfrm>
            <a:custGeom>
              <a:avLst/>
              <a:gdLst>
                <a:gd name="T0" fmla="*/ 0 w 23"/>
                <a:gd name="T1" fmla="*/ 21 h 22"/>
                <a:gd name="T2" fmla="*/ 22 w 23"/>
                <a:gd name="T3" fmla="*/ 21 h 22"/>
                <a:gd name="T4" fmla="*/ 22 w 23"/>
                <a:gd name="T5" fmla="*/ 0 h 22"/>
                <a:gd name="T6" fmla="*/ 0 w 23"/>
                <a:gd name="T7" fmla="*/ 0 h 22"/>
                <a:gd name="T8" fmla="*/ 0 w 23"/>
                <a:gd name="T9" fmla="*/ 2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22">
                  <a:moveTo>
                    <a:pt x="0" y="21"/>
                  </a:moveTo>
                  <a:lnTo>
                    <a:pt x="22" y="21"/>
                  </a:lnTo>
                  <a:lnTo>
                    <a:pt x="22" y="0"/>
                  </a:lnTo>
                  <a:lnTo>
                    <a:pt x="0" y="0"/>
                  </a:lnTo>
                  <a:lnTo>
                    <a:pt x="0" y="21"/>
                  </a:lnTo>
                </a:path>
              </a:pathLst>
            </a:custGeom>
            <a:solidFill>
              <a:srgbClr val="FFD1C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851" name="Freeform 395"/>
            <p:cNvSpPr>
              <a:spLocks/>
            </p:cNvSpPr>
            <p:nvPr/>
          </p:nvSpPr>
          <p:spPr bwMode="auto">
            <a:xfrm>
              <a:off x="7864476" y="3663951"/>
              <a:ext cx="36513" cy="34925"/>
            </a:xfrm>
            <a:custGeom>
              <a:avLst/>
              <a:gdLst>
                <a:gd name="T0" fmla="*/ 0 w 23"/>
                <a:gd name="T1" fmla="*/ 21 h 22"/>
                <a:gd name="T2" fmla="*/ 22 w 23"/>
                <a:gd name="T3" fmla="*/ 21 h 22"/>
                <a:gd name="T4" fmla="*/ 22 w 23"/>
                <a:gd name="T5" fmla="*/ 0 h 22"/>
                <a:gd name="T6" fmla="*/ 0 w 23"/>
                <a:gd name="T7" fmla="*/ 0 h 22"/>
                <a:gd name="T8" fmla="*/ 0 w 23"/>
                <a:gd name="T9" fmla="*/ 2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22">
                  <a:moveTo>
                    <a:pt x="0" y="21"/>
                  </a:moveTo>
                  <a:lnTo>
                    <a:pt x="22" y="21"/>
                  </a:lnTo>
                  <a:lnTo>
                    <a:pt x="22" y="0"/>
                  </a:lnTo>
                  <a:lnTo>
                    <a:pt x="0" y="0"/>
                  </a:lnTo>
                  <a:lnTo>
                    <a:pt x="0" y="21"/>
                  </a:lnTo>
                </a:path>
              </a:pathLst>
            </a:custGeom>
            <a:solidFill>
              <a:srgbClr val="A8A8A8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852" name="Freeform 396"/>
            <p:cNvSpPr>
              <a:spLocks/>
            </p:cNvSpPr>
            <p:nvPr/>
          </p:nvSpPr>
          <p:spPr bwMode="auto">
            <a:xfrm>
              <a:off x="6410326" y="3617913"/>
              <a:ext cx="36513" cy="38100"/>
            </a:xfrm>
            <a:custGeom>
              <a:avLst/>
              <a:gdLst>
                <a:gd name="T0" fmla="*/ 0 w 23"/>
                <a:gd name="T1" fmla="*/ 23 h 24"/>
                <a:gd name="T2" fmla="*/ 22 w 23"/>
                <a:gd name="T3" fmla="*/ 23 h 24"/>
                <a:gd name="T4" fmla="*/ 22 w 23"/>
                <a:gd name="T5" fmla="*/ 0 h 24"/>
                <a:gd name="T6" fmla="*/ 0 w 23"/>
                <a:gd name="T7" fmla="*/ 0 h 24"/>
                <a:gd name="T8" fmla="*/ 0 w 23"/>
                <a:gd name="T9" fmla="*/ 2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24">
                  <a:moveTo>
                    <a:pt x="0" y="23"/>
                  </a:moveTo>
                  <a:lnTo>
                    <a:pt x="22" y="23"/>
                  </a:lnTo>
                  <a:lnTo>
                    <a:pt x="22" y="0"/>
                  </a:lnTo>
                  <a:lnTo>
                    <a:pt x="0" y="0"/>
                  </a:lnTo>
                  <a:lnTo>
                    <a:pt x="0" y="23"/>
                  </a:lnTo>
                </a:path>
              </a:pathLst>
            </a:custGeom>
            <a:solidFill>
              <a:srgbClr val="A8A8A8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853" name="Freeform 397"/>
            <p:cNvSpPr>
              <a:spLocks/>
            </p:cNvSpPr>
            <p:nvPr/>
          </p:nvSpPr>
          <p:spPr bwMode="auto">
            <a:xfrm>
              <a:off x="6456363" y="3617913"/>
              <a:ext cx="82550" cy="38100"/>
            </a:xfrm>
            <a:custGeom>
              <a:avLst/>
              <a:gdLst>
                <a:gd name="T0" fmla="*/ 0 w 52"/>
                <a:gd name="T1" fmla="*/ 23 h 24"/>
                <a:gd name="T2" fmla="*/ 51 w 52"/>
                <a:gd name="T3" fmla="*/ 23 h 24"/>
                <a:gd name="T4" fmla="*/ 51 w 52"/>
                <a:gd name="T5" fmla="*/ 0 h 24"/>
                <a:gd name="T6" fmla="*/ 0 w 52"/>
                <a:gd name="T7" fmla="*/ 0 h 24"/>
                <a:gd name="T8" fmla="*/ 0 w 52"/>
                <a:gd name="T9" fmla="*/ 2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" h="24">
                  <a:moveTo>
                    <a:pt x="0" y="23"/>
                  </a:moveTo>
                  <a:lnTo>
                    <a:pt x="51" y="23"/>
                  </a:lnTo>
                  <a:lnTo>
                    <a:pt x="51" y="0"/>
                  </a:lnTo>
                  <a:lnTo>
                    <a:pt x="0" y="0"/>
                  </a:lnTo>
                  <a:lnTo>
                    <a:pt x="0" y="23"/>
                  </a:lnTo>
                </a:path>
              </a:pathLst>
            </a:custGeom>
            <a:solidFill>
              <a:srgbClr val="A6BB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854" name="Freeform 398"/>
            <p:cNvSpPr>
              <a:spLocks/>
            </p:cNvSpPr>
            <p:nvPr/>
          </p:nvSpPr>
          <p:spPr bwMode="auto">
            <a:xfrm>
              <a:off x="6545263" y="3617913"/>
              <a:ext cx="36512" cy="38100"/>
            </a:xfrm>
            <a:custGeom>
              <a:avLst/>
              <a:gdLst>
                <a:gd name="T0" fmla="*/ 0 w 23"/>
                <a:gd name="T1" fmla="*/ 23 h 24"/>
                <a:gd name="T2" fmla="*/ 22 w 23"/>
                <a:gd name="T3" fmla="*/ 23 h 24"/>
                <a:gd name="T4" fmla="*/ 22 w 23"/>
                <a:gd name="T5" fmla="*/ 0 h 24"/>
                <a:gd name="T6" fmla="*/ 0 w 23"/>
                <a:gd name="T7" fmla="*/ 0 h 24"/>
                <a:gd name="T8" fmla="*/ 0 w 23"/>
                <a:gd name="T9" fmla="*/ 2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24">
                  <a:moveTo>
                    <a:pt x="0" y="23"/>
                  </a:moveTo>
                  <a:lnTo>
                    <a:pt x="22" y="23"/>
                  </a:lnTo>
                  <a:lnTo>
                    <a:pt x="22" y="0"/>
                  </a:lnTo>
                  <a:lnTo>
                    <a:pt x="0" y="0"/>
                  </a:lnTo>
                  <a:lnTo>
                    <a:pt x="0" y="23"/>
                  </a:lnTo>
                </a:path>
              </a:pathLst>
            </a:custGeom>
            <a:solidFill>
              <a:srgbClr val="FF7C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855" name="Freeform 399"/>
            <p:cNvSpPr>
              <a:spLocks/>
            </p:cNvSpPr>
            <p:nvPr/>
          </p:nvSpPr>
          <p:spPr bwMode="auto">
            <a:xfrm>
              <a:off x="6592889" y="3617913"/>
              <a:ext cx="33337" cy="38100"/>
            </a:xfrm>
            <a:custGeom>
              <a:avLst/>
              <a:gdLst>
                <a:gd name="T0" fmla="*/ 0 w 21"/>
                <a:gd name="T1" fmla="*/ 23 h 24"/>
                <a:gd name="T2" fmla="*/ 20 w 21"/>
                <a:gd name="T3" fmla="*/ 23 h 24"/>
                <a:gd name="T4" fmla="*/ 20 w 21"/>
                <a:gd name="T5" fmla="*/ 0 h 24"/>
                <a:gd name="T6" fmla="*/ 0 w 21"/>
                <a:gd name="T7" fmla="*/ 0 h 24"/>
                <a:gd name="T8" fmla="*/ 0 w 21"/>
                <a:gd name="T9" fmla="*/ 2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24">
                  <a:moveTo>
                    <a:pt x="0" y="23"/>
                  </a:moveTo>
                  <a:lnTo>
                    <a:pt x="20" y="23"/>
                  </a:lnTo>
                  <a:lnTo>
                    <a:pt x="20" y="0"/>
                  </a:lnTo>
                  <a:lnTo>
                    <a:pt x="0" y="0"/>
                  </a:lnTo>
                  <a:lnTo>
                    <a:pt x="0" y="23"/>
                  </a:lnTo>
                </a:path>
              </a:pathLst>
            </a:custGeom>
            <a:solidFill>
              <a:srgbClr val="FFD1C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856" name="Freeform 400"/>
            <p:cNvSpPr>
              <a:spLocks/>
            </p:cNvSpPr>
            <p:nvPr/>
          </p:nvSpPr>
          <p:spPr bwMode="auto">
            <a:xfrm>
              <a:off x="6637338" y="3617913"/>
              <a:ext cx="82550" cy="38100"/>
            </a:xfrm>
            <a:custGeom>
              <a:avLst/>
              <a:gdLst>
                <a:gd name="T0" fmla="*/ 0 w 52"/>
                <a:gd name="T1" fmla="*/ 23 h 24"/>
                <a:gd name="T2" fmla="*/ 51 w 52"/>
                <a:gd name="T3" fmla="*/ 23 h 24"/>
                <a:gd name="T4" fmla="*/ 51 w 52"/>
                <a:gd name="T5" fmla="*/ 0 h 24"/>
                <a:gd name="T6" fmla="*/ 0 w 52"/>
                <a:gd name="T7" fmla="*/ 0 h 24"/>
                <a:gd name="T8" fmla="*/ 0 w 52"/>
                <a:gd name="T9" fmla="*/ 2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" h="24">
                  <a:moveTo>
                    <a:pt x="0" y="23"/>
                  </a:moveTo>
                  <a:lnTo>
                    <a:pt x="51" y="23"/>
                  </a:lnTo>
                  <a:lnTo>
                    <a:pt x="51" y="0"/>
                  </a:lnTo>
                  <a:lnTo>
                    <a:pt x="0" y="0"/>
                  </a:lnTo>
                  <a:lnTo>
                    <a:pt x="0" y="23"/>
                  </a:lnTo>
                </a:path>
              </a:pathLst>
            </a:cu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857" name="Freeform 401"/>
            <p:cNvSpPr>
              <a:spLocks/>
            </p:cNvSpPr>
            <p:nvPr/>
          </p:nvSpPr>
          <p:spPr bwMode="auto">
            <a:xfrm>
              <a:off x="6727826" y="3617913"/>
              <a:ext cx="265113" cy="38100"/>
            </a:xfrm>
            <a:custGeom>
              <a:avLst/>
              <a:gdLst>
                <a:gd name="T0" fmla="*/ 0 w 167"/>
                <a:gd name="T1" fmla="*/ 23 h 24"/>
                <a:gd name="T2" fmla="*/ 166 w 167"/>
                <a:gd name="T3" fmla="*/ 23 h 24"/>
                <a:gd name="T4" fmla="*/ 166 w 167"/>
                <a:gd name="T5" fmla="*/ 0 h 24"/>
                <a:gd name="T6" fmla="*/ 0 w 167"/>
                <a:gd name="T7" fmla="*/ 0 h 24"/>
                <a:gd name="T8" fmla="*/ 0 w 167"/>
                <a:gd name="T9" fmla="*/ 2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7" h="24">
                  <a:moveTo>
                    <a:pt x="0" y="23"/>
                  </a:moveTo>
                  <a:lnTo>
                    <a:pt x="166" y="23"/>
                  </a:lnTo>
                  <a:lnTo>
                    <a:pt x="166" y="0"/>
                  </a:lnTo>
                  <a:lnTo>
                    <a:pt x="0" y="0"/>
                  </a:lnTo>
                  <a:lnTo>
                    <a:pt x="0" y="23"/>
                  </a:lnTo>
                </a:path>
              </a:pathLst>
            </a:custGeom>
            <a:solidFill>
              <a:srgbClr val="FF870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858" name="Freeform 402"/>
            <p:cNvSpPr>
              <a:spLocks/>
            </p:cNvSpPr>
            <p:nvPr/>
          </p:nvSpPr>
          <p:spPr bwMode="auto">
            <a:xfrm>
              <a:off x="7000875" y="3617913"/>
              <a:ext cx="400050" cy="38100"/>
            </a:xfrm>
            <a:custGeom>
              <a:avLst/>
              <a:gdLst>
                <a:gd name="T0" fmla="*/ 0 w 252"/>
                <a:gd name="T1" fmla="*/ 23 h 24"/>
                <a:gd name="T2" fmla="*/ 251 w 252"/>
                <a:gd name="T3" fmla="*/ 23 h 24"/>
                <a:gd name="T4" fmla="*/ 251 w 252"/>
                <a:gd name="T5" fmla="*/ 0 h 24"/>
                <a:gd name="T6" fmla="*/ 0 w 252"/>
                <a:gd name="T7" fmla="*/ 0 h 24"/>
                <a:gd name="T8" fmla="*/ 0 w 252"/>
                <a:gd name="T9" fmla="*/ 2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2" h="24">
                  <a:moveTo>
                    <a:pt x="0" y="23"/>
                  </a:moveTo>
                  <a:lnTo>
                    <a:pt x="251" y="23"/>
                  </a:lnTo>
                  <a:lnTo>
                    <a:pt x="251" y="0"/>
                  </a:lnTo>
                  <a:lnTo>
                    <a:pt x="0" y="0"/>
                  </a:lnTo>
                  <a:lnTo>
                    <a:pt x="0" y="23"/>
                  </a:lnTo>
                </a:path>
              </a:pathLst>
            </a:custGeom>
            <a:solidFill>
              <a:srgbClr val="FFFF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859" name="Freeform 403"/>
            <p:cNvSpPr>
              <a:spLocks/>
            </p:cNvSpPr>
            <p:nvPr/>
          </p:nvSpPr>
          <p:spPr bwMode="auto">
            <a:xfrm>
              <a:off x="7408863" y="3617913"/>
              <a:ext cx="400050" cy="38100"/>
            </a:xfrm>
            <a:custGeom>
              <a:avLst/>
              <a:gdLst>
                <a:gd name="T0" fmla="*/ 0 w 252"/>
                <a:gd name="T1" fmla="*/ 23 h 24"/>
                <a:gd name="T2" fmla="*/ 251 w 252"/>
                <a:gd name="T3" fmla="*/ 23 h 24"/>
                <a:gd name="T4" fmla="*/ 251 w 252"/>
                <a:gd name="T5" fmla="*/ 0 h 24"/>
                <a:gd name="T6" fmla="*/ 0 w 252"/>
                <a:gd name="T7" fmla="*/ 0 h 24"/>
                <a:gd name="T8" fmla="*/ 0 w 252"/>
                <a:gd name="T9" fmla="*/ 2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2" h="24">
                  <a:moveTo>
                    <a:pt x="0" y="23"/>
                  </a:moveTo>
                  <a:lnTo>
                    <a:pt x="251" y="23"/>
                  </a:lnTo>
                  <a:lnTo>
                    <a:pt x="251" y="0"/>
                  </a:lnTo>
                  <a:lnTo>
                    <a:pt x="0" y="0"/>
                  </a:lnTo>
                  <a:lnTo>
                    <a:pt x="0" y="23"/>
                  </a:lnTo>
                </a:path>
              </a:pathLst>
            </a:custGeom>
            <a:solidFill>
              <a:srgbClr val="FF870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860" name="Freeform 404"/>
            <p:cNvSpPr>
              <a:spLocks/>
            </p:cNvSpPr>
            <p:nvPr/>
          </p:nvSpPr>
          <p:spPr bwMode="auto">
            <a:xfrm>
              <a:off x="7818438" y="3617913"/>
              <a:ext cx="36512" cy="38100"/>
            </a:xfrm>
            <a:custGeom>
              <a:avLst/>
              <a:gdLst>
                <a:gd name="T0" fmla="*/ 0 w 23"/>
                <a:gd name="T1" fmla="*/ 23 h 24"/>
                <a:gd name="T2" fmla="*/ 22 w 23"/>
                <a:gd name="T3" fmla="*/ 23 h 24"/>
                <a:gd name="T4" fmla="*/ 22 w 23"/>
                <a:gd name="T5" fmla="*/ 0 h 24"/>
                <a:gd name="T6" fmla="*/ 0 w 23"/>
                <a:gd name="T7" fmla="*/ 0 h 24"/>
                <a:gd name="T8" fmla="*/ 0 w 23"/>
                <a:gd name="T9" fmla="*/ 2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24">
                  <a:moveTo>
                    <a:pt x="0" y="23"/>
                  </a:moveTo>
                  <a:lnTo>
                    <a:pt x="22" y="23"/>
                  </a:lnTo>
                  <a:lnTo>
                    <a:pt x="22" y="0"/>
                  </a:lnTo>
                  <a:lnTo>
                    <a:pt x="0" y="0"/>
                  </a:lnTo>
                  <a:lnTo>
                    <a:pt x="0" y="23"/>
                  </a:lnTo>
                </a:path>
              </a:pathLst>
            </a:cu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861" name="Freeform 405"/>
            <p:cNvSpPr>
              <a:spLocks/>
            </p:cNvSpPr>
            <p:nvPr/>
          </p:nvSpPr>
          <p:spPr bwMode="auto">
            <a:xfrm>
              <a:off x="7864476" y="3617913"/>
              <a:ext cx="36513" cy="38100"/>
            </a:xfrm>
            <a:custGeom>
              <a:avLst/>
              <a:gdLst>
                <a:gd name="T0" fmla="*/ 0 w 23"/>
                <a:gd name="T1" fmla="*/ 23 h 24"/>
                <a:gd name="T2" fmla="*/ 22 w 23"/>
                <a:gd name="T3" fmla="*/ 23 h 24"/>
                <a:gd name="T4" fmla="*/ 22 w 23"/>
                <a:gd name="T5" fmla="*/ 0 h 24"/>
                <a:gd name="T6" fmla="*/ 0 w 23"/>
                <a:gd name="T7" fmla="*/ 0 h 24"/>
                <a:gd name="T8" fmla="*/ 0 w 23"/>
                <a:gd name="T9" fmla="*/ 2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24">
                  <a:moveTo>
                    <a:pt x="0" y="23"/>
                  </a:moveTo>
                  <a:lnTo>
                    <a:pt x="22" y="23"/>
                  </a:lnTo>
                  <a:lnTo>
                    <a:pt x="22" y="0"/>
                  </a:lnTo>
                  <a:lnTo>
                    <a:pt x="0" y="0"/>
                  </a:lnTo>
                  <a:lnTo>
                    <a:pt x="0" y="23"/>
                  </a:lnTo>
                </a:path>
              </a:pathLst>
            </a:custGeom>
            <a:solidFill>
              <a:srgbClr val="A6BB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862" name="Freeform 406"/>
            <p:cNvSpPr>
              <a:spLocks/>
            </p:cNvSpPr>
            <p:nvPr/>
          </p:nvSpPr>
          <p:spPr bwMode="auto">
            <a:xfrm>
              <a:off x="6410326" y="3571876"/>
              <a:ext cx="36513" cy="36513"/>
            </a:xfrm>
            <a:custGeom>
              <a:avLst/>
              <a:gdLst>
                <a:gd name="T0" fmla="*/ 0 w 23"/>
                <a:gd name="T1" fmla="*/ 22 h 23"/>
                <a:gd name="T2" fmla="*/ 22 w 23"/>
                <a:gd name="T3" fmla="*/ 22 h 23"/>
                <a:gd name="T4" fmla="*/ 22 w 23"/>
                <a:gd name="T5" fmla="*/ 0 h 23"/>
                <a:gd name="T6" fmla="*/ 0 w 23"/>
                <a:gd name="T7" fmla="*/ 0 h 23"/>
                <a:gd name="T8" fmla="*/ 0 w 23"/>
                <a:gd name="T9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23">
                  <a:moveTo>
                    <a:pt x="0" y="22"/>
                  </a:moveTo>
                  <a:lnTo>
                    <a:pt x="22" y="22"/>
                  </a:lnTo>
                  <a:lnTo>
                    <a:pt x="22" y="0"/>
                  </a:lnTo>
                  <a:lnTo>
                    <a:pt x="0" y="0"/>
                  </a:lnTo>
                  <a:lnTo>
                    <a:pt x="0" y="22"/>
                  </a:lnTo>
                </a:path>
              </a:pathLst>
            </a:custGeom>
            <a:solidFill>
              <a:srgbClr val="A8A8A8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863" name="Freeform 407"/>
            <p:cNvSpPr>
              <a:spLocks/>
            </p:cNvSpPr>
            <p:nvPr/>
          </p:nvSpPr>
          <p:spPr bwMode="auto">
            <a:xfrm>
              <a:off x="6456364" y="3571876"/>
              <a:ext cx="34925" cy="36513"/>
            </a:xfrm>
            <a:custGeom>
              <a:avLst/>
              <a:gdLst>
                <a:gd name="T0" fmla="*/ 0 w 22"/>
                <a:gd name="T1" fmla="*/ 22 h 23"/>
                <a:gd name="T2" fmla="*/ 21 w 22"/>
                <a:gd name="T3" fmla="*/ 22 h 23"/>
                <a:gd name="T4" fmla="*/ 21 w 22"/>
                <a:gd name="T5" fmla="*/ 0 h 23"/>
                <a:gd name="T6" fmla="*/ 0 w 22"/>
                <a:gd name="T7" fmla="*/ 0 h 23"/>
                <a:gd name="T8" fmla="*/ 0 w 22"/>
                <a:gd name="T9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23">
                  <a:moveTo>
                    <a:pt x="0" y="22"/>
                  </a:moveTo>
                  <a:lnTo>
                    <a:pt x="21" y="22"/>
                  </a:lnTo>
                  <a:lnTo>
                    <a:pt x="21" y="0"/>
                  </a:lnTo>
                  <a:lnTo>
                    <a:pt x="0" y="0"/>
                  </a:lnTo>
                  <a:lnTo>
                    <a:pt x="0" y="22"/>
                  </a:lnTo>
                </a:path>
              </a:pathLst>
            </a:custGeom>
            <a:solidFill>
              <a:srgbClr val="58FF5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864" name="Freeform 408"/>
            <p:cNvSpPr>
              <a:spLocks/>
            </p:cNvSpPr>
            <p:nvPr/>
          </p:nvSpPr>
          <p:spPr bwMode="auto">
            <a:xfrm>
              <a:off x="6502401" y="3571876"/>
              <a:ext cx="36513" cy="36513"/>
            </a:xfrm>
            <a:custGeom>
              <a:avLst/>
              <a:gdLst>
                <a:gd name="T0" fmla="*/ 0 w 23"/>
                <a:gd name="T1" fmla="*/ 22 h 23"/>
                <a:gd name="T2" fmla="*/ 22 w 23"/>
                <a:gd name="T3" fmla="*/ 22 h 23"/>
                <a:gd name="T4" fmla="*/ 22 w 23"/>
                <a:gd name="T5" fmla="*/ 0 h 23"/>
                <a:gd name="T6" fmla="*/ 0 w 23"/>
                <a:gd name="T7" fmla="*/ 0 h 23"/>
                <a:gd name="T8" fmla="*/ 0 w 23"/>
                <a:gd name="T9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23">
                  <a:moveTo>
                    <a:pt x="0" y="22"/>
                  </a:moveTo>
                  <a:lnTo>
                    <a:pt x="22" y="22"/>
                  </a:lnTo>
                  <a:lnTo>
                    <a:pt x="22" y="0"/>
                  </a:lnTo>
                  <a:lnTo>
                    <a:pt x="0" y="0"/>
                  </a:lnTo>
                  <a:lnTo>
                    <a:pt x="0" y="22"/>
                  </a:lnTo>
                </a:path>
              </a:pathLst>
            </a:custGeom>
            <a:solidFill>
              <a:srgbClr val="A6BB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865" name="Freeform 409"/>
            <p:cNvSpPr>
              <a:spLocks/>
            </p:cNvSpPr>
            <p:nvPr/>
          </p:nvSpPr>
          <p:spPr bwMode="auto">
            <a:xfrm>
              <a:off x="6545263" y="3571876"/>
              <a:ext cx="36512" cy="36513"/>
            </a:xfrm>
            <a:custGeom>
              <a:avLst/>
              <a:gdLst>
                <a:gd name="T0" fmla="*/ 0 w 23"/>
                <a:gd name="T1" fmla="*/ 22 h 23"/>
                <a:gd name="T2" fmla="*/ 22 w 23"/>
                <a:gd name="T3" fmla="*/ 22 h 23"/>
                <a:gd name="T4" fmla="*/ 22 w 23"/>
                <a:gd name="T5" fmla="*/ 0 h 23"/>
                <a:gd name="T6" fmla="*/ 0 w 23"/>
                <a:gd name="T7" fmla="*/ 0 h 23"/>
                <a:gd name="T8" fmla="*/ 0 w 23"/>
                <a:gd name="T9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23">
                  <a:moveTo>
                    <a:pt x="0" y="22"/>
                  </a:moveTo>
                  <a:lnTo>
                    <a:pt x="22" y="22"/>
                  </a:lnTo>
                  <a:lnTo>
                    <a:pt x="22" y="0"/>
                  </a:lnTo>
                  <a:lnTo>
                    <a:pt x="0" y="0"/>
                  </a:lnTo>
                  <a:lnTo>
                    <a:pt x="0" y="22"/>
                  </a:lnTo>
                </a:path>
              </a:pathLst>
            </a:custGeom>
            <a:solidFill>
              <a:srgbClr val="FF7C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866" name="Freeform 410"/>
            <p:cNvSpPr>
              <a:spLocks/>
            </p:cNvSpPr>
            <p:nvPr/>
          </p:nvSpPr>
          <p:spPr bwMode="auto">
            <a:xfrm>
              <a:off x="6592889" y="3571876"/>
              <a:ext cx="33337" cy="36513"/>
            </a:xfrm>
            <a:custGeom>
              <a:avLst/>
              <a:gdLst>
                <a:gd name="T0" fmla="*/ 0 w 21"/>
                <a:gd name="T1" fmla="*/ 22 h 23"/>
                <a:gd name="T2" fmla="*/ 20 w 21"/>
                <a:gd name="T3" fmla="*/ 22 h 23"/>
                <a:gd name="T4" fmla="*/ 20 w 21"/>
                <a:gd name="T5" fmla="*/ 0 h 23"/>
                <a:gd name="T6" fmla="*/ 0 w 21"/>
                <a:gd name="T7" fmla="*/ 0 h 23"/>
                <a:gd name="T8" fmla="*/ 0 w 21"/>
                <a:gd name="T9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23">
                  <a:moveTo>
                    <a:pt x="0" y="22"/>
                  </a:moveTo>
                  <a:lnTo>
                    <a:pt x="20" y="22"/>
                  </a:lnTo>
                  <a:lnTo>
                    <a:pt x="20" y="0"/>
                  </a:lnTo>
                  <a:lnTo>
                    <a:pt x="0" y="0"/>
                  </a:lnTo>
                  <a:lnTo>
                    <a:pt x="0" y="22"/>
                  </a:lnTo>
                </a:path>
              </a:pathLst>
            </a:custGeom>
            <a:solidFill>
              <a:srgbClr val="FFD1C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867" name="Freeform 411"/>
            <p:cNvSpPr>
              <a:spLocks/>
            </p:cNvSpPr>
            <p:nvPr/>
          </p:nvSpPr>
          <p:spPr bwMode="auto">
            <a:xfrm>
              <a:off x="6637338" y="3571876"/>
              <a:ext cx="127000" cy="36513"/>
            </a:xfrm>
            <a:custGeom>
              <a:avLst/>
              <a:gdLst>
                <a:gd name="T0" fmla="*/ 0 w 80"/>
                <a:gd name="T1" fmla="*/ 22 h 23"/>
                <a:gd name="T2" fmla="*/ 79 w 80"/>
                <a:gd name="T3" fmla="*/ 22 h 23"/>
                <a:gd name="T4" fmla="*/ 79 w 80"/>
                <a:gd name="T5" fmla="*/ 0 h 23"/>
                <a:gd name="T6" fmla="*/ 0 w 80"/>
                <a:gd name="T7" fmla="*/ 0 h 23"/>
                <a:gd name="T8" fmla="*/ 0 w 80"/>
                <a:gd name="T9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0" h="23">
                  <a:moveTo>
                    <a:pt x="0" y="22"/>
                  </a:moveTo>
                  <a:lnTo>
                    <a:pt x="79" y="22"/>
                  </a:lnTo>
                  <a:lnTo>
                    <a:pt x="79" y="0"/>
                  </a:lnTo>
                  <a:lnTo>
                    <a:pt x="0" y="0"/>
                  </a:lnTo>
                  <a:lnTo>
                    <a:pt x="0" y="22"/>
                  </a:lnTo>
                </a:path>
              </a:pathLst>
            </a:cu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868" name="Freeform 412"/>
            <p:cNvSpPr>
              <a:spLocks/>
            </p:cNvSpPr>
            <p:nvPr/>
          </p:nvSpPr>
          <p:spPr bwMode="auto">
            <a:xfrm>
              <a:off x="6772276" y="3571876"/>
              <a:ext cx="220663" cy="36513"/>
            </a:xfrm>
            <a:custGeom>
              <a:avLst/>
              <a:gdLst>
                <a:gd name="T0" fmla="*/ 0 w 138"/>
                <a:gd name="T1" fmla="*/ 22 h 23"/>
                <a:gd name="T2" fmla="*/ 137 w 138"/>
                <a:gd name="T3" fmla="*/ 22 h 23"/>
                <a:gd name="T4" fmla="*/ 137 w 138"/>
                <a:gd name="T5" fmla="*/ 0 h 23"/>
                <a:gd name="T6" fmla="*/ 0 w 138"/>
                <a:gd name="T7" fmla="*/ 0 h 23"/>
                <a:gd name="T8" fmla="*/ 0 w 138"/>
                <a:gd name="T9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8" h="23">
                  <a:moveTo>
                    <a:pt x="0" y="22"/>
                  </a:moveTo>
                  <a:lnTo>
                    <a:pt x="137" y="22"/>
                  </a:lnTo>
                  <a:lnTo>
                    <a:pt x="137" y="0"/>
                  </a:lnTo>
                  <a:lnTo>
                    <a:pt x="0" y="0"/>
                  </a:lnTo>
                  <a:lnTo>
                    <a:pt x="0" y="22"/>
                  </a:lnTo>
                </a:path>
              </a:pathLst>
            </a:custGeom>
            <a:solidFill>
              <a:srgbClr val="FF870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869" name="Freeform 413"/>
            <p:cNvSpPr>
              <a:spLocks/>
            </p:cNvSpPr>
            <p:nvPr/>
          </p:nvSpPr>
          <p:spPr bwMode="auto">
            <a:xfrm>
              <a:off x="7000875" y="3571876"/>
              <a:ext cx="446088" cy="36513"/>
            </a:xfrm>
            <a:custGeom>
              <a:avLst/>
              <a:gdLst>
                <a:gd name="T0" fmla="*/ 0 w 281"/>
                <a:gd name="T1" fmla="*/ 22 h 23"/>
                <a:gd name="T2" fmla="*/ 280 w 281"/>
                <a:gd name="T3" fmla="*/ 22 h 23"/>
                <a:gd name="T4" fmla="*/ 280 w 281"/>
                <a:gd name="T5" fmla="*/ 0 h 23"/>
                <a:gd name="T6" fmla="*/ 0 w 281"/>
                <a:gd name="T7" fmla="*/ 0 h 23"/>
                <a:gd name="T8" fmla="*/ 0 w 281"/>
                <a:gd name="T9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1" h="23">
                  <a:moveTo>
                    <a:pt x="0" y="22"/>
                  </a:moveTo>
                  <a:lnTo>
                    <a:pt x="280" y="22"/>
                  </a:lnTo>
                  <a:lnTo>
                    <a:pt x="280" y="0"/>
                  </a:lnTo>
                  <a:lnTo>
                    <a:pt x="0" y="0"/>
                  </a:lnTo>
                  <a:lnTo>
                    <a:pt x="0" y="22"/>
                  </a:lnTo>
                </a:path>
              </a:pathLst>
            </a:custGeom>
            <a:solidFill>
              <a:srgbClr val="FFFF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870" name="Freeform 414"/>
            <p:cNvSpPr>
              <a:spLocks/>
            </p:cNvSpPr>
            <p:nvPr/>
          </p:nvSpPr>
          <p:spPr bwMode="auto">
            <a:xfrm>
              <a:off x="7454901" y="3571876"/>
              <a:ext cx="354013" cy="36513"/>
            </a:xfrm>
            <a:custGeom>
              <a:avLst/>
              <a:gdLst>
                <a:gd name="T0" fmla="*/ 0 w 223"/>
                <a:gd name="T1" fmla="*/ 22 h 23"/>
                <a:gd name="T2" fmla="*/ 222 w 223"/>
                <a:gd name="T3" fmla="*/ 22 h 23"/>
                <a:gd name="T4" fmla="*/ 222 w 223"/>
                <a:gd name="T5" fmla="*/ 0 h 23"/>
                <a:gd name="T6" fmla="*/ 0 w 223"/>
                <a:gd name="T7" fmla="*/ 0 h 23"/>
                <a:gd name="T8" fmla="*/ 0 w 223"/>
                <a:gd name="T9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3" h="23">
                  <a:moveTo>
                    <a:pt x="0" y="22"/>
                  </a:moveTo>
                  <a:lnTo>
                    <a:pt x="222" y="22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22"/>
                  </a:lnTo>
                </a:path>
              </a:pathLst>
            </a:custGeom>
            <a:solidFill>
              <a:srgbClr val="FF870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871" name="Freeform 415"/>
            <p:cNvSpPr>
              <a:spLocks/>
            </p:cNvSpPr>
            <p:nvPr/>
          </p:nvSpPr>
          <p:spPr bwMode="auto">
            <a:xfrm>
              <a:off x="7818438" y="3571876"/>
              <a:ext cx="36512" cy="36513"/>
            </a:xfrm>
            <a:custGeom>
              <a:avLst/>
              <a:gdLst>
                <a:gd name="T0" fmla="*/ 0 w 23"/>
                <a:gd name="T1" fmla="*/ 22 h 23"/>
                <a:gd name="T2" fmla="*/ 22 w 23"/>
                <a:gd name="T3" fmla="*/ 22 h 23"/>
                <a:gd name="T4" fmla="*/ 22 w 23"/>
                <a:gd name="T5" fmla="*/ 0 h 23"/>
                <a:gd name="T6" fmla="*/ 0 w 23"/>
                <a:gd name="T7" fmla="*/ 0 h 23"/>
                <a:gd name="T8" fmla="*/ 0 w 23"/>
                <a:gd name="T9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23">
                  <a:moveTo>
                    <a:pt x="0" y="22"/>
                  </a:moveTo>
                  <a:lnTo>
                    <a:pt x="22" y="22"/>
                  </a:lnTo>
                  <a:lnTo>
                    <a:pt x="22" y="0"/>
                  </a:lnTo>
                  <a:lnTo>
                    <a:pt x="0" y="0"/>
                  </a:lnTo>
                  <a:lnTo>
                    <a:pt x="0" y="22"/>
                  </a:lnTo>
                </a:path>
              </a:pathLst>
            </a:cu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872" name="Freeform 416"/>
            <p:cNvSpPr>
              <a:spLocks/>
            </p:cNvSpPr>
            <p:nvPr/>
          </p:nvSpPr>
          <p:spPr bwMode="auto">
            <a:xfrm>
              <a:off x="7864476" y="3571876"/>
              <a:ext cx="36513" cy="36513"/>
            </a:xfrm>
            <a:custGeom>
              <a:avLst/>
              <a:gdLst>
                <a:gd name="T0" fmla="*/ 0 w 23"/>
                <a:gd name="T1" fmla="*/ 22 h 23"/>
                <a:gd name="T2" fmla="*/ 22 w 23"/>
                <a:gd name="T3" fmla="*/ 22 h 23"/>
                <a:gd name="T4" fmla="*/ 22 w 23"/>
                <a:gd name="T5" fmla="*/ 0 h 23"/>
                <a:gd name="T6" fmla="*/ 0 w 23"/>
                <a:gd name="T7" fmla="*/ 0 h 23"/>
                <a:gd name="T8" fmla="*/ 0 w 23"/>
                <a:gd name="T9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23">
                  <a:moveTo>
                    <a:pt x="0" y="22"/>
                  </a:moveTo>
                  <a:lnTo>
                    <a:pt x="22" y="22"/>
                  </a:lnTo>
                  <a:lnTo>
                    <a:pt x="22" y="0"/>
                  </a:lnTo>
                  <a:lnTo>
                    <a:pt x="0" y="0"/>
                  </a:lnTo>
                  <a:lnTo>
                    <a:pt x="0" y="22"/>
                  </a:lnTo>
                </a:path>
              </a:pathLst>
            </a:custGeom>
            <a:solidFill>
              <a:srgbClr val="A6BB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873" name="Freeform 417"/>
            <p:cNvSpPr>
              <a:spLocks/>
            </p:cNvSpPr>
            <p:nvPr/>
          </p:nvSpPr>
          <p:spPr bwMode="auto">
            <a:xfrm>
              <a:off x="6410326" y="3524250"/>
              <a:ext cx="80963" cy="38100"/>
            </a:xfrm>
            <a:custGeom>
              <a:avLst/>
              <a:gdLst>
                <a:gd name="T0" fmla="*/ 0 w 51"/>
                <a:gd name="T1" fmla="*/ 23 h 24"/>
                <a:gd name="T2" fmla="*/ 50 w 51"/>
                <a:gd name="T3" fmla="*/ 23 h 24"/>
                <a:gd name="T4" fmla="*/ 50 w 51"/>
                <a:gd name="T5" fmla="*/ 0 h 24"/>
                <a:gd name="T6" fmla="*/ 0 w 51"/>
                <a:gd name="T7" fmla="*/ 0 h 24"/>
                <a:gd name="T8" fmla="*/ 0 w 51"/>
                <a:gd name="T9" fmla="*/ 2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24">
                  <a:moveTo>
                    <a:pt x="0" y="23"/>
                  </a:moveTo>
                  <a:lnTo>
                    <a:pt x="50" y="23"/>
                  </a:lnTo>
                  <a:lnTo>
                    <a:pt x="50" y="0"/>
                  </a:lnTo>
                  <a:lnTo>
                    <a:pt x="0" y="0"/>
                  </a:lnTo>
                  <a:lnTo>
                    <a:pt x="0" y="23"/>
                  </a:lnTo>
                </a:path>
              </a:pathLst>
            </a:custGeom>
            <a:solidFill>
              <a:srgbClr val="A8A8A8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874" name="Freeform 418"/>
            <p:cNvSpPr>
              <a:spLocks/>
            </p:cNvSpPr>
            <p:nvPr/>
          </p:nvSpPr>
          <p:spPr bwMode="auto">
            <a:xfrm>
              <a:off x="6502401" y="3524250"/>
              <a:ext cx="79375" cy="38100"/>
            </a:xfrm>
            <a:custGeom>
              <a:avLst/>
              <a:gdLst>
                <a:gd name="T0" fmla="*/ 0 w 51"/>
                <a:gd name="T1" fmla="*/ 23 h 24"/>
                <a:gd name="T2" fmla="*/ 50 w 51"/>
                <a:gd name="T3" fmla="*/ 23 h 24"/>
                <a:gd name="T4" fmla="*/ 50 w 51"/>
                <a:gd name="T5" fmla="*/ 0 h 24"/>
                <a:gd name="T6" fmla="*/ 0 w 51"/>
                <a:gd name="T7" fmla="*/ 0 h 24"/>
                <a:gd name="T8" fmla="*/ 0 w 51"/>
                <a:gd name="T9" fmla="*/ 2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24">
                  <a:moveTo>
                    <a:pt x="0" y="23"/>
                  </a:moveTo>
                  <a:lnTo>
                    <a:pt x="50" y="23"/>
                  </a:lnTo>
                  <a:lnTo>
                    <a:pt x="50" y="0"/>
                  </a:lnTo>
                  <a:lnTo>
                    <a:pt x="0" y="0"/>
                  </a:lnTo>
                  <a:lnTo>
                    <a:pt x="0" y="23"/>
                  </a:lnTo>
                </a:path>
              </a:pathLst>
            </a:custGeom>
            <a:solidFill>
              <a:srgbClr val="A6BB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875" name="Freeform 419"/>
            <p:cNvSpPr>
              <a:spLocks/>
            </p:cNvSpPr>
            <p:nvPr/>
          </p:nvSpPr>
          <p:spPr bwMode="auto">
            <a:xfrm>
              <a:off x="6592889" y="3524250"/>
              <a:ext cx="33337" cy="38100"/>
            </a:xfrm>
            <a:custGeom>
              <a:avLst/>
              <a:gdLst>
                <a:gd name="T0" fmla="*/ 0 w 21"/>
                <a:gd name="T1" fmla="*/ 23 h 24"/>
                <a:gd name="T2" fmla="*/ 20 w 21"/>
                <a:gd name="T3" fmla="*/ 23 h 24"/>
                <a:gd name="T4" fmla="*/ 20 w 21"/>
                <a:gd name="T5" fmla="*/ 0 h 24"/>
                <a:gd name="T6" fmla="*/ 0 w 21"/>
                <a:gd name="T7" fmla="*/ 0 h 24"/>
                <a:gd name="T8" fmla="*/ 0 w 21"/>
                <a:gd name="T9" fmla="*/ 2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24">
                  <a:moveTo>
                    <a:pt x="0" y="23"/>
                  </a:moveTo>
                  <a:lnTo>
                    <a:pt x="20" y="23"/>
                  </a:lnTo>
                  <a:lnTo>
                    <a:pt x="20" y="0"/>
                  </a:lnTo>
                  <a:lnTo>
                    <a:pt x="0" y="0"/>
                  </a:lnTo>
                  <a:lnTo>
                    <a:pt x="0" y="23"/>
                  </a:lnTo>
                </a:path>
              </a:pathLst>
            </a:custGeom>
            <a:solidFill>
              <a:srgbClr val="FF7C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876" name="Freeform 420"/>
            <p:cNvSpPr>
              <a:spLocks/>
            </p:cNvSpPr>
            <p:nvPr/>
          </p:nvSpPr>
          <p:spPr bwMode="auto">
            <a:xfrm>
              <a:off x="6637338" y="3524250"/>
              <a:ext cx="36512" cy="38100"/>
            </a:xfrm>
            <a:custGeom>
              <a:avLst/>
              <a:gdLst>
                <a:gd name="T0" fmla="*/ 0 w 23"/>
                <a:gd name="T1" fmla="*/ 23 h 24"/>
                <a:gd name="T2" fmla="*/ 22 w 23"/>
                <a:gd name="T3" fmla="*/ 23 h 24"/>
                <a:gd name="T4" fmla="*/ 22 w 23"/>
                <a:gd name="T5" fmla="*/ 0 h 24"/>
                <a:gd name="T6" fmla="*/ 0 w 23"/>
                <a:gd name="T7" fmla="*/ 0 h 24"/>
                <a:gd name="T8" fmla="*/ 0 w 23"/>
                <a:gd name="T9" fmla="*/ 2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24">
                  <a:moveTo>
                    <a:pt x="0" y="23"/>
                  </a:moveTo>
                  <a:lnTo>
                    <a:pt x="22" y="23"/>
                  </a:lnTo>
                  <a:lnTo>
                    <a:pt x="22" y="0"/>
                  </a:lnTo>
                  <a:lnTo>
                    <a:pt x="0" y="0"/>
                  </a:lnTo>
                  <a:lnTo>
                    <a:pt x="0" y="23"/>
                  </a:lnTo>
                </a:path>
              </a:pathLst>
            </a:custGeom>
            <a:solidFill>
              <a:srgbClr val="FFD1C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877" name="Freeform 421"/>
            <p:cNvSpPr>
              <a:spLocks/>
            </p:cNvSpPr>
            <p:nvPr/>
          </p:nvSpPr>
          <p:spPr bwMode="auto">
            <a:xfrm>
              <a:off x="6683375" y="3524250"/>
              <a:ext cx="127000" cy="38100"/>
            </a:xfrm>
            <a:custGeom>
              <a:avLst/>
              <a:gdLst>
                <a:gd name="T0" fmla="*/ 0 w 80"/>
                <a:gd name="T1" fmla="*/ 23 h 24"/>
                <a:gd name="T2" fmla="*/ 79 w 80"/>
                <a:gd name="T3" fmla="*/ 23 h 24"/>
                <a:gd name="T4" fmla="*/ 79 w 80"/>
                <a:gd name="T5" fmla="*/ 0 h 24"/>
                <a:gd name="T6" fmla="*/ 0 w 80"/>
                <a:gd name="T7" fmla="*/ 0 h 24"/>
                <a:gd name="T8" fmla="*/ 0 w 80"/>
                <a:gd name="T9" fmla="*/ 2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0" h="24">
                  <a:moveTo>
                    <a:pt x="0" y="23"/>
                  </a:moveTo>
                  <a:lnTo>
                    <a:pt x="79" y="23"/>
                  </a:lnTo>
                  <a:lnTo>
                    <a:pt x="79" y="0"/>
                  </a:lnTo>
                  <a:lnTo>
                    <a:pt x="0" y="0"/>
                  </a:lnTo>
                  <a:lnTo>
                    <a:pt x="0" y="23"/>
                  </a:lnTo>
                </a:path>
              </a:pathLst>
            </a:cu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878" name="Freeform 422"/>
            <p:cNvSpPr>
              <a:spLocks/>
            </p:cNvSpPr>
            <p:nvPr/>
          </p:nvSpPr>
          <p:spPr bwMode="auto">
            <a:xfrm>
              <a:off x="6819900" y="3524250"/>
              <a:ext cx="261938" cy="38100"/>
            </a:xfrm>
            <a:custGeom>
              <a:avLst/>
              <a:gdLst>
                <a:gd name="T0" fmla="*/ 0 w 165"/>
                <a:gd name="T1" fmla="*/ 23 h 24"/>
                <a:gd name="T2" fmla="*/ 164 w 165"/>
                <a:gd name="T3" fmla="*/ 23 h 24"/>
                <a:gd name="T4" fmla="*/ 164 w 165"/>
                <a:gd name="T5" fmla="*/ 0 h 24"/>
                <a:gd name="T6" fmla="*/ 0 w 165"/>
                <a:gd name="T7" fmla="*/ 0 h 24"/>
                <a:gd name="T8" fmla="*/ 0 w 165"/>
                <a:gd name="T9" fmla="*/ 2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5" h="24">
                  <a:moveTo>
                    <a:pt x="0" y="23"/>
                  </a:moveTo>
                  <a:lnTo>
                    <a:pt x="164" y="23"/>
                  </a:lnTo>
                  <a:lnTo>
                    <a:pt x="164" y="0"/>
                  </a:lnTo>
                  <a:lnTo>
                    <a:pt x="0" y="0"/>
                  </a:lnTo>
                  <a:lnTo>
                    <a:pt x="0" y="23"/>
                  </a:lnTo>
                </a:path>
              </a:pathLst>
            </a:custGeom>
            <a:solidFill>
              <a:srgbClr val="FF870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879" name="Freeform 423"/>
            <p:cNvSpPr>
              <a:spLocks/>
            </p:cNvSpPr>
            <p:nvPr/>
          </p:nvSpPr>
          <p:spPr bwMode="auto">
            <a:xfrm>
              <a:off x="7092951" y="3524250"/>
              <a:ext cx="398463" cy="38100"/>
            </a:xfrm>
            <a:custGeom>
              <a:avLst/>
              <a:gdLst>
                <a:gd name="T0" fmla="*/ 0 w 251"/>
                <a:gd name="T1" fmla="*/ 23 h 24"/>
                <a:gd name="T2" fmla="*/ 250 w 251"/>
                <a:gd name="T3" fmla="*/ 23 h 24"/>
                <a:gd name="T4" fmla="*/ 250 w 251"/>
                <a:gd name="T5" fmla="*/ 0 h 24"/>
                <a:gd name="T6" fmla="*/ 0 w 251"/>
                <a:gd name="T7" fmla="*/ 0 h 24"/>
                <a:gd name="T8" fmla="*/ 0 w 251"/>
                <a:gd name="T9" fmla="*/ 2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1" h="24">
                  <a:moveTo>
                    <a:pt x="0" y="23"/>
                  </a:moveTo>
                  <a:lnTo>
                    <a:pt x="250" y="23"/>
                  </a:lnTo>
                  <a:lnTo>
                    <a:pt x="250" y="0"/>
                  </a:lnTo>
                  <a:lnTo>
                    <a:pt x="0" y="0"/>
                  </a:lnTo>
                  <a:lnTo>
                    <a:pt x="0" y="23"/>
                  </a:lnTo>
                </a:path>
              </a:pathLst>
            </a:custGeom>
            <a:solidFill>
              <a:srgbClr val="FFFF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880" name="Freeform 424"/>
            <p:cNvSpPr>
              <a:spLocks/>
            </p:cNvSpPr>
            <p:nvPr/>
          </p:nvSpPr>
          <p:spPr bwMode="auto">
            <a:xfrm>
              <a:off x="7500938" y="3524250"/>
              <a:ext cx="354012" cy="38100"/>
            </a:xfrm>
            <a:custGeom>
              <a:avLst/>
              <a:gdLst>
                <a:gd name="T0" fmla="*/ 0 w 223"/>
                <a:gd name="T1" fmla="*/ 23 h 24"/>
                <a:gd name="T2" fmla="*/ 222 w 223"/>
                <a:gd name="T3" fmla="*/ 23 h 24"/>
                <a:gd name="T4" fmla="*/ 222 w 223"/>
                <a:gd name="T5" fmla="*/ 0 h 24"/>
                <a:gd name="T6" fmla="*/ 0 w 223"/>
                <a:gd name="T7" fmla="*/ 0 h 24"/>
                <a:gd name="T8" fmla="*/ 0 w 223"/>
                <a:gd name="T9" fmla="*/ 2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3" h="24">
                  <a:moveTo>
                    <a:pt x="0" y="23"/>
                  </a:moveTo>
                  <a:lnTo>
                    <a:pt x="222" y="23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23"/>
                  </a:lnTo>
                </a:path>
              </a:pathLst>
            </a:custGeom>
            <a:solidFill>
              <a:srgbClr val="FF870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881" name="Freeform 425"/>
            <p:cNvSpPr>
              <a:spLocks/>
            </p:cNvSpPr>
            <p:nvPr/>
          </p:nvSpPr>
          <p:spPr bwMode="auto">
            <a:xfrm>
              <a:off x="7864476" y="3524250"/>
              <a:ext cx="36513" cy="38100"/>
            </a:xfrm>
            <a:custGeom>
              <a:avLst/>
              <a:gdLst>
                <a:gd name="T0" fmla="*/ 0 w 23"/>
                <a:gd name="T1" fmla="*/ 23 h 24"/>
                <a:gd name="T2" fmla="*/ 22 w 23"/>
                <a:gd name="T3" fmla="*/ 23 h 24"/>
                <a:gd name="T4" fmla="*/ 22 w 23"/>
                <a:gd name="T5" fmla="*/ 0 h 24"/>
                <a:gd name="T6" fmla="*/ 0 w 23"/>
                <a:gd name="T7" fmla="*/ 0 h 24"/>
                <a:gd name="T8" fmla="*/ 0 w 23"/>
                <a:gd name="T9" fmla="*/ 2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24">
                  <a:moveTo>
                    <a:pt x="0" y="23"/>
                  </a:moveTo>
                  <a:lnTo>
                    <a:pt x="22" y="23"/>
                  </a:lnTo>
                  <a:lnTo>
                    <a:pt x="22" y="0"/>
                  </a:lnTo>
                  <a:lnTo>
                    <a:pt x="0" y="0"/>
                  </a:lnTo>
                  <a:lnTo>
                    <a:pt x="0" y="23"/>
                  </a:lnTo>
                </a:path>
              </a:pathLst>
            </a:custGeom>
            <a:solidFill>
              <a:srgbClr val="FFD1C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882" name="Freeform 426"/>
            <p:cNvSpPr>
              <a:spLocks/>
            </p:cNvSpPr>
            <p:nvPr/>
          </p:nvSpPr>
          <p:spPr bwMode="auto">
            <a:xfrm>
              <a:off x="6410326" y="3479801"/>
              <a:ext cx="80963" cy="36513"/>
            </a:xfrm>
            <a:custGeom>
              <a:avLst/>
              <a:gdLst>
                <a:gd name="T0" fmla="*/ 0 w 51"/>
                <a:gd name="T1" fmla="*/ 22 h 23"/>
                <a:gd name="T2" fmla="*/ 50 w 51"/>
                <a:gd name="T3" fmla="*/ 22 h 23"/>
                <a:gd name="T4" fmla="*/ 50 w 51"/>
                <a:gd name="T5" fmla="*/ 0 h 23"/>
                <a:gd name="T6" fmla="*/ 0 w 51"/>
                <a:gd name="T7" fmla="*/ 0 h 23"/>
                <a:gd name="T8" fmla="*/ 0 w 51"/>
                <a:gd name="T9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23">
                  <a:moveTo>
                    <a:pt x="0" y="22"/>
                  </a:moveTo>
                  <a:lnTo>
                    <a:pt x="50" y="22"/>
                  </a:lnTo>
                  <a:lnTo>
                    <a:pt x="50" y="0"/>
                  </a:lnTo>
                  <a:lnTo>
                    <a:pt x="0" y="0"/>
                  </a:lnTo>
                  <a:lnTo>
                    <a:pt x="0" y="22"/>
                  </a:lnTo>
                </a:path>
              </a:pathLst>
            </a:custGeom>
            <a:solidFill>
              <a:srgbClr val="A8A8A8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883" name="Freeform 427"/>
            <p:cNvSpPr>
              <a:spLocks/>
            </p:cNvSpPr>
            <p:nvPr/>
          </p:nvSpPr>
          <p:spPr bwMode="auto">
            <a:xfrm>
              <a:off x="6502401" y="3479801"/>
              <a:ext cx="36513" cy="36513"/>
            </a:xfrm>
            <a:custGeom>
              <a:avLst/>
              <a:gdLst>
                <a:gd name="T0" fmla="*/ 0 w 23"/>
                <a:gd name="T1" fmla="*/ 22 h 23"/>
                <a:gd name="T2" fmla="*/ 22 w 23"/>
                <a:gd name="T3" fmla="*/ 22 h 23"/>
                <a:gd name="T4" fmla="*/ 22 w 23"/>
                <a:gd name="T5" fmla="*/ 0 h 23"/>
                <a:gd name="T6" fmla="*/ 0 w 23"/>
                <a:gd name="T7" fmla="*/ 0 h 23"/>
                <a:gd name="T8" fmla="*/ 0 w 23"/>
                <a:gd name="T9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23">
                  <a:moveTo>
                    <a:pt x="0" y="22"/>
                  </a:moveTo>
                  <a:lnTo>
                    <a:pt x="22" y="22"/>
                  </a:lnTo>
                  <a:lnTo>
                    <a:pt x="22" y="0"/>
                  </a:lnTo>
                  <a:lnTo>
                    <a:pt x="0" y="0"/>
                  </a:lnTo>
                  <a:lnTo>
                    <a:pt x="0" y="22"/>
                  </a:lnTo>
                </a:path>
              </a:pathLst>
            </a:custGeom>
            <a:solidFill>
              <a:srgbClr val="58FF5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884" name="Freeform 428"/>
            <p:cNvSpPr>
              <a:spLocks/>
            </p:cNvSpPr>
            <p:nvPr/>
          </p:nvSpPr>
          <p:spPr bwMode="auto">
            <a:xfrm>
              <a:off x="6545263" y="3479801"/>
              <a:ext cx="36512" cy="36513"/>
            </a:xfrm>
            <a:custGeom>
              <a:avLst/>
              <a:gdLst>
                <a:gd name="T0" fmla="*/ 0 w 23"/>
                <a:gd name="T1" fmla="*/ 22 h 23"/>
                <a:gd name="T2" fmla="*/ 22 w 23"/>
                <a:gd name="T3" fmla="*/ 22 h 23"/>
                <a:gd name="T4" fmla="*/ 22 w 23"/>
                <a:gd name="T5" fmla="*/ 0 h 23"/>
                <a:gd name="T6" fmla="*/ 0 w 23"/>
                <a:gd name="T7" fmla="*/ 0 h 23"/>
                <a:gd name="T8" fmla="*/ 0 w 23"/>
                <a:gd name="T9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23">
                  <a:moveTo>
                    <a:pt x="0" y="22"/>
                  </a:moveTo>
                  <a:lnTo>
                    <a:pt x="22" y="22"/>
                  </a:lnTo>
                  <a:lnTo>
                    <a:pt x="22" y="0"/>
                  </a:lnTo>
                  <a:lnTo>
                    <a:pt x="0" y="0"/>
                  </a:lnTo>
                  <a:lnTo>
                    <a:pt x="0" y="22"/>
                  </a:lnTo>
                </a:path>
              </a:pathLst>
            </a:custGeom>
            <a:solidFill>
              <a:srgbClr val="A6BB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885" name="Freeform 429"/>
            <p:cNvSpPr>
              <a:spLocks/>
            </p:cNvSpPr>
            <p:nvPr/>
          </p:nvSpPr>
          <p:spPr bwMode="auto">
            <a:xfrm>
              <a:off x="6592889" y="3479801"/>
              <a:ext cx="33337" cy="36513"/>
            </a:xfrm>
            <a:custGeom>
              <a:avLst/>
              <a:gdLst>
                <a:gd name="T0" fmla="*/ 0 w 21"/>
                <a:gd name="T1" fmla="*/ 22 h 23"/>
                <a:gd name="T2" fmla="*/ 20 w 21"/>
                <a:gd name="T3" fmla="*/ 22 h 23"/>
                <a:gd name="T4" fmla="*/ 20 w 21"/>
                <a:gd name="T5" fmla="*/ 0 h 23"/>
                <a:gd name="T6" fmla="*/ 0 w 21"/>
                <a:gd name="T7" fmla="*/ 0 h 23"/>
                <a:gd name="T8" fmla="*/ 0 w 21"/>
                <a:gd name="T9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23">
                  <a:moveTo>
                    <a:pt x="0" y="22"/>
                  </a:moveTo>
                  <a:lnTo>
                    <a:pt x="20" y="22"/>
                  </a:lnTo>
                  <a:lnTo>
                    <a:pt x="20" y="0"/>
                  </a:lnTo>
                  <a:lnTo>
                    <a:pt x="0" y="0"/>
                  </a:lnTo>
                  <a:lnTo>
                    <a:pt x="0" y="22"/>
                  </a:lnTo>
                </a:path>
              </a:pathLst>
            </a:custGeom>
            <a:solidFill>
              <a:srgbClr val="FF7C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886" name="Freeform 430"/>
            <p:cNvSpPr>
              <a:spLocks/>
            </p:cNvSpPr>
            <p:nvPr/>
          </p:nvSpPr>
          <p:spPr bwMode="auto">
            <a:xfrm>
              <a:off x="6637338" y="3479801"/>
              <a:ext cx="82550" cy="36513"/>
            </a:xfrm>
            <a:custGeom>
              <a:avLst/>
              <a:gdLst>
                <a:gd name="T0" fmla="*/ 0 w 52"/>
                <a:gd name="T1" fmla="*/ 22 h 23"/>
                <a:gd name="T2" fmla="*/ 51 w 52"/>
                <a:gd name="T3" fmla="*/ 22 h 23"/>
                <a:gd name="T4" fmla="*/ 51 w 52"/>
                <a:gd name="T5" fmla="*/ 0 h 23"/>
                <a:gd name="T6" fmla="*/ 0 w 52"/>
                <a:gd name="T7" fmla="*/ 0 h 23"/>
                <a:gd name="T8" fmla="*/ 0 w 52"/>
                <a:gd name="T9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" h="23">
                  <a:moveTo>
                    <a:pt x="0" y="22"/>
                  </a:moveTo>
                  <a:lnTo>
                    <a:pt x="51" y="22"/>
                  </a:lnTo>
                  <a:lnTo>
                    <a:pt x="51" y="0"/>
                  </a:lnTo>
                  <a:lnTo>
                    <a:pt x="0" y="0"/>
                  </a:lnTo>
                  <a:lnTo>
                    <a:pt x="0" y="22"/>
                  </a:lnTo>
                </a:path>
              </a:pathLst>
            </a:custGeom>
            <a:solidFill>
              <a:srgbClr val="FFD1C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887" name="Freeform 431"/>
            <p:cNvSpPr>
              <a:spLocks/>
            </p:cNvSpPr>
            <p:nvPr/>
          </p:nvSpPr>
          <p:spPr bwMode="auto">
            <a:xfrm>
              <a:off x="6727825" y="3479801"/>
              <a:ext cx="127000" cy="36513"/>
            </a:xfrm>
            <a:custGeom>
              <a:avLst/>
              <a:gdLst>
                <a:gd name="T0" fmla="*/ 0 w 80"/>
                <a:gd name="T1" fmla="*/ 22 h 23"/>
                <a:gd name="T2" fmla="*/ 79 w 80"/>
                <a:gd name="T3" fmla="*/ 22 h 23"/>
                <a:gd name="T4" fmla="*/ 79 w 80"/>
                <a:gd name="T5" fmla="*/ 0 h 23"/>
                <a:gd name="T6" fmla="*/ 0 w 80"/>
                <a:gd name="T7" fmla="*/ 0 h 23"/>
                <a:gd name="T8" fmla="*/ 0 w 80"/>
                <a:gd name="T9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0" h="23">
                  <a:moveTo>
                    <a:pt x="0" y="22"/>
                  </a:moveTo>
                  <a:lnTo>
                    <a:pt x="79" y="22"/>
                  </a:lnTo>
                  <a:lnTo>
                    <a:pt x="79" y="0"/>
                  </a:lnTo>
                  <a:lnTo>
                    <a:pt x="0" y="0"/>
                  </a:lnTo>
                  <a:lnTo>
                    <a:pt x="0" y="22"/>
                  </a:lnTo>
                </a:path>
              </a:pathLst>
            </a:cu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888" name="Freeform 432"/>
            <p:cNvSpPr>
              <a:spLocks/>
            </p:cNvSpPr>
            <p:nvPr/>
          </p:nvSpPr>
          <p:spPr bwMode="auto">
            <a:xfrm>
              <a:off x="6864350" y="3479801"/>
              <a:ext cx="446088" cy="36513"/>
            </a:xfrm>
            <a:custGeom>
              <a:avLst/>
              <a:gdLst>
                <a:gd name="T0" fmla="*/ 0 w 281"/>
                <a:gd name="T1" fmla="*/ 22 h 23"/>
                <a:gd name="T2" fmla="*/ 280 w 281"/>
                <a:gd name="T3" fmla="*/ 22 h 23"/>
                <a:gd name="T4" fmla="*/ 280 w 281"/>
                <a:gd name="T5" fmla="*/ 0 h 23"/>
                <a:gd name="T6" fmla="*/ 0 w 281"/>
                <a:gd name="T7" fmla="*/ 0 h 23"/>
                <a:gd name="T8" fmla="*/ 0 w 281"/>
                <a:gd name="T9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1" h="23">
                  <a:moveTo>
                    <a:pt x="0" y="22"/>
                  </a:moveTo>
                  <a:lnTo>
                    <a:pt x="280" y="22"/>
                  </a:lnTo>
                  <a:lnTo>
                    <a:pt x="280" y="0"/>
                  </a:lnTo>
                  <a:lnTo>
                    <a:pt x="0" y="0"/>
                  </a:lnTo>
                  <a:lnTo>
                    <a:pt x="0" y="22"/>
                  </a:lnTo>
                </a:path>
              </a:pathLst>
            </a:custGeom>
            <a:solidFill>
              <a:srgbClr val="FF870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889" name="Freeform 433"/>
            <p:cNvSpPr>
              <a:spLocks/>
            </p:cNvSpPr>
            <p:nvPr/>
          </p:nvSpPr>
          <p:spPr bwMode="auto">
            <a:xfrm>
              <a:off x="7319963" y="3479801"/>
              <a:ext cx="171450" cy="36513"/>
            </a:xfrm>
            <a:custGeom>
              <a:avLst/>
              <a:gdLst>
                <a:gd name="T0" fmla="*/ 0 w 108"/>
                <a:gd name="T1" fmla="*/ 22 h 23"/>
                <a:gd name="T2" fmla="*/ 107 w 108"/>
                <a:gd name="T3" fmla="*/ 22 h 23"/>
                <a:gd name="T4" fmla="*/ 107 w 108"/>
                <a:gd name="T5" fmla="*/ 0 h 23"/>
                <a:gd name="T6" fmla="*/ 0 w 108"/>
                <a:gd name="T7" fmla="*/ 0 h 23"/>
                <a:gd name="T8" fmla="*/ 0 w 108"/>
                <a:gd name="T9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8" h="23">
                  <a:moveTo>
                    <a:pt x="0" y="22"/>
                  </a:moveTo>
                  <a:lnTo>
                    <a:pt x="107" y="22"/>
                  </a:lnTo>
                  <a:lnTo>
                    <a:pt x="107" y="0"/>
                  </a:lnTo>
                  <a:lnTo>
                    <a:pt x="0" y="0"/>
                  </a:lnTo>
                  <a:lnTo>
                    <a:pt x="0" y="22"/>
                  </a:lnTo>
                </a:path>
              </a:pathLst>
            </a:custGeom>
            <a:solidFill>
              <a:srgbClr val="FFFF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890" name="Freeform 434"/>
            <p:cNvSpPr>
              <a:spLocks/>
            </p:cNvSpPr>
            <p:nvPr/>
          </p:nvSpPr>
          <p:spPr bwMode="auto">
            <a:xfrm>
              <a:off x="7500938" y="3479801"/>
              <a:ext cx="354012" cy="36513"/>
            </a:xfrm>
            <a:custGeom>
              <a:avLst/>
              <a:gdLst>
                <a:gd name="T0" fmla="*/ 0 w 223"/>
                <a:gd name="T1" fmla="*/ 22 h 23"/>
                <a:gd name="T2" fmla="*/ 222 w 223"/>
                <a:gd name="T3" fmla="*/ 22 h 23"/>
                <a:gd name="T4" fmla="*/ 222 w 223"/>
                <a:gd name="T5" fmla="*/ 0 h 23"/>
                <a:gd name="T6" fmla="*/ 0 w 223"/>
                <a:gd name="T7" fmla="*/ 0 h 23"/>
                <a:gd name="T8" fmla="*/ 0 w 223"/>
                <a:gd name="T9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3" h="23">
                  <a:moveTo>
                    <a:pt x="0" y="22"/>
                  </a:moveTo>
                  <a:lnTo>
                    <a:pt x="222" y="22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22"/>
                  </a:lnTo>
                </a:path>
              </a:pathLst>
            </a:custGeom>
            <a:solidFill>
              <a:srgbClr val="FF870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891" name="Freeform 435"/>
            <p:cNvSpPr>
              <a:spLocks/>
            </p:cNvSpPr>
            <p:nvPr/>
          </p:nvSpPr>
          <p:spPr bwMode="auto">
            <a:xfrm>
              <a:off x="7864476" y="3479801"/>
              <a:ext cx="36513" cy="36513"/>
            </a:xfrm>
            <a:custGeom>
              <a:avLst/>
              <a:gdLst>
                <a:gd name="T0" fmla="*/ 0 w 23"/>
                <a:gd name="T1" fmla="*/ 22 h 23"/>
                <a:gd name="T2" fmla="*/ 22 w 23"/>
                <a:gd name="T3" fmla="*/ 22 h 23"/>
                <a:gd name="T4" fmla="*/ 22 w 23"/>
                <a:gd name="T5" fmla="*/ 0 h 23"/>
                <a:gd name="T6" fmla="*/ 0 w 23"/>
                <a:gd name="T7" fmla="*/ 0 h 23"/>
                <a:gd name="T8" fmla="*/ 0 w 23"/>
                <a:gd name="T9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23">
                  <a:moveTo>
                    <a:pt x="0" y="22"/>
                  </a:moveTo>
                  <a:lnTo>
                    <a:pt x="22" y="22"/>
                  </a:lnTo>
                  <a:lnTo>
                    <a:pt x="22" y="0"/>
                  </a:lnTo>
                  <a:lnTo>
                    <a:pt x="0" y="0"/>
                  </a:lnTo>
                  <a:lnTo>
                    <a:pt x="0" y="22"/>
                  </a:lnTo>
                </a:path>
              </a:pathLst>
            </a:cu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892" name="Freeform 436"/>
            <p:cNvSpPr>
              <a:spLocks/>
            </p:cNvSpPr>
            <p:nvPr/>
          </p:nvSpPr>
          <p:spPr bwMode="auto">
            <a:xfrm>
              <a:off x="6502401" y="3433763"/>
              <a:ext cx="36513" cy="36512"/>
            </a:xfrm>
            <a:custGeom>
              <a:avLst/>
              <a:gdLst>
                <a:gd name="T0" fmla="*/ 0 w 23"/>
                <a:gd name="T1" fmla="*/ 22 h 23"/>
                <a:gd name="T2" fmla="*/ 22 w 23"/>
                <a:gd name="T3" fmla="*/ 22 h 23"/>
                <a:gd name="T4" fmla="*/ 22 w 23"/>
                <a:gd name="T5" fmla="*/ 0 h 23"/>
                <a:gd name="T6" fmla="*/ 0 w 23"/>
                <a:gd name="T7" fmla="*/ 0 h 23"/>
                <a:gd name="T8" fmla="*/ 0 w 23"/>
                <a:gd name="T9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23">
                  <a:moveTo>
                    <a:pt x="0" y="22"/>
                  </a:moveTo>
                  <a:lnTo>
                    <a:pt x="22" y="22"/>
                  </a:lnTo>
                  <a:lnTo>
                    <a:pt x="22" y="0"/>
                  </a:lnTo>
                  <a:lnTo>
                    <a:pt x="0" y="0"/>
                  </a:lnTo>
                  <a:lnTo>
                    <a:pt x="0" y="22"/>
                  </a:lnTo>
                </a:path>
              </a:pathLst>
            </a:custGeom>
            <a:solidFill>
              <a:srgbClr val="A8A8A8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893" name="Freeform 437"/>
            <p:cNvSpPr>
              <a:spLocks/>
            </p:cNvSpPr>
            <p:nvPr/>
          </p:nvSpPr>
          <p:spPr bwMode="auto">
            <a:xfrm>
              <a:off x="6545263" y="3433763"/>
              <a:ext cx="36512" cy="36512"/>
            </a:xfrm>
            <a:custGeom>
              <a:avLst/>
              <a:gdLst>
                <a:gd name="T0" fmla="*/ 0 w 23"/>
                <a:gd name="T1" fmla="*/ 22 h 23"/>
                <a:gd name="T2" fmla="*/ 22 w 23"/>
                <a:gd name="T3" fmla="*/ 22 h 23"/>
                <a:gd name="T4" fmla="*/ 22 w 23"/>
                <a:gd name="T5" fmla="*/ 0 h 23"/>
                <a:gd name="T6" fmla="*/ 0 w 23"/>
                <a:gd name="T7" fmla="*/ 0 h 23"/>
                <a:gd name="T8" fmla="*/ 0 w 23"/>
                <a:gd name="T9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23">
                  <a:moveTo>
                    <a:pt x="0" y="22"/>
                  </a:moveTo>
                  <a:lnTo>
                    <a:pt x="22" y="22"/>
                  </a:lnTo>
                  <a:lnTo>
                    <a:pt x="22" y="0"/>
                  </a:lnTo>
                  <a:lnTo>
                    <a:pt x="0" y="0"/>
                  </a:lnTo>
                  <a:lnTo>
                    <a:pt x="0" y="22"/>
                  </a:lnTo>
                </a:path>
              </a:pathLst>
            </a:custGeom>
            <a:solidFill>
              <a:srgbClr val="58FF5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894" name="Freeform 438"/>
            <p:cNvSpPr>
              <a:spLocks/>
            </p:cNvSpPr>
            <p:nvPr/>
          </p:nvSpPr>
          <p:spPr bwMode="auto">
            <a:xfrm>
              <a:off x="6592889" y="3433763"/>
              <a:ext cx="33337" cy="36512"/>
            </a:xfrm>
            <a:custGeom>
              <a:avLst/>
              <a:gdLst>
                <a:gd name="T0" fmla="*/ 0 w 21"/>
                <a:gd name="T1" fmla="*/ 22 h 23"/>
                <a:gd name="T2" fmla="*/ 20 w 21"/>
                <a:gd name="T3" fmla="*/ 22 h 23"/>
                <a:gd name="T4" fmla="*/ 20 w 21"/>
                <a:gd name="T5" fmla="*/ 0 h 23"/>
                <a:gd name="T6" fmla="*/ 0 w 21"/>
                <a:gd name="T7" fmla="*/ 0 h 23"/>
                <a:gd name="T8" fmla="*/ 0 w 21"/>
                <a:gd name="T9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23">
                  <a:moveTo>
                    <a:pt x="0" y="22"/>
                  </a:moveTo>
                  <a:lnTo>
                    <a:pt x="20" y="22"/>
                  </a:lnTo>
                  <a:lnTo>
                    <a:pt x="20" y="0"/>
                  </a:lnTo>
                  <a:lnTo>
                    <a:pt x="0" y="0"/>
                  </a:lnTo>
                  <a:lnTo>
                    <a:pt x="0" y="22"/>
                  </a:lnTo>
                </a:path>
              </a:pathLst>
            </a:custGeom>
            <a:solidFill>
              <a:srgbClr val="A6BB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895" name="Freeform 439"/>
            <p:cNvSpPr>
              <a:spLocks/>
            </p:cNvSpPr>
            <p:nvPr/>
          </p:nvSpPr>
          <p:spPr bwMode="auto">
            <a:xfrm>
              <a:off x="6637338" y="3433763"/>
              <a:ext cx="36512" cy="36512"/>
            </a:xfrm>
            <a:custGeom>
              <a:avLst/>
              <a:gdLst>
                <a:gd name="T0" fmla="*/ 0 w 23"/>
                <a:gd name="T1" fmla="*/ 22 h 23"/>
                <a:gd name="T2" fmla="*/ 22 w 23"/>
                <a:gd name="T3" fmla="*/ 22 h 23"/>
                <a:gd name="T4" fmla="*/ 22 w 23"/>
                <a:gd name="T5" fmla="*/ 0 h 23"/>
                <a:gd name="T6" fmla="*/ 0 w 23"/>
                <a:gd name="T7" fmla="*/ 0 h 23"/>
                <a:gd name="T8" fmla="*/ 0 w 23"/>
                <a:gd name="T9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23">
                  <a:moveTo>
                    <a:pt x="0" y="22"/>
                  </a:moveTo>
                  <a:lnTo>
                    <a:pt x="22" y="22"/>
                  </a:lnTo>
                  <a:lnTo>
                    <a:pt x="22" y="0"/>
                  </a:lnTo>
                  <a:lnTo>
                    <a:pt x="0" y="0"/>
                  </a:lnTo>
                  <a:lnTo>
                    <a:pt x="0" y="22"/>
                  </a:lnTo>
                </a:path>
              </a:pathLst>
            </a:custGeom>
            <a:solidFill>
              <a:srgbClr val="FF7C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896" name="Freeform 440"/>
            <p:cNvSpPr>
              <a:spLocks/>
            </p:cNvSpPr>
            <p:nvPr/>
          </p:nvSpPr>
          <p:spPr bwMode="auto">
            <a:xfrm>
              <a:off x="6683376" y="3433763"/>
              <a:ext cx="36513" cy="36512"/>
            </a:xfrm>
            <a:custGeom>
              <a:avLst/>
              <a:gdLst>
                <a:gd name="T0" fmla="*/ 0 w 23"/>
                <a:gd name="T1" fmla="*/ 22 h 23"/>
                <a:gd name="T2" fmla="*/ 22 w 23"/>
                <a:gd name="T3" fmla="*/ 22 h 23"/>
                <a:gd name="T4" fmla="*/ 22 w 23"/>
                <a:gd name="T5" fmla="*/ 0 h 23"/>
                <a:gd name="T6" fmla="*/ 0 w 23"/>
                <a:gd name="T7" fmla="*/ 0 h 23"/>
                <a:gd name="T8" fmla="*/ 0 w 23"/>
                <a:gd name="T9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23">
                  <a:moveTo>
                    <a:pt x="0" y="22"/>
                  </a:moveTo>
                  <a:lnTo>
                    <a:pt x="22" y="22"/>
                  </a:lnTo>
                  <a:lnTo>
                    <a:pt x="22" y="0"/>
                  </a:lnTo>
                  <a:lnTo>
                    <a:pt x="0" y="0"/>
                  </a:lnTo>
                  <a:lnTo>
                    <a:pt x="0" y="22"/>
                  </a:lnTo>
                </a:path>
              </a:pathLst>
            </a:custGeom>
            <a:solidFill>
              <a:srgbClr val="FFD1C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897" name="Freeform 441"/>
            <p:cNvSpPr>
              <a:spLocks/>
            </p:cNvSpPr>
            <p:nvPr/>
          </p:nvSpPr>
          <p:spPr bwMode="auto">
            <a:xfrm>
              <a:off x="6727825" y="3433763"/>
              <a:ext cx="173038" cy="36512"/>
            </a:xfrm>
            <a:custGeom>
              <a:avLst/>
              <a:gdLst>
                <a:gd name="T0" fmla="*/ 0 w 109"/>
                <a:gd name="T1" fmla="*/ 22 h 23"/>
                <a:gd name="T2" fmla="*/ 108 w 109"/>
                <a:gd name="T3" fmla="*/ 22 h 23"/>
                <a:gd name="T4" fmla="*/ 108 w 109"/>
                <a:gd name="T5" fmla="*/ 0 h 23"/>
                <a:gd name="T6" fmla="*/ 0 w 109"/>
                <a:gd name="T7" fmla="*/ 0 h 23"/>
                <a:gd name="T8" fmla="*/ 0 w 109"/>
                <a:gd name="T9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9" h="23">
                  <a:moveTo>
                    <a:pt x="0" y="22"/>
                  </a:moveTo>
                  <a:lnTo>
                    <a:pt x="108" y="22"/>
                  </a:lnTo>
                  <a:lnTo>
                    <a:pt x="108" y="0"/>
                  </a:lnTo>
                  <a:lnTo>
                    <a:pt x="0" y="0"/>
                  </a:lnTo>
                  <a:lnTo>
                    <a:pt x="0" y="22"/>
                  </a:lnTo>
                </a:path>
              </a:pathLst>
            </a:cu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898" name="Freeform 442"/>
            <p:cNvSpPr>
              <a:spLocks/>
            </p:cNvSpPr>
            <p:nvPr/>
          </p:nvSpPr>
          <p:spPr bwMode="auto">
            <a:xfrm>
              <a:off x="6910388" y="3433763"/>
              <a:ext cx="944562" cy="36512"/>
            </a:xfrm>
            <a:custGeom>
              <a:avLst/>
              <a:gdLst>
                <a:gd name="T0" fmla="*/ 0 w 595"/>
                <a:gd name="T1" fmla="*/ 22 h 23"/>
                <a:gd name="T2" fmla="*/ 594 w 595"/>
                <a:gd name="T3" fmla="*/ 22 h 23"/>
                <a:gd name="T4" fmla="*/ 594 w 595"/>
                <a:gd name="T5" fmla="*/ 0 h 23"/>
                <a:gd name="T6" fmla="*/ 0 w 595"/>
                <a:gd name="T7" fmla="*/ 0 h 23"/>
                <a:gd name="T8" fmla="*/ 0 w 595"/>
                <a:gd name="T9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5" h="23">
                  <a:moveTo>
                    <a:pt x="0" y="22"/>
                  </a:moveTo>
                  <a:lnTo>
                    <a:pt x="594" y="22"/>
                  </a:lnTo>
                  <a:lnTo>
                    <a:pt x="594" y="0"/>
                  </a:lnTo>
                  <a:lnTo>
                    <a:pt x="0" y="0"/>
                  </a:lnTo>
                  <a:lnTo>
                    <a:pt x="0" y="22"/>
                  </a:lnTo>
                </a:path>
              </a:pathLst>
            </a:custGeom>
            <a:solidFill>
              <a:srgbClr val="FF870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899" name="Freeform 443"/>
            <p:cNvSpPr>
              <a:spLocks/>
            </p:cNvSpPr>
            <p:nvPr/>
          </p:nvSpPr>
          <p:spPr bwMode="auto">
            <a:xfrm>
              <a:off x="7864476" y="3433763"/>
              <a:ext cx="36513" cy="36512"/>
            </a:xfrm>
            <a:custGeom>
              <a:avLst/>
              <a:gdLst>
                <a:gd name="T0" fmla="*/ 0 w 23"/>
                <a:gd name="T1" fmla="*/ 22 h 23"/>
                <a:gd name="T2" fmla="*/ 22 w 23"/>
                <a:gd name="T3" fmla="*/ 22 h 23"/>
                <a:gd name="T4" fmla="*/ 22 w 23"/>
                <a:gd name="T5" fmla="*/ 0 h 23"/>
                <a:gd name="T6" fmla="*/ 0 w 23"/>
                <a:gd name="T7" fmla="*/ 0 h 23"/>
                <a:gd name="T8" fmla="*/ 0 w 23"/>
                <a:gd name="T9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23">
                  <a:moveTo>
                    <a:pt x="0" y="22"/>
                  </a:moveTo>
                  <a:lnTo>
                    <a:pt x="22" y="22"/>
                  </a:lnTo>
                  <a:lnTo>
                    <a:pt x="22" y="0"/>
                  </a:lnTo>
                  <a:lnTo>
                    <a:pt x="0" y="0"/>
                  </a:lnTo>
                  <a:lnTo>
                    <a:pt x="0" y="22"/>
                  </a:lnTo>
                </a:path>
              </a:pathLst>
            </a:cu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900" name="Freeform 444"/>
            <p:cNvSpPr>
              <a:spLocks/>
            </p:cNvSpPr>
            <p:nvPr/>
          </p:nvSpPr>
          <p:spPr bwMode="auto">
            <a:xfrm>
              <a:off x="6502401" y="3387726"/>
              <a:ext cx="79375" cy="36513"/>
            </a:xfrm>
            <a:custGeom>
              <a:avLst/>
              <a:gdLst>
                <a:gd name="T0" fmla="*/ 0 w 51"/>
                <a:gd name="T1" fmla="*/ 22 h 23"/>
                <a:gd name="T2" fmla="*/ 50 w 51"/>
                <a:gd name="T3" fmla="*/ 22 h 23"/>
                <a:gd name="T4" fmla="*/ 50 w 51"/>
                <a:gd name="T5" fmla="*/ 0 h 23"/>
                <a:gd name="T6" fmla="*/ 0 w 51"/>
                <a:gd name="T7" fmla="*/ 0 h 23"/>
                <a:gd name="T8" fmla="*/ 0 w 51"/>
                <a:gd name="T9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23">
                  <a:moveTo>
                    <a:pt x="0" y="22"/>
                  </a:moveTo>
                  <a:lnTo>
                    <a:pt x="50" y="22"/>
                  </a:lnTo>
                  <a:lnTo>
                    <a:pt x="50" y="0"/>
                  </a:lnTo>
                  <a:lnTo>
                    <a:pt x="0" y="0"/>
                  </a:lnTo>
                  <a:lnTo>
                    <a:pt x="0" y="22"/>
                  </a:lnTo>
                </a:path>
              </a:pathLst>
            </a:custGeom>
            <a:solidFill>
              <a:srgbClr val="A8A8A8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901" name="Freeform 445"/>
            <p:cNvSpPr>
              <a:spLocks/>
            </p:cNvSpPr>
            <p:nvPr/>
          </p:nvSpPr>
          <p:spPr bwMode="auto">
            <a:xfrm>
              <a:off x="6592889" y="3387726"/>
              <a:ext cx="33337" cy="36513"/>
            </a:xfrm>
            <a:custGeom>
              <a:avLst/>
              <a:gdLst>
                <a:gd name="T0" fmla="*/ 0 w 21"/>
                <a:gd name="T1" fmla="*/ 22 h 23"/>
                <a:gd name="T2" fmla="*/ 20 w 21"/>
                <a:gd name="T3" fmla="*/ 22 h 23"/>
                <a:gd name="T4" fmla="*/ 20 w 21"/>
                <a:gd name="T5" fmla="*/ 0 h 23"/>
                <a:gd name="T6" fmla="*/ 0 w 21"/>
                <a:gd name="T7" fmla="*/ 0 h 23"/>
                <a:gd name="T8" fmla="*/ 0 w 21"/>
                <a:gd name="T9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23">
                  <a:moveTo>
                    <a:pt x="0" y="22"/>
                  </a:moveTo>
                  <a:lnTo>
                    <a:pt x="20" y="22"/>
                  </a:lnTo>
                  <a:lnTo>
                    <a:pt x="20" y="0"/>
                  </a:lnTo>
                  <a:lnTo>
                    <a:pt x="0" y="0"/>
                  </a:lnTo>
                  <a:lnTo>
                    <a:pt x="0" y="22"/>
                  </a:lnTo>
                </a:path>
              </a:pathLst>
            </a:custGeom>
            <a:solidFill>
              <a:srgbClr val="58FF5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902" name="Freeform 446"/>
            <p:cNvSpPr>
              <a:spLocks/>
            </p:cNvSpPr>
            <p:nvPr/>
          </p:nvSpPr>
          <p:spPr bwMode="auto">
            <a:xfrm>
              <a:off x="6637338" y="3387726"/>
              <a:ext cx="36512" cy="36513"/>
            </a:xfrm>
            <a:custGeom>
              <a:avLst/>
              <a:gdLst>
                <a:gd name="T0" fmla="*/ 0 w 23"/>
                <a:gd name="T1" fmla="*/ 22 h 23"/>
                <a:gd name="T2" fmla="*/ 22 w 23"/>
                <a:gd name="T3" fmla="*/ 22 h 23"/>
                <a:gd name="T4" fmla="*/ 22 w 23"/>
                <a:gd name="T5" fmla="*/ 0 h 23"/>
                <a:gd name="T6" fmla="*/ 0 w 23"/>
                <a:gd name="T7" fmla="*/ 0 h 23"/>
                <a:gd name="T8" fmla="*/ 0 w 23"/>
                <a:gd name="T9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23">
                  <a:moveTo>
                    <a:pt x="0" y="22"/>
                  </a:moveTo>
                  <a:lnTo>
                    <a:pt x="22" y="22"/>
                  </a:lnTo>
                  <a:lnTo>
                    <a:pt x="22" y="0"/>
                  </a:lnTo>
                  <a:lnTo>
                    <a:pt x="0" y="0"/>
                  </a:lnTo>
                  <a:lnTo>
                    <a:pt x="0" y="22"/>
                  </a:lnTo>
                </a:path>
              </a:pathLst>
            </a:custGeom>
            <a:solidFill>
              <a:srgbClr val="A6BB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903" name="Freeform 447"/>
            <p:cNvSpPr>
              <a:spLocks/>
            </p:cNvSpPr>
            <p:nvPr/>
          </p:nvSpPr>
          <p:spPr bwMode="auto">
            <a:xfrm>
              <a:off x="6683376" y="3387726"/>
              <a:ext cx="36513" cy="36513"/>
            </a:xfrm>
            <a:custGeom>
              <a:avLst/>
              <a:gdLst>
                <a:gd name="T0" fmla="*/ 0 w 23"/>
                <a:gd name="T1" fmla="*/ 22 h 23"/>
                <a:gd name="T2" fmla="*/ 22 w 23"/>
                <a:gd name="T3" fmla="*/ 22 h 23"/>
                <a:gd name="T4" fmla="*/ 22 w 23"/>
                <a:gd name="T5" fmla="*/ 0 h 23"/>
                <a:gd name="T6" fmla="*/ 0 w 23"/>
                <a:gd name="T7" fmla="*/ 0 h 23"/>
                <a:gd name="T8" fmla="*/ 0 w 23"/>
                <a:gd name="T9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23">
                  <a:moveTo>
                    <a:pt x="0" y="22"/>
                  </a:moveTo>
                  <a:lnTo>
                    <a:pt x="22" y="22"/>
                  </a:lnTo>
                  <a:lnTo>
                    <a:pt x="22" y="0"/>
                  </a:lnTo>
                  <a:lnTo>
                    <a:pt x="0" y="0"/>
                  </a:lnTo>
                  <a:lnTo>
                    <a:pt x="0" y="22"/>
                  </a:lnTo>
                </a:path>
              </a:pathLst>
            </a:custGeom>
            <a:solidFill>
              <a:srgbClr val="FF7C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904" name="Freeform 448"/>
            <p:cNvSpPr>
              <a:spLocks/>
            </p:cNvSpPr>
            <p:nvPr/>
          </p:nvSpPr>
          <p:spPr bwMode="auto">
            <a:xfrm>
              <a:off x="6727826" y="3387726"/>
              <a:ext cx="36513" cy="36513"/>
            </a:xfrm>
            <a:custGeom>
              <a:avLst/>
              <a:gdLst>
                <a:gd name="T0" fmla="*/ 0 w 23"/>
                <a:gd name="T1" fmla="*/ 22 h 23"/>
                <a:gd name="T2" fmla="*/ 22 w 23"/>
                <a:gd name="T3" fmla="*/ 22 h 23"/>
                <a:gd name="T4" fmla="*/ 22 w 23"/>
                <a:gd name="T5" fmla="*/ 0 h 23"/>
                <a:gd name="T6" fmla="*/ 0 w 23"/>
                <a:gd name="T7" fmla="*/ 0 h 23"/>
                <a:gd name="T8" fmla="*/ 0 w 23"/>
                <a:gd name="T9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23">
                  <a:moveTo>
                    <a:pt x="0" y="22"/>
                  </a:moveTo>
                  <a:lnTo>
                    <a:pt x="22" y="22"/>
                  </a:lnTo>
                  <a:lnTo>
                    <a:pt x="22" y="0"/>
                  </a:lnTo>
                  <a:lnTo>
                    <a:pt x="0" y="0"/>
                  </a:lnTo>
                  <a:lnTo>
                    <a:pt x="0" y="22"/>
                  </a:lnTo>
                </a:path>
              </a:pathLst>
            </a:custGeom>
            <a:solidFill>
              <a:srgbClr val="FFD1C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905" name="Freeform 449"/>
            <p:cNvSpPr>
              <a:spLocks/>
            </p:cNvSpPr>
            <p:nvPr/>
          </p:nvSpPr>
          <p:spPr bwMode="auto">
            <a:xfrm>
              <a:off x="6772275" y="3387726"/>
              <a:ext cx="171450" cy="36513"/>
            </a:xfrm>
            <a:custGeom>
              <a:avLst/>
              <a:gdLst>
                <a:gd name="T0" fmla="*/ 0 w 108"/>
                <a:gd name="T1" fmla="*/ 22 h 23"/>
                <a:gd name="T2" fmla="*/ 107 w 108"/>
                <a:gd name="T3" fmla="*/ 22 h 23"/>
                <a:gd name="T4" fmla="*/ 107 w 108"/>
                <a:gd name="T5" fmla="*/ 0 h 23"/>
                <a:gd name="T6" fmla="*/ 0 w 108"/>
                <a:gd name="T7" fmla="*/ 0 h 23"/>
                <a:gd name="T8" fmla="*/ 0 w 108"/>
                <a:gd name="T9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8" h="23">
                  <a:moveTo>
                    <a:pt x="0" y="22"/>
                  </a:moveTo>
                  <a:lnTo>
                    <a:pt x="107" y="22"/>
                  </a:lnTo>
                  <a:lnTo>
                    <a:pt x="107" y="0"/>
                  </a:lnTo>
                  <a:lnTo>
                    <a:pt x="0" y="0"/>
                  </a:lnTo>
                  <a:lnTo>
                    <a:pt x="0" y="22"/>
                  </a:lnTo>
                </a:path>
              </a:pathLst>
            </a:cu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906" name="Freeform 450"/>
            <p:cNvSpPr>
              <a:spLocks/>
            </p:cNvSpPr>
            <p:nvPr/>
          </p:nvSpPr>
          <p:spPr bwMode="auto">
            <a:xfrm>
              <a:off x="6956426" y="3387726"/>
              <a:ext cx="898525" cy="36513"/>
            </a:xfrm>
            <a:custGeom>
              <a:avLst/>
              <a:gdLst>
                <a:gd name="T0" fmla="*/ 0 w 566"/>
                <a:gd name="T1" fmla="*/ 22 h 23"/>
                <a:gd name="T2" fmla="*/ 565 w 566"/>
                <a:gd name="T3" fmla="*/ 22 h 23"/>
                <a:gd name="T4" fmla="*/ 565 w 566"/>
                <a:gd name="T5" fmla="*/ 0 h 23"/>
                <a:gd name="T6" fmla="*/ 0 w 566"/>
                <a:gd name="T7" fmla="*/ 0 h 23"/>
                <a:gd name="T8" fmla="*/ 0 w 566"/>
                <a:gd name="T9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6" h="23">
                  <a:moveTo>
                    <a:pt x="0" y="22"/>
                  </a:moveTo>
                  <a:lnTo>
                    <a:pt x="565" y="22"/>
                  </a:lnTo>
                  <a:lnTo>
                    <a:pt x="565" y="0"/>
                  </a:lnTo>
                  <a:lnTo>
                    <a:pt x="0" y="0"/>
                  </a:lnTo>
                  <a:lnTo>
                    <a:pt x="0" y="22"/>
                  </a:lnTo>
                </a:path>
              </a:pathLst>
            </a:custGeom>
            <a:solidFill>
              <a:srgbClr val="FF870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907" name="Freeform 451"/>
            <p:cNvSpPr>
              <a:spLocks/>
            </p:cNvSpPr>
            <p:nvPr/>
          </p:nvSpPr>
          <p:spPr bwMode="auto">
            <a:xfrm>
              <a:off x="7864476" y="3387726"/>
              <a:ext cx="36513" cy="36513"/>
            </a:xfrm>
            <a:custGeom>
              <a:avLst/>
              <a:gdLst>
                <a:gd name="T0" fmla="*/ 0 w 23"/>
                <a:gd name="T1" fmla="*/ 22 h 23"/>
                <a:gd name="T2" fmla="*/ 22 w 23"/>
                <a:gd name="T3" fmla="*/ 22 h 23"/>
                <a:gd name="T4" fmla="*/ 22 w 23"/>
                <a:gd name="T5" fmla="*/ 0 h 23"/>
                <a:gd name="T6" fmla="*/ 0 w 23"/>
                <a:gd name="T7" fmla="*/ 0 h 23"/>
                <a:gd name="T8" fmla="*/ 0 w 23"/>
                <a:gd name="T9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23">
                  <a:moveTo>
                    <a:pt x="0" y="22"/>
                  </a:moveTo>
                  <a:lnTo>
                    <a:pt x="22" y="22"/>
                  </a:lnTo>
                  <a:lnTo>
                    <a:pt x="22" y="0"/>
                  </a:lnTo>
                  <a:lnTo>
                    <a:pt x="0" y="0"/>
                  </a:lnTo>
                  <a:lnTo>
                    <a:pt x="0" y="22"/>
                  </a:lnTo>
                </a:path>
              </a:pathLst>
            </a:cu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908" name="Freeform 452"/>
            <p:cNvSpPr>
              <a:spLocks/>
            </p:cNvSpPr>
            <p:nvPr/>
          </p:nvSpPr>
          <p:spPr bwMode="auto">
            <a:xfrm>
              <a:off x="6545263" y="3341688"/>
              <a:ext cx="80962" cy="38100"/>
            </a:xfrm>
            <a:custGeom>
              <a:avLst/>
              <a:gdLst>
                <a:gd name="T0" fmla="*/ 0 w 50"/>
                <a:gd name="T1" fmla="*/ 23 h 24"/>
                <a:gd name="T2" fmla="*/ 49 w 50"/>
                <a:gd name="T3" fmla="*/ 23 h 24"/>
                <a:gd name="T4" fmla="*/ 49 w 50"/>
                <a:gd name="T5" fmla="*/ 0 h 24"/>
                <a:gd name="T6" fmla="*/ 0 w 50"/>
                <a:gd name="T7" fmla="*/ 0 h 24"/>
                <a:gd name="T8" fmla="*/ 0 w 50"/>
                <a:gd name="T9" fmla="*/ 2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0" h="24">
                  <a:moveTo>
                    <a:pt x="0" y="23"/>
                  </a:moveTo>
                  <a:lnTo>
                    <a:pt x="49" y="23"/>
                  </a:lnTo>
                  <a:lnTo>
                    <a:pt x="49" y="0"/>
                  </a:lnTo>
                  <a:lnTo>
                    <a:pt x="0" y="0"/>
                  </a:lnTo>
                  <a:lnTo>
                    <a:pt x="0" y="23"/>
                  </a:lnTo>
                </a:path>
              </a:pathLst>
            </a:custGeom>
            <a:solidFill>
              <a:srgbClr val="A8A8A8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909" name="Freeform 453"/>
            <p:cNvSpPr>
              <a:spLocks/>
            </p:cNvSpPr>
            <p:nvPr/>
          </p:nvSpPr>
          <p:spPr bwMode="auto">
            <a:xfrm>
              <a:off x="6637338" y="3341688"/>
              <a:ext cx="82550" cy="38100"/>
            </a:xfrm>
            <a:custGeom>
              <a:avLst/>
              <a:gdLst>
                <a:gd name="T0" fmla="*/ 0 w 52"/>
                <a:gd name="T1" fmla="*/ 23 h 24"/>
                <a:gd name="T2" fmla="*/ 51 w 52"/>
                <a:gd name="T3" fmla="*/ 23 h 24"/>
                <a:gd name="T4" fmla="*/ 51 w 52"/>
                <a:gd name="T5" fmla="*/ 0 h 24"/>
                <a:gd name="T6" fmla="*/ 0 w 52"/>
                <a:gd name="T7" fmla="*/ 0 h 24"/>
                <a:gd name="T8" fmla="*/ 0 w 52"/>
                <a:gd name="T9" fmla="*/ 2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" h="24">
                  <a:moveTo>
                    <a:pt x="0" y="23"/>
                  </a:moveTo>
                  <a:lnTo>
                    <a:pt x="51" y="23"/>
                  </a:lnTo>
                  <a:lnTo>
                    <a:pt x="51" y="0"/>
                  </a:lnTo>
                  <a:lnTo>
                    <a:pt x="0" y="0"/>
                  </a:lnTo>
                  <a:lnTo>
                    <a:pt x="0" y="23"/>
                  </a:lnTo>
                </a:path>
              </a:pathLst>
            </a:custGeom>
            <a:solidFill>
              <a:srgbClr val="A6BB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910" name="Freeform 454"/>
            <p:cNvSpPr>
              <a:spLocks/>
            </p:cNvSpPr>
            <p:nvPr/>
          </p:nvSpPr>
          <p:spPr bwMode="auto">
            <a:xfrm>
              <a:off x="6727826" y="3341688"/>
              <a:ext cx="36513" cy="38100"/>
            </a:xfrm>
            <a:custGeom>
              <a:avLst/>
              <a:gdLst>
                <a:gd name="T0" fmla="*/ 0 w 23"/>
                <a:gd name="T1" fmla="*/ 23 h 24"/>
                <a:gd name="T2" fmla="*/ 22 w 23"/>
                <a:gd name="T3" fmla="*/ 23 h 24"/>
                <a:gd name="T4" fmla="*/ 22 w 23"/>
                <a:gd name="T5" fmla="*/ 0 h 24"/>
                <a:gd name="T6" fmla="*/ 0 w 23"/>
                <a:gd name="T7" fmla="*/ 0 h 24"/>
                <a:gd name="T8" fmla="*/ 0 w 23"/>
                <a:gd name="T9" fmla="*/ 2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24">
                  <a:moveTo>
                    <a:pt x="0" y="23"/>
                  </a:moveTo>
                  <a:lnTo>
                    <a:pt x="22" y="23"/>
                  </a:lnTo>
                  <a:lnTo>
                    <a:pt x="22" y="0"/>
                  </a:lnTo>
                  <a:lnTo>
                    <a:pt x="0" y="0"/>
                  </a:lnTo>
                  <a:lnTo>
                    <a:pt x="0" y="23"/>
                  </a:lnTo>
                </a:path>
              </a:pathLst>
            </a:custGeom>
            <a:solidFill>
              <a:srgbClr val="FF7C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911" name="Freeform 455"/>
            <p:cNvSpPr>
              <a:spLocks/>
            </p:cNvSpPr>
            <p:nvPr/>
          </p:nvSpPr>
          <p:spPr bwMode="auto">
            <a:xfrm>
              <a:off x="6772275" y="3341688"/>
              <a:ext cx="38100" cy="38100"/>
            </a:xfrm>
            <a:custGeom>
              <a:avLst/>
              <a:gdLst>
                <a:gd name="T0" fmla="*/ 0 w 23"/>
                <a:gd name="T1" fmla="*/ 23 h 24"/>
                <a:gd name="T2" fmla="*/ 22 w 23"/>
                <a:gd name="T3" fmla="*/ 23 h 24"/>
                <a:gd name="T4" fmla="*/ 22 w 23"/>
                <a:gd name="T5" fmla="*/ 0 h 24"/>
                <a:gd name="T6" fmla="*/ 0 w 23"/>
                <a:gd name="T7" fmla="*/ 0 h 24"/>
                <a:gd name="T8" fmla="*/ 0 w 23"/>
                <a:gd name="T9" fmla="*/ 2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24">
                  <a:moveTo>
                    <a:pt x="0" y="23"/>
                  </a:moveTo>
                  <a:lnTo>
                    <a:pt x="22" y="23"/>
                  </a:lnTo>
                  <a:lnTo>
                    <a:pt x="22" y="0"/>
                  </a:lnTo>
                  <a:lnTo>
                    <a:pt x="0" y="0"/>
                  </a:lnTo>
                  <a:lnTo>
                    <a:pt x="0" y="23"/>
                  </a:lnTo>
                </a:path>
              </a:pathLst>
            </a:custGeom>
            <a:solidFill>
              <a:srgbClr val="FFD1C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912" name="Freeform 456"/>
            <p:cNvSpPr>
              <a:spLocks/>
            </p:cNvSpPr>
            <p:nvPr/>
          </p:nvSpPr>
          <p:spPr bwMode="auto">
            <a:xfrm>
              <a:off x="6819900" y="3341688"/>
              <a:ext cx="261938" cy="38100"/>
            </a:xfrm>
            <a:custGeom>
              <a:avLst/>
              <a:gdLst>
                <a:gd name="T0" fmla="*/ 0 w 165"/>
                <a:gd name="T1" fmla="*/ 23 h 24"/>
                <a:gd name="T2" fmla="*/ 164 w 165"/>
                <a:gd name="T3" fmla="*/ 23 h 24"/>
                <a:gd name="T4" fmla="*/ 164 w 165"/>
                <a:gd name="T5" fmla="*/ 0 h 24"/>
                <a:gd name="T6" fmla="*/ 0 w 165"/>
                <a:gd name="T7" fmla="*/ 0 h 24"/>
                <a:gd name="T8" fmla="*/ 0 w 165"/>
                <a:gd name="T9" fmla="*/ 2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5" h="24">
                  <a:moveTo>
                    <a:pt x="0" y="23"/>
                  </a:moveTo>
                  <a:lnTo>
                    <a:pt x="164" y="23"/>
                  </a:lnTo>
                  <a:lnTo>
                    <a:pt x="164" y="0"/>
                  </a:lnTo>
                  <a:lnTo>
                    <a:pt x="0" y="0"/>
                  </a:lnTo>
                  <a:lnTo>
                    <a:pt x="0" y="23"/>
                  </a:lnTo>
                </a:path>
              </a:pathLst>
            </a:cu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913" name="Freeform 457"/>
            <p:cNvSpPr>
              <a:spLocks/>
            </p:cNvSpPr>
            <p:nvPr/>
          </p:nvSpPr>
          <p:spPr bwMode="auto">
            <a:xfrm>
              <a:off x="7092950" y="3341688"/>
              <a:ext cx="762000" cy="38100"/>
            </a:xfrm>
            <a:custGeom>
              <a:avLst/>
              <a:gdLst>
                <a:gd name="T0" fmla="*/ 0 w 480"/>
                <a:gd name="T1" fmla="*/ 23 h 24"/>
                <a:gd name="T2" fmla="*/ 479 w 480"/>
                <a:gd name="T3" fmla="*/ 23 h 24"/>
                <a:gd name="T4" fmla="*/ 479 w 480"/>
                <a:gd name="T5" fmla="*/ 0 h 24"/>
                <a:gd name="T6" fmla="*/ 0 w 480"/>
                <a:gd name="T7" fmla="*/ 0 h 24"/>
                <a:gd name="T8" fmla="*/ 0 w 480"/>
                <a:gd name="T9" fmla="*/ 2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0" h="24">
                  <a:moveTo>
                    <a:pt x="0" y="23"/>
                  </a:moveTo>
                  <a:lnTo>
                    <a:pt x="479" y="23"/>
                  </a:lnTo>
                  <a:lnTo>
                    <a:pt x="479" y="0"/>
                  </a:lnTo>
                  <a:lnTo>
                    <a:pt x="0" y="0"/>
                  </a:lnTo>
                  <a:lnTo>
                    <a:pt x="0" y="23"/>
                  </a:lnTo>
                </a:path>
              </a:pathLst>
            </a:custGeom>
            <a:solidFill>
              <a:srgbClr val="FF870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914" name="Freeform 458"/>
            <p:cNvSpPr>
              <a:spLocks/>
            </p:cNvSpPr>
            <p:nvPr/>
          </p:nvSpPr>
          <p:spPr bwMode="auto">
            <a:xfrm>
              <a:off x="7864476" y="3341688"/>
              <a:ext cx="36513" cy="38100"/>
            </a:xfrm>
            <a:custGeom>
              <a:avLst/>
              <a:gdLst>
                <a:gd name="T0" fmla="*/ 0 w 23"/>
                <a:gd name="T1" fmla="*/ 23 h 24"/>
                <a:gd name="T2" fmla="*/ 22 w 23"/>
                <a:gd name="T3" fmla="*/ 23 h 24"/>
                <a:gd name="T4" fmla="*/ 22 w 23"/>
                <a:gd name="T5" fmla="*/ 0 h 24"/>
                <a:gd name="T6" fmla="*/ 0 w 23"/>
                <a:gd name="T7" fmla="*/ 0 h 24"/>
                <a:gd name="T8" fmla="*/ 0 w 23"/>
                <a:gd name="T9" fmla="*/ 2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24">
                  <a:moveTo>
                    <a:pt x="0" y="23"/>
                  </a:moveTo>
                  <a:lnTo>
                    <a:pt x="22" y="23"/>
                  </a:lnTo>
                  <a:lnTo>
                    <a:pt x="22" y="0"/>
                  </a:lnTo>
                  <a:lnTo>
                    <a:pt x="0" y="0"/>
                  </a:lnTo>
                  <a:lnTo>
                    <a:pt x="0" y="23"/>
                  </a:lnTo>
                </a:path>
              </a:pathLst>
            </a:cu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915" name="Freeform 459"/>
            <p:cNvSpPr>
              <a:spLocks/>
            </p:cNvSpPr>
            <p:nvPr/>
          </p:nvSpPr>
          <p:spPr bwMode="auto">
            <a:xfrm>
              <a:off x="6545263" y="3295651"/>
              <a:ext cx="80962" cy="36513"/>
            </a:xfrm>
            <a:custGeom>
              <a:avLst/>
              <a:gdLst>
                <a:gd name="T0" fmla="*/ 0 w 50"/>
                <a:gd name="T1" fmla="*/ 22 h 23"/>
                <a:gd name="T2" fmla="*/ 49 w 50"/>
                <a:gd name="T3" fmla="*/ 22 h 23"/>
                <a:gd name="T4" fmla="*/ 49 w 50"/>
                <a:gd name="T5" fmla="*/ 0 h 23"/>
                <a:gd name="T6" fmla="*/ 0 w 50"/>
                <a:gd name="T7" fmla="*/ 0 h 23"/>
                <a:gd name="T8" fmla="*/ 0 w 50"/>
                <a:gd name="T9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0" h="23">
                  <a:moveTo>
                    <a:pt x="0" y="22"/>
                  </a:moveTo>
                  <a:lnTo>
                    <a:pt x="49" y="22"/>
                  </a:lnTo>
                  <a:lnTo>
                    <a:pt x="49" y="0"/>
                  </a:lnTo>
                  <a:lnTo>
                    <a:pt x="0" y="0"/>
                  </a:lnTo>
                  <a:lnTo>
                    <a:pt x="0" y="22"/>
                  </a:lnTo>
                </a:path>
              </a:pathLst>
            </a:custGeom>
            <a:solidFill>
              <a:srgbClr val="A8A8A8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916" name="Freeform 460"/>
            <p:cNvSpPr>
              <a:spLocks/>
            </p:cNvSpPr>
            <p:nvPr/>
          </p:nvSpPr>
          <p:spPr bwMode="auto">
            <a:xfrm>
              <a:off x="6637338" y="3295651"/>
              <a:ext cx="36512" cy="36513"/>
            </a:xfrm>
            <a:custGeom>
              <a:avLst/>
              <a:gdLst>
                <a:gd name="T0" fmla="*/ 0 w 23"/>
                <a:gd name="T1" fmla="*/ 22 h 23"/>
                <a:gd name="T2" fmla="*/ 22 w 23"/>
                <a:gd name="T3" fmla="*/ 22 h 23"/>
                <a:gd name="T4" fmla="*/ 22 w 23"/>
                <a:gd name="T5" fmla="*/ 0 h 23"/>
                <a:gd name="T6" fmla="*/ 0 w 23"/>
                <a:gd name="T7" fmla="*/ 0 h 23"/>
                <a:gd name="T8" fmla="*/ 0 w 23"/>
                <a:gd name="T9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23">
                  <a:moveTo>
                    <a:pt x="0" y="22"/>
                  </a:moveTo>
                  <a:lnTo>
                    <a:pt x="22" y="22"/>
                  </a:lnTo>
                  <a:lnTo>
                    <a:pt x="22" y="0"/>
                  </a:lnTo>
                  <a:lnTo>
                    <a:pt x="0" y="0"/>
                  </a:lnTo>
                  <a:lnTo>
                    <a:pt x="0" y="22"/>
                  </a:lnTo>
                </a:path>
              </a:pathLst>
            </a:custGeom>
            <a:solidFill>
              <a:srgbClr val="58FF5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917" name="Freeform 461"/>
            <p:cNvSpPr>
              <a:spLocks/>
            </p:cNvSpPr>
            <p:nvPr/>
          </p:nvSpPr>
          <p:spPr bwMode="auto">
            <a:xfrm>
              <a:off x="6683376" y="3295651"/>
              <a:ext cx="80963" cy="36513"/>
            </a:xfrm>
            <a:custGeom>
              <a:avLst/>
              <a:gdLst>
                <a:gd name="T0" fmla="*/ 0 w 51"/>
                <a:gd name="T1" fmla="*/ 22 h 23"/>
                <a:gd name="T2" fmla="*/ 50 w 51"/>
                <a:gd name="T3" fmla="*/ 22 h 23"/>
                <a:gd name="T4" fmla="*/ 50 w 51"/>
                <a:gd name="T5" fmla="*/ 0 h 23"/>
                <a:gd name="T6" fmla="*/ 0 w 51"/>
                <a:gd name="T7" fmla="*/ 0 h 23"/>
                <a:gd name="T8" fmla="*/ 0 w 51"/>
                <a:gd name="T9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23">
                  <a:moveTo>
                    <a:pt x="0" y="22"/>
                  </a:moveTo>
                  <a:lnTo>
                    <a:pt x="50" y="22"/>
                  </a:lnTo>
                  <a:lnTo>
                    <a:pt x="50" y="0"/>
                  </a:lnTo>
                  <a:lnTo>
                    <a:pt x="0" y="0"/>
                  </a:lnTo>
                  <a:lnTo>
                    <a:pt x="0" y="22"/>
                  </a:lnTo>
                </a:path>
              </a:pathLst>
            </a:custGeom>
            <a:solidFill>
              <a:srgbClr val="A6BB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918" name="Freeform 462"/>
            <p:cNvSpPr>
              <a:spLocks/>
            </p:cNvSpPr>
            <p:nvPr/>
          </p:nvSpPr>
          <p:spPr bwMode="auto">
            <a:xfrm>
              <a:off x="6772275" y="3295651"/>
              <a:ext cx="82550" cy="36513"/>
            </a:xfrm>
            <a:custGeom>
              <a:avLst/>
              <a:gdLst>
                <a:gd name="T0" fmla="*/ 0 w 51"/>
                <a:gd name="T1" fmla="*/ 22 h 23"/>
                <a:gd name="T2" fmla="*/ 50 w 51"/>
                <a:gd name="T3" fmla="*/ 22 h 23"/>
                <a:gd name="T4" fmla="*/ 50 w 51"/>
                <a:gd name="T5" fmla="*/ 0 h 23"/>
                <a:gd name="T6" fmla="*/ 0 w 51"/>
                <a:gd name="T7" fmla="*/ 0 h 23"/>
                <a:gd name="T8" fmla="*/ 0 w 51"/>
                <a:gd name="T9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23">
                  <a:moveTo>
                    <a:pt x="0" y="22"/>
                  </a:moveTo>
                  <a:lnTo>
                    <a:pt x="50" y="22"/>
                  </a:lnTo>
                  <a:lnTo>
                    <a:pt x="50" y="0"/>
                  </a:lnTo>
                  <a:lnTo>
                    <a:pt x="0" y="0"/>
                  </a:lnTo>
                  <a:lnTo>
                    <a:pt x="0" y="22"/>
                  </a:lnTo>
                </a:path>
              </a:pathLst>
            </a:custGeom>
            <a:solidFill>
              <a:srgbClr val="FF7C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919" name="Freeform 463"/>
            <p:cNvSpPr>
              <a:spLocks/>
            </p:cNvSpPr>
            <p:nvPr/>
          </p:nvSpPr>
          <p:spPr bwMode="auto">
            <a:xfrm>
              <a:off x="6864351" y="3295651"/>
              <a:ext cx="36513" cy="36513"/>
            </a:xfrm>
            <a:custGeom>
              <a:avLst/>
              <a:gdLst>
                <a:gd name="T0" fmla="*/ 0 w 23"/>
                <a:gd name="T1" fmla="*/ 22 h 23"/>
                <a:gd name="T2" fmla="*/ 22 w 23"/>
                <a:gd name="T3" fmla="*/ 22 h 23"/>
                <a:gd name="T4" fmla="*/ 22 w 23"/>
                <a:gd name="T5" fmla="*/ 0 h 23"/>
                <a:gd name="T6" fmla="*/ 0 w 23"/>
                <a:gd name="T7" fmla="*/ 0 h 23"/>
                <a:gd name="T8" fmla="*/ 0 w 23"/>
                <a:gd name="T9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23">
                  <a:moveTo>
                    <a:pt x="0" y="22"/>
                  </a:moveTo>
                  <a:lnTo>
                    <a:pt x="22" y="22"/>
                  </a:lnTo>
                  <a:lnTo>
                    <a:pt x="22" y="0"/>
                  </a:lnTo>
                  <a:lnTo>
                    <a:pt x="0" y="0"/>
                  </a:lnTo>
                  <a:lnTo>
                    <a:pt x="0" y="22"/>
                  </a:lnTo>
                </a:path>
              </a:pathLst>
            </a:custGeom>
            <a:solidFill>
              <a:srgbClr val="FFD1C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920" name="Freeform 464"/>
            <p:cNvSpPr>
              <a:spLocks/>
            </p:cNvSpPr>
            <p:nvPr/>
          </p:nvSpPr>
          <p:spPr bwMode="auto">
            <a:xfrm>
              <a:off x="6910389" y="3295651"/>
              <a:ext cx="261937" cy="36513"/>
            </a:xfrm>
            <a:custGeom>
              <a:avLst/>
              <a:gdLst>
                <a:gd name="T0" fmla="*/ 0 w 166"/>
                <a:gd name="T1" fmla="*/ 22 h 23"/>
                <a:gd name="T2" fmla="*/ 165 w 166"/>
                <a:gd name="T3" fmla="*/ 22 h 23"/>
                <a:gd name="T4" fmla="*/ 165 w 166"/>
                <a:gd name="T5" fmla="*/ 0 h 23"/>
                <a:gd name="T6" fmla="*/ 0 w 166"/>
                <a:gd name="T7" fmla="*/ 0 h 23"/>
                <a:gd name="T8" fmla="*/ 0 w 166"/>
                <a:gd name="T9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6" h="23">
                  <a:moveTo>
                    <a:pt x="0" y="22"/>
                  </a:moveTo>
                  <a:lnTo>
                    <a:pt x="165" y="22"/>
                  </a:lnTo>
                  <a:lnTo>
                    <a:pt x="165" y="0"/>
                  </a:lnTo>
                  <a:lnTo>
                    <a:pt x="0" y="0"/>
                  </a:lnTo>
                  <a:lnTo>
                    <a:pt x="0" y="22"/>
                  </a:lnTo>
                </a:path>
              </a:pathLst>
            </a:cu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921" name="Freeform 465"/>
            <p:cNvSpPr>
              <a:spLocks/>
            </p:cNvSpPr>
            <p:nvPr/>
          </p:nvSpPr>
          <p:spPr bwMode="auto">
            <a:xfrm>
              <a:off x="7183439" y="3295651"/>
              <a:ext cx="625475" cy="36513"/>
            </a:xfrm>
            <a:custGeom>
              <a:avLst/>
              <a:gdLst>
                <a:gd name="T0" fmla="*/ 0 w 394"/>
                <a:gd name="T1" fmla="*/ 22 h 23"/>
                <a:gd name="T2" fmla="*/ 393 w 394"/>
                <a:gd name="T3" fmla="*/ 22 h 23"/>
                <a:gd name="T4" fmla="*/ 393 w 394"/>
                <a:gd name="T5" fmla="*/ 0 h 23"/>
                <a:gd name="T6" fmla="*/ 0 w 394"/>
                <a:gd name="T7" fmla="*/ 0 h 23"/>
                <a:gd name="T8" fmla="*/ 0 w 394"/>
                <a:gd name="T9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4" h="23">
                  <a:moveTo>
                    <a:pt x="0" y="22"/>
                  </a:moveTo>
                  <a:lnTo>
                    <a:pt x="393" y="22"/>
                  </a:lnTo>
                  <a:lnTo>
                    <a:pt x="393" y="0"/>
                  </a:lnTo>
                  <a:lnTo>
                    <a:pt x="0" y="0"/>
                  </a:lnTo>
                  <a:lnTo>
                    <a:pt x="0" y="22"/>
                  </a:lnTo>
                </a:path>
              </a:pathLst>
            </a:custGeom>
            <a:solidFill>
              <a:srgbClr val="FF870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922" name="Freeform 466"/>
            <p:cNvSpPr>
              <a:spLocks/>
            </p:cNvSpPr>
            <p:nvPr/>
          </p:nvSpPr>
          <p:spPr bwMode="auto">
            <a:xfrm>
              <a:off x="7818438" y="3295651"/>
              <a:ext cx="82550" cy="36513"/>
            </a:xfrm>
            <a:custGeom>
              <a:avLst/>
              <a:gdLst>
                <a:gd name="T0" fmla="*/ 0 w 52"/>
                <a:gd name="T1" fmla="*/ 22 h 23"/>
                <a:gd name="T2" fmla="*/ 51 w 52"/>
                <a:gd name="T3" fmla="*/ 22 h 23"/>
                <a:gd name="T4" fmla="*/ 51 w 52"/>
                <a:gd name="T5" fmla="*/ 0 h 23"/>
                <a:gd name="T6" fmla="*/ 0 w 52"/>
                <a:gd name="T7" fmla="*/ 0 h 23"/>
                <a:gd name="T8" fmla="*/ 0 w 52"/>
                <a:gd name="T9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" h="23">
                  <a:moveTo>
                    <a:pt x="0" y="22"/>
                  </a:moveTo>
                  <a:lnTo>
                    <a:pt x="51" y="22"/>
                  </a:lnTo>
                  <a:lnTo>
                    <a:pt x="51" y="0"/>
                  </a:lnTo>
                  <a:lnTo>
                    <a:pt x="0" y="0"/>
                  </a:lnTo>
                  <a:lnTo>
                    <a:pt x="0" y="22"/>
                  </a:lnTo>
                </a:path>
              </a:pathLst>
            </a:cu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923" name="Freeform 467"/>
            <p:cNvSpPr>
              <a:spLocks/>
            </p:cNvSpPr>
            <p:nvPr/>
          </p:nvSpPr>
          <p:spPr bwMode="auto">
            <a:xfrm>
              <a:off x="6592888" y="3251201"/>
              <a:ext cx="80962" cy="36513"/>
            </a:xfrm>
            <a:custGeom>
              <a:avLst/>
              <a:gdLst>
                <a:gd name="T0" fmla="*/ 0 w 51"/>
                <a:gd name="T1" fmla="*/ 22 h 23"/>
                <a:gd name="T2" fmla="*/ 50 w 51"/>
                <a:gd name="T3" fmla="*/ 22 h 23"/>
                <a:gd name="T4" fmla="*/ 50 w 51"/>
                <a:gd name="T5" fmla="*/ 0 h 23"/>
                <a:gd name="T6" fmla="*/ 0 w 51"/>
                <a:gd name="T7" fmla="*/ 0 h 23"/>
                <a:gd name="T8" fmla="*/ 0 w 51"/>
                <a:gd name="T9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23">
                  <a:moveTo>
                    <a:pt x="0" y="22"/>
                  </a:moveTo>
                  <a:lnTo>
                    <a:pt x="50" y="22"/>
                  </a:lnTo>
                  <a:lnTo>
                    <a:pt x="50" y="0"/>
                  </a:lnTo>
                  <a:lnTo>
                    <a:pt x="0" y="0"/>
                  </a:lnTo>
                  <a:lnTo>
                    <a:pt x="0" y="22"/>
                  </a:lnTo>
                </a:path>
              </a:pathLst>
            </a:custGeom>
            <a:solidFill>
              <a:srgbClr val="A8A8A8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924" name="Freeform 468"/>
            <p:cNvSpPr>
              <a:spLocks/>
            </p:cNvSpPr>
            <p:nvPr/>
          </p:nvSpPr>
          <p:spPr bwMode="auto">
            <a:xfrm>
              <a:off x="6683376" y="3251201"/>
              <a:ext cx="36513" cy="36513"/>
            </a:xfrm>
            <a:custGeom>
              <a:avLst/>
              <a:gdLst>
                <a:gd name="T0" fmla="*/ 0 w 23"/>
                <a:gd name="T1" fmla="*/ 22 h 23"/>
                <a:gd name="T2" fmla="*/ 22 w 23"/>
                <a:gd name="T3" fmla="*/ 22 h 23"/>
                <a:gd name="T4" fmla="*/ 22 w 23"/>
                <a:gd name="T5" fmla="*/ 0 h 23"/>
                <a:gd name="T6" fmla="*/ 0 w 23"/>
                <a:gd name="T7" fmla="*/ 0 h 23"/>
                <a:gd name="T8" fmla="*/ 0 w 23"/>
                <a:gd name="T9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23">
                  <a:moveTo>
                    <a:pt x="0" y="22"/>
                  </a:moveTo>
                  <a:lnTo>
                    <a:pt x="22" y="22"/>
                  </a:lnTo>
                  <a:lnTo>
                    <a:pt x="22" y="0"/>
                  </a:lnTo>
                  <a:lnTo>
                    <a:pt x="0" y="0"/>
                  </a:lnTo>
                  <a:lnTo>
                    <a:pt x="0" y="22"/>
                  </a:lnTo>
                </a:path>
              </a:pathLst>
            </a:custGeom>
            <a:solidFill>
              <a:srgbClr val="58FF5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925" name="Freeform 469"/>
            <p:cNvSpPr>
              <a:spLocks/>
            </p:cNvSpPr>
            <p:nvPr/>
          </p:nvSpPr>
          <p:spPr bwMode="auto">
            <a:xfrm>
              <a:off x="6727825" y="3251201"/>
              <a:ext cx="82550" cy="36513"/>
            </a:xfrm>
            <a:custGeom>
              <a:avLst/>
              <a:gdLst>
                <a:gd name="T0" fmla="*/ 0 w 52"/>
                <a:gd name="T1" fmla="*/ 22 h 23"/>
                <a:gd name="T2" fmla="*/ 51 w 52"/>
                <a:gd name="T3" fmla="*/ 22 h 23"/>
                <a:gd name="T4" fmla="*/ 51 w 52"/>
                <a:gd name="T5" fmla="*/ 0 h 23"/>
                <a:gd name="T6" fmla="*/ 0 w 52"/>
                <a:gd name="T7" fmla="*/ 0 h 23"/>
                <a:gd name="T8" fmla="*/ 0 w 52"/>
                <a:gd name="T9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" h="23">
                  <a:moveTo>
                    <a:pt x="0" y="22"/>
                  </a:moveTo>
                  <a:lnTo>
                    <a:pt x="51" y="22"/>
                  </a:lnTo>
                  <a:lnTo>
                    <a:pt x="51" y="0"/>
                  </a:lnTo>
                  <a:lnTo>
                    <a:pt x="0" y="0"/>
                  </a:lnTo>
                  <a:lnTo>
                    <a:pt x="0" y="22"/>
                  </a:lnTo>
                </a:path>
              </a:pathLst>
            </a:custGeom>
            <a:solidFill>
              <a:srgbClr val="A6BB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926" name="Freeform 470"/>
            <p:cNvSpPr>
              <a:spLocks/>
            </p:cNvSpPr>
            <p:nvPr/>
          </p:nvSpPr>
          <p:spPr bwMode="auto">
            <a:xfrm>
              <a:off x="6819901" y="3251201"/>
              <a:ext cx="123825" cy="36513"/>
            </a:xfrm>
            <a:custGeom>
              <a:avLst/>
              <a:gdLst>
                <a:gd name="T0" fmla="*/ 0 w 79"/>
                <a:gd name="T1" fmla="*/ 22 h 23"/>
                <a:gd name="T2" fmla="*/ 78 w 79"/>
                <a:gd name="T3" fmla="*/ 22 h 23"/>
                <a:gd name="T4" fmla="*/ 78 w 79"/>
                <a:gd name="T5" fmla="*/ 0 h 23"/>
                <a:gd name="T6" fmla="*/ 0 w 79"/>
                <a:gd name="T7" fmla="*/ 0 h 23"/>
                <a:gd name="T8" fmla="*/ 0 w 79"/>
                <a:gd name="T9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9" h="23">
                  <a:moveTo>
                    <a:pt x="0" y="22"/>
                  </a:moveTo>
                  <a:lnTo>
                    <a:pt x="78" y="22"/>
                  </a:lnTo>
                  <a:lnTo>
                    <a:pt x="78" y="0"/>
                  </a:lnTo>
                  <a:lnTo>
                    <a:pt x="0" y="0"/>
                  </a:lnTo>
                  <a:lnTo>
                    <a:pt x="0" y="22"/>
                  </a:lnTo>
                </a:path>
              </a:pathLst>
            </a:custGeom>
            <a:solidFill>
              <a:srgbClr val="FF7C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927" name="Freeform 471"/>
            <p:cNvSpPr>
              <a:spLocks/>
            </p:cNvSpPr>
            <p:nvPr/>
          </p:nvSpPr>
          <p:spPr bwMode="auto">
            <a:xfrm>
              <a:off x="6956426" y="3251201"/>
              <a:ext cx="80963" cy="36513"/>
            </a:xfrm>
            <a:custGeom>
              <a:avLst/>
              <a:gdLst>
                <a:gd name="T0" fmla="*/ 0 w 51"/>
                <a:gd name="T1" fmla="*/ 22 h 23"/>
                <a:gd name="T2" fmla="*/ 50 w 51"/>
                <a:gd name="T3" fmla="*/ 22 h 23"/>
                <a:gd name="T4" fmla="*/ 50 w 51"/>
                <a:gd name="T5" fmla="*/ 0 h 23"/>
                <a:gd name="T6" fmla="*/ 0 w 51"/>
                <a:gd name="T7" fmla="*/ 0 h 23"/>
                <a:gd name="T8" fmla="*/ 0 w 51"/>
                <a:gd name="T9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23">
                  <a:moveTo>
                    <a:pt x="0" y="22"/>
                  </a:moveTo>
                  <a:lnTo>
                    <a:pt x="50" y="22"/>
                  </a:lnTo>
                  <a:lnTo>
                    <a:pt x="50" y="0"/>
                  </a:lnTo>
                  <a:lnTo>
                    <a:pt x="0" y="0"/>
                  </a:lnTo>
                  <a:lnTo>
                    <a:pt x="0" y="22"/>
                  </a:lnTo>
                </a:path>
              </a:pathLst>
            </a:custGeom>
            <a:solidFill>
              <a:srgbClr val="FFD1C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928" name="Freeform 472"/>
            <p:cNvSpPr>
              <a:spLocks/>
            </p:cNvSpPr>
            <p:nvPr/>
          </p:nvSpPr>
          <p:spPr bwMode="auto">
            <a:xfrm>
              <a:off x="7048501" y="3251201"/>
              <a:ext cx="442913" cy="36513"/>
            </a:xfrm>
            <a:custGeom>
              <a:avLst/>
              <a:gdLst>
                <a:gd name="T0" fmla="*/ 0 w 279"/>
                <a:gd name="T1" fmla="*/ 22 h 23"/>
                <a:gd name="T2" fmla="*/ 278 w 279"/>
                <a:gd name="T3" fmla="*/ 22 h 23"/>
                <a:gd name="T4" fmla="*/ 278 w 279"/>
                <a:gd name="T5" fmla="*/ 0 h 23"/>
                <a:gd name="T6" fmla="*/ 0 w 279"/>
                <a:gd name="T7" fmla="*/ 0 h 23"/>
                <a:gd name="T8" fmla="*/ 0 w 279"/>
                <a:gd name="T9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9" h="23">
                  <a:moveTo>
                    <a:pt x="0" y="22"/>
                  </a:moveTo>
                  <a:lnTo>
                    <a:pt x="278" y="22"/>
                  </a:lnTo>
                  <a:lnTo>
                    <a:pt x="278" y="0"/>
                  </a:lnTo>
                  <a:lnTo>
                    <a:pt x="0" y="0"/>
                  </a:lnTo>
                  <a:lnTo>
                    <a:pt x="0" y="22"/>
                  </a:lnTo>
                </a:path>
              </a:pathLst>
            </a:cu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929" name="Freeform 473"/>
            <p:cNvSpPr>
              <a:spLocks/>
            </p:cNvSpPr>
            <p:nvPr/>
          </p:nvSpPr>
          <p:spPr bwMode="auto">
            <a:xfrm>
              <a:off x="7500939" y="3251201"/>
              <a:ext cx="219075" cy="36513"/>
            </a:xfrm>
            <a:custGeom>
              <a:avLst/>
              <a:gdLst>
                <a:gd name="T0" fmla="*/ 0 w 138"/>
                <a:gd name="T1" fmla="*/ 22 h 23"/>
                <a:gd name="T2" fmla="*/ 137 w 138"/>
                <a:gd name="T3" fmla="*/ 22 h 23"/>
                <a:gd name="T4" fmla="*/ 137 w 138"/>
                <a:gd name="T5" fmla="*/ 0 h 23"/>
                <a:gd name="T6" fmla="*/ 0 w 138"/>
                <a:gd name="T7" fmla="*/ 0 h 23"/>
                <a:gd name="T8" fmla="*/ 0 w 138"/>
                <a:gd name="T9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8" h="23">
                  <a:moveTo>
                    <a:pt x="0" y="22"/>
                  </a:moveTo>
                  <a:lnTo>
                    <a:pt x="137" y="22"/>
                  </a:lnTo>
                  <a:lnTo>
                    <a:pt x="137" y="0"/>
                  </a:lnTo>
                  <a:lnTo>
                    <a:pt x="0" y="0"/>
                  </a:lnTo>
                  <a:lnTo>
                    <a:pt x="0" y="22"/>
                  </a:lnTo>
                </a:path>
              </a:pathLst>
            </a:custGeom>
            <a:solidFill>
              <a:srgbClr val="FF870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930" name="Freeform 474"/>
            <p:cNvSpPr>
              <a:spLocks/>
            </p:cNvSpPr>
            <p:nvPr/>
          </p:nvSpPr>
          <p:spPr bwMode="auto">
            <a:xfrm>
              <a:off x="7726364" y="3251201"/>
              <a:ext cx="174625" cy="36513"/>
            </a:xfrm>
            <a:custGeom>
              <a:avLst/>
              <a:gdLst>
                <a:gd name="T0" fmla="*/ 0 w 109"/>
                <a:gd name="T1" fmla="*/ 22 h 23"/>
                <a:gd name="T2" fmla="*/ 108 w 109"/>
                <a:gd name="T3" fmla="*/ 22 h 23"/>
                <a:gd name="T4" fmla="*/ 108 w 109"/>
                <a:gd name="T5" fmla="*/ 0 h 23"/>
                <a:gd name="T6" fmla="*/ 0 w 109"/>
                <a:gd name="T7" fmla="*/ 0 h 23"/>
                <a:gd name="T8" fmla="*/ 0 w 109"/>
                <a:gd name="T9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9" h="23">
                  <a:moveTo>
                    <a:pt x="0" y="22"/>
                  </a:moveTo>
                  <a:lnTo>
                    <a:pt x="108" y="22"/>
                  </a:lnTo>
                  <a:lnTo>
                    <a:pt x="108" y="0"/>
                  </a:lnTo>
                  <a:lnTo>
                    <a:pt x="0" y="0"/>
                  </a:lnTo>
                  <a:lnTo>
                    <a:pt x="0" y="22"/>
                  </a:lnTo>
                </a:path>
              </a:pathLst>
            </a:cu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931" name="Freeform 475"/>
            <p:cNvSpPr>
              <a:spLocks/>
            </p:cNvSpPr>
            <p:nvPr/>
          </p:nvSpPr>
          <p:spPr bwMode="auto">
            <a:xfrm>
              <a:off x="6637338" y="3205163"/>
              <a:ext cx="127000" cy="36512"/>
            </a:xfrm>
            <a:custGeom>
              <a:avLst/>
              <a:gdLst>
                <a:gd name="T0" fmla="*/ 0 w 80"/>
                <a:gd name="T1" fmla="*/ 22 h 23"/>
                <a:gd name="T2" fmla="*/ 79 w 80"/>
                <a:gd name="T3" fmla="*/ 22 h 23"/>
                <a:gd name="T4" fmla="*/ 79 w 80"/>
                <a:gd name="T5" fmla="*/ 0 h 23"/>
                <a:gd name="T6" fmla="*/ 0 w 80"/>
                <a:gd name="T7" fmla="*/ 0 h 23"/>
                <a:gd name="T8" fmla="*/ 0 w 80"/>
                <a:gd name="T9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0" h="23">
                  <a:moveTo>
                    <a:pt x="0" y="22"/>
                  </a:moveTo>
                  <a:lnTo>
                    <a:pt x="79" y="22"/>
                  </a:lnTo>
                  <a:lnTo>
                    <a:pt x="79" y="0"/>
                  </a:lnTo>
                  <a:lnTo>
                    <a:pt x="0" y="0"/>
                  </a:lnTo>
                  <a:lnTo>
                    <a:pt x="0" y="22"/>
                  </a:lnTo>
                </a:path>
              </a:pathLst>
            </a:custGeom>
            <a:solidFill>
              <a:srgbClr val="A8A8A8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932" name="Freeform 476"/>
            <p:cNvSpPr>
              <a:spLocks/>
            </p:cNvSpPr>
            <p:nvPr/>
          </p:nvSpPr>
          <p:spPr bwMode="auto">
            <a:xfrm>
              <a:off x="6772275" y="3205163"/>
              <a:ext cx="38100" cy="36512"/>
            </a:xfrm>
            <a:custGeom>
              <a:avLst/>
              <a:gdLst>
                <a:gd name="T0" fmla="*/ 0 w 23"/>
                <a:gd name="T1" fmla="*/ 22 h 23"/>
                <a:gd name="T2" fmla="*/ 22 w 23"/>
                <a:gd name="T3" fmla="*/ 22 h 23"/>
                <a:gd name="T4" fmla="*/ 22 w 23"/>
                <a:gd name="T5" fmla="*/ 0 h 23"/>
                <a:gd name="T6" fmla="*/ 0 w 23"/>
                <a:gd name="T7" fmla="*/ 0 h 23"/>
                <a:gd name="T8" fmla="*/ 0 w 23"/>
                <a:gd name="T9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23">
                  <a:moveTo>
                    <a:pt x="0" y="22"/>
                  </a:moveTo>
                  <a:lnTo>
                    <a:pt x="22" y="22"/>
                  </a:lnTo>
                  <a:lnTo>
                    <a:pt x="22" y="0"/>
                  </a:lnTo>
                  <a:lnTo>
                    <a:pt x="0" y="0"/>
                  </a:lnTo>
                  <a:lnTo>
                    <a:pt x="0" y="22"/>
                  </a:lnTo>
                </a:path>
              </a:pathLst>
            </a:custGeom>
            <a:solidFill>
              <a:srgbClr val="58FF5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933" name="Freeform 477"/>
            <p:cNvSpPr>
              <a:spLocks/>
            </p:cNvSpPr>
            <p:nvPr/>
          </p:nvSpPr>
          <p:spPr bwMode="auto">
            <a:xfrm>
              <a:off x="6819901" y="3205163"/>
              <a:ext cx="123825" cy="36512"/>
            </a:xfrm>
            <a:custGeom>
              <a:avLst/>
              <a:gdLst>
                <a:gd name="T0" fmla="*/ 0 w 79"/>
                <a:gd name="T1" fmla="*/ 22 h 23"/>
                <a:gd name="T2" fmla="*/ 78 w 79"/>
                <a:gd name="T3" fmla="*/ 22 h 23"/>
                <a:gd name="T4" fmla="*/ 78 w 79"/>
                <a:gd name="T5" fmla="*/ 0 h 23"/>
                <a:gd name="T6" fmla="*/ 0 w 79"/>
                <a:gd name="T7" fmla="*/ 0 h 23"/>
                <a:gd name="T8" fmla="*/ 0 w 79"/>
                <a:gd name="T9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9" h="23">
                  <a:moveTo>
                    <a:pt x="0" y="22"/>
                  </a:moveTo>
                  <a:lnTo>
                    <a:pt x="78" y="22"/>
                  </a:lnTo>
                  <a:lnTo>
                    <a:pt x="78" y="0"/>
                  </a:lnTo>
                  <a:lnTo>
                    <a:pt x="0" y="0"/>
                  </a:lnTo>
                  <a:lnTo>
                    <a:pt x="0" y="22"/>
                  </a:lnTo>
                </a:path>
              </a:pathLst>
            </a:custGeom>
            <a:solidFill>
              <a:srgbClr val="A6BB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934" name="Freeform 478"/>
            <p:cNvSpPr>
              <a:spLocks/>
            </p:cNvSpPr>
            <p:nvPr/>
          </p:nvSpPr>
          <p:spPr bwMode="auto">
            <a:xfrm>
              <a:off x="6956426" y="3205163"/>
              <a:ext cx="80963" cy="36512"/>
            </a:xfrm>
            <a:custGeom>
              <a:avLst/>
              <a:gdLst>
                <a:gd name="T0" fmla="*/ 0 w 51"/>
                <a:gd name="T1" fmla="*/ 22 h 23"/>
                <a:gd name="T2" fmla="*/ 50 w 51"/>
                <a:gd name="T3" fmla="*/ 22 h 23"/>
                <a:gd name="T4" fmla="*/ 50 w 51"/>
                <a:gd name="T5" fmla="*/ 0 h 23"/>
                <a:gd name="T6" fmla="*/ 0 w 51"/>
                <a:gd name="T7" fmla="*/ 0 h 23"/>
                <a:gd name="T8" fmla="*/ 0 w 51"/>
                <a:gd name="T9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23">
                  <a:moveTo>
                    <a:pt x="0" y="22"/>
                  </a:moveTo>
                  <a:lnTo>
                    <a:pt x="50" y="22"/>
                  </a:lnTo>
                  <a:lnTo>
                    <a:pt x="50" y="0"/>
                  </a:lnTo>
                  <a:lnTo>
                    <a:pt x="0" y="0"/>
                  </a:lnTo>
                  <a:lnTo>
                    <a:pt x="0" y="22"/>
                  </a:lnTo>
                </a:path>
              </a:pathLst>
            </a:custGeom>
            <a:solidFill>
              <a:srgbClr val="FF7C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935" name="Freeform 479"/>
            <p:cNvSpPr>
              <a:spLocks/>
            </p:cNvSpPr>
            <p:nvPr/>
          </p:nvSpPr>
          <p:spPr bwMode="auto">
            <a:xfrm>
              <a:off x="7048500" y="3205163"/>
              <a:ext cx="33338" cy="36512"/>
            </a:xfrm>
            <a:custGeom>
              <a:avLst/>
              <a:gdLst>
                <a:gd name="T0" fmla="*/ 0 w 21"/>
                <a:gd name="T1" fmla="*/ 22 h 23"/>
                <a:gd name="T2" fmla="*/ 20 w 21"/>
                <a:gd name="T3" fmla="*/ 22 h 23"/>
                <a:gd name="T4" fmla="*/ 20 w 21"/>
                <a:gd name="T5" fmla="*/ 0 h 23"/>
                <a:gd name="T6" fmla="*/ 0 w 21"/>
                <a:gd name="T7" fmla="*/ 0 h 23"/>
                <a:gd name="T8" fmla="*/ 0 w 21"/>
                <a:gd name="T9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23">
                  <a:moveTo>
                    <a:pt x="0" y="22"/>
                  </a:moveTo>
                  <a:lnTo>
                    <a:pt x="20" y="22"/>
                  </a:lnTo>
                  <a:lnTo>
                    <a:pt x="20" y="0"/>
                  </a:lnTo>
                  <a:lnTo>
                    <a:pt x="0" y="0"/>
                  </a:lnTo>
                  <a:lnTo>
                    <a:pt x="0" y="22"/>
                  </a:lnTo>
                </a:path>
              </a:pathLst>
            </a:custGeom>
            <a:solidFill>
              <a:srgbClr val="FFD1C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936" name="Freeform 480"/>
            <p:cNvSpPr>
              <a:spLocks/>
            </p:cNvSpPr>
            <p:nvPr/>
          </p:nvSpPr>
          <p:spPr bwMode="auto">
            <a:xfrm>
              <a:off x="7092950" y="3205163"/>
              <a:ext cx="808038" cy="36512"/>
            </a:xfrm>
            <a:custGeom>
              <a:avLst/>
              <a:gdLst>
                <a:gd name="T0" fmla="*/ 0 w 509"/>
                <a:gd name="T1" fmla="*/ 22 h 23"/>
                <a:gd name="T2" fmla="*/ 508 w 509"/>
                <a:gd name="T3" fmla="*/ 22 h 23"/>
                <a:gd name="T4" fmla="*/ 508 w 509"/>
                <a:gd name="T5" fmla="*/ 0 h 23"/>
                <a:gd name="T6" fmla="*/ 0 w 509"/>
                <a:gd name="T7" fmla="*/ 0 h 23"/>
                <a:gd name="T8" fmla="*/ 0 w 509"/>
                <a:gd name="T9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09" h="23">
                  <a:moveTo>
                    <a:pt x="0" y="22"/>
                  </a:moveTo>
                  <a:lnTo>
                    <a:pt x="508" y="22"/>
                  </a:lnTo>
                  <a:lnTo>
                    <a:pt x="508" y="0"/>
                  </a:lnTo>
                  <a:lnTo>
                    <a:pt x="0" y="0"/>
                  </a:lnTo>
                  <a:lnTo>
                    <a:pt x="0" y="22"/>
                  </a:lnTo>
                </a:path>
              </a:pathLst>
            </a:cu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937" name="Freeform 481"/>
            <p:cNvSpPr>
              <a:spLocks/>
            </p:cNvSpPr>
            <p:nvPr/>
          </p:nvSpPr>
          <p:spPr bwMode="auto">
            <a:xfrm>
              <a:off x="6683375" y="3157538"/>
              <a:ext cx="171450" cy="36512"/>
            </a:xfrm>
            <a:custGeom>
              <a:avLst/>
              <a:gdLst>
                <a:gd name="T0" fmla="*/ 0 w 108"/>
                <a:gd name="T1" fmla="*/ 22 h 23"/>
                <a:gd name="T2" fmla="*/ 107 w 108"/>
                <a:gd name="T3" fmla="*/ 22 h 23"/>
                <a:gd name="T4" fmla="*/ 107 w 108"/>
                <a:gd name="T5" fmla="*/ 0 h 23"/>
                <a:gd name="T6" fmla="*/ 0 w 108"/>
                <a:gd name="T7" fmla="*/ 0 h 23"/>
                <a:gd name="T8" fmla="*/ 0 w 108"/>
                <a:gd name="T9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8" h="23">
                  <a:moveTo>
                    <a:pt x="0" y="22"/>
                  </a:moveTo>
                  <a:lnTo>
                    <a:pt x="107" y="22"/>
                  </a:lnTo>
                  <a:lnTo>
                    <a:pt x="107" y="0"/>
                  </a:lnTo>
                  <a:lnTo>
                    <a:pt x="0" y="0"/>
                  </a:lnTo>
                  <a:lnTo>
                    <a:pt x="0" y="22"/>
                  </a:lnTo>
                </a:path>
              </a:pathLst>
            </a:custGeom>
            <a:solidFill>
              <a:srgbClr val="A8A8A8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938" name="Freeform 482"/>
            <p:cNvSpPr>
              <a:spLocks/>
            </p:cNvSpPr>
            <p:nvPr/>
          </p:nvSpPr>
          <p:spPr bwMode="auto">
            <a:xfrm>
              <a:off x="6864351" y="3157538"/>
              <a:ext cx="36513" cy="36512"/>
            </a:xfrm>
            <a:custGeom>
              <a:avLst/>
              <a:gdLst>
                <a:gd name="T0" fmla="*/ 0 w 23"/>
                <a:gd name="T1" fmla="*/ 22 h 23"/>
                <a:gd name="T2" fmla="*/ 22 w 23"/>
                <a:gd name="T3" fmla="*/ 22 h 23"/>
                <a:gd name="T4" fmla="*/ 22 w 23"/>
                <a:gd name="T5" fmla="*/ 0 h 23"/>
                <a:gd name="T6" fmla="*/ 0 w 23"/>
                <a:gd name="T7" fmla="*/ 0 h 23"/>
                <a:gd name="T8" fmla="*/ 0 w 23"/>
                <a:gd name="T9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23">
                  <a:moveTo>
                    <a:pt x="0" y="22"/>
                  </a:moveTo>
                  <a:lnTo>
                    <a:pt x="22" y="22"/>
                  </a:lnTo>
                  <a:lnTo>
                    <a:pt x="22" y="0"/>
                  </a:lnTo>
                  <a:lnTo>
                    <a:pt x="0" y="0"/>
                  </a:lnTo>
                  <a:lnTo>
                    <a:pt x="0" y="22"/>
                  </a:lnTo>
                </a:path>
              </a:pathLst>
            </a:custGeom>
            <a:solidFill>
              <a:srgbClr val="58FF5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939" name="Freeform 483"/>
            <p:cNvSpPr>
              <a:spLocks/>
            </p:cNvSpPr>
            <p:nvPr/>
          </p:nvSpPr>
          <p:spPr bwMode="auto">
            <a:xfrm>
              <a:off x="6910388" y="3157538"/>
              <a:ext cx="171450" cy="36512"/>
            </a:xfrm>
            <a:custGeom>
              <a:avLst/>
              <a:gdLst>
                <a:gd name="T0" fmla="*/ 0 w 108"/>
                <a:gd name="T1" fmla="*/ 22 h 23"/>
                <a:gd name="T2" fmla="*/ 107 w 108"/>
                <a:gd name="T3" fmla="*/ 22 h 23"/>
                <a:gd name="T4" fmla="*/ 107 w 108"/>
                <a:gd name="T5" fmla="*/ 0 h 23"/>
                <a:gd name="T6" fmla="*/ 0 w 108"/>
                <a:gd name="T7" fmla="*/ 0 h 23"/>
                <a:gd name="T8" fmla="*/ 0 w 108"/>
                <a:gd name="T9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8" h="23">
                  <a:moveTo>
                    <a:pt x="0" y="22"/>
                  </a:moveTo>
                  <a:lnTo>
                    <a:pt x="107" y="22"/>
                  </a:lnTo>
                  <a:lnTo>
                    <a:pt x="107" y="0"/>
                  </a:lnTo>
                  <a:lnTo>
                    <a:pt x="0" y="0"/>
                  </a:lnTo>
                  <a:lnTo>
                    <a:pt x="0" y="22"/>
                  </a:lnTo>
                </a:path>
              </a:pathLst>
            </a:custGeom>
            <a:solidFill>
              <a:srgbClr val="A6BB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940" name="Freeform 484"/>
            <p:cNvSpPr>
              <a:spLocks/>
            </p:cNvSpPr>
            <p:nvPr/>
          </p:nvSpPr>
          <p:spPr bwMode="auto">
            <a:xfrm>
              <a:off x="7092951" y="3157538"/>
              <a:ext cx="79375" cy="36512"/>
            </a:xfrm>
            <a:custGeom>
              <a:avLst/>
              <a:gdLst>
                <a:gd name="T0" fmla="*/ 0 w 51"/>
                <a:gd name="T1" fmla="*/ 22 h 23"/>
                <a:gd name="T2" fmla="*/ 50 w 51"/>
                <a:gd name="T3" fmla="*/ 22 h 23"/>
                <a:gd name="T4" fmla="*/ 50 w 51"/>
                <a:gd name="T5" fmla="*/ 0 h 23"/>
                <a:gd name="T6" fmla="*/ 0 w 51"/>
                <a:gd name="T7" fmla="*/ 0 h 23"/>
                <a:gd name="T8" fmla="*/ 0 w 51"/>
                <a:gd name="T9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23">
                  <a:moveTo>
                    <a:pt x="0" y="22"/>
                  </a:moveTo>
                  <a:lnTo>
                    <a:pt x="50" y="22"/>
                  </a:lnTo>
                  <a:lnTo>
                    <a:pt x="50" y="0"/>
                  </a:lnTo>
                  <a:lnTo>
                    <a:pt x="0" y="0"/>
                  </a:lnTo>
                  <a:lnTo>
                    <a:pt x="0" y="22"/>
                  </a:lnTo>
                </a:path>
              </a:pathLst>
            </a:custGeom>
            <a:solidFill>
              <a:srgbClr val="FF7C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941" name="Freeform 485"/>
            <p:cNvSpPr>
              <a:spLocks/>
            </p:cNvSpPr>
            <p:nvPr/>
          </p:nvSpPr>
          <p:spPr bwMode="auto">
            <a:xfrm>
              <a:off x="7183438" y="3157538"/>
              <a:ext cx="127000" cy="36512"/>
            </a:xfrm>
            <a:custGeom>
              <a:avLst/>
              <a:gdLst>
                <a:gd name="T0" fmla="*/ 0 w 80"/>
                <a:gd name="T1" fmla="*/ 22 h 23"/>
                <a:gd name="T2" fmla="*/ 79 w 80"/>
                <a:gd name="T3" fmla="*/ 22 h 23"/>
                <a:gd name="T4" fmla="*/ 79 w 80"/>
                <a:gd name="T5" fmla="*/ 0 h 23"/>
                <a:gd name="T6" fmla="*/ 0 w 80"/>
                <a:gd name="T7" fmla="*/ 0 h 23"/>
                <a:gd name="T8" fmla="*/ 0 w 80"/>
                <a:gd name="T9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0" h="23">
                  <a:moveTo>
                    <a:pt x="0" y="22"/>
                  </a:moveTo>
                  <a:lnTo>
                    <a:pt x="79" y="22"/>
                  </a:lnTo>
                  <a:lnTo>
                    <a:pt x="79" y="0"/>
                  </a:lnTo>
                  <a:lnTo>
                    <a:pt x="0" y="0"/>
                  </a:lnTo>
                  <a:lnTo>
                    <a:pt x="0" y="22"/>
                  </a:lnTo>
                </a:path>
              </a:pathLst>
            </a:custGeom>
            <a:solidFill>
              <a:srgbClr val="FFD1C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942" name="Freeform 486"/>
            <p:cNvSpPr>
              <a:spLocks/>
            </p:cNvSpPr>
            <p:nvPr/>
          </p:nvSpPr>
          <p:spPr bwMode="auto">
            <a:xfrm>
              <a:off x="7319964" y="3157538"/>
              <a:ext cx="534987" cy="36512"/>
            </a:xfrm>
            <a:custGeom>
              <a:avLst/>
              <a:gdLst>
                <a:gd name="T0" fmla="*/ 0 w 337"/>
                <a:gd name="T1" fmla="*/ 22 h 23"/>
                <a:gd name="T2" fmla="*/ 336 w 337"/>
                <a:gd name="T3" fmla="*/ 22 h 23"/>
                <a:gd name="T4" fmla="*/ 336 w 337"/>
                <a:gd name="T5" fmla="*/ 0 h 23"/>
                <a:gd name="T6" fmla="*/ 0 w 337"/>
                <a:gd name="T7" fmla="*/ 0 h 23"/>
                <a:gd name="T8" fmla="*/ 0 w 337"/>
                <a:gd name="T9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7" h="23">
                  <a:moveTo>
                    <a:pt x="0" y="22"/>
                  </a:moveTo>
                  <a:lnTo>
                    <a:pt x="336" y="22"/>
                  </a:lnTo>
                  <a:lnTo>
                    <a:pt x="336" y="0"/>
                  </a:lnTo>
                  <a:lnTo>
                    <a:pt x="0" y="0"/>
                  </a:lnTo>
                  <a:lnTo>
                    <a:pt x="0" y="22"/>
                  </a:lnTo>
                </a:path>
              </a:pathLst>
            </a:cu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943" name="Freeform 487"/>
            <p:cNvSpPr>
              <a:spLocks/>
            </p:cNvSpPr>
            <p:nvPr/>
          </p:nvSpPr>
          <p:spPr bwMode="auto">
            <a:xfrm>
              <a:off x="7864476" y="3157538"/>
              <a:ext cx="36513" cy="36512"/>
            </a:xfrm>
            <a:custGeom>
              <a:avLst/>
              <a:gdLst>
                <a:gd name="T0" fmla="*/ 0 w 23"/>
                <a:gd name="T1" fmla="*/ 22 h 23"/>
                <a:gd name="T2" fmla="*/ 22 w 23"/>
                <a:gd name="T3" fmla="*/ 22 h 23"/>
                <a:gd name="T4" fmla="*/ 22 w 23"/>
                <a:gd name="T5" fmla="*/ 0 h 23"/>
                <a:gd name="T6" fmla="*/ 0 w 23"/>
                <a:gd name="T7" fmla="*/ 0 h 23"/>
                <a:gd name="T8" fmla="*/ 0 w 23"/>
                <a:gd name="T9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23">
                  <a:moveTo>
                    <a:pt x="0" y="22"/>
                  </a:moveTo>
                  <a:lnTo>
                    <a:pt x="22" y="22"/>
                  </a:lnTo>
                  <a:lnTo>
                    <a:pt x="22" y="0"/>
                  </a:lnTo>
                  <a:lnTo>
                    <a:pt x="0" y="0"/>
                  </a:lnTo>
                  <a:lnTo>
                    <a:pt x="0" y="22"/>
                  </a:lnTo>
                </a:path>
              </a:pathLst>
            </a:custGeom>
            <a:solidFill>
              <a:srgbClr val="FFD1C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944" name="Freeform 488"/>
            <p:cNvSpPr>
              <a:spLocks/>
            </p:cNvSpPr>
            <p:nvPr/>
          </p:nvSpPr>
          <p:spPr bwMode="auto">
            <a:xfrm>
              <a:off x="6819901" y="3111500"/>
              <a:ext cx="123825" cy="38100"/>
            </a:xfrm>
            <a:custGeom>
              <a:avLst/>
              <a:gdLst>
                <a:gd name="T0" fmla="*/ 0 w 79"/>
                <a:gd name="T1" fmla="*/ 23 h 24"/>
                <a:gd name="T2" fmla="*/ 78 w 79"/>
                <a:gd name="T3" fmla="*/ 23 h 24"/>
                <a:gd name="T4" fmla="*/ 78 w 79"/>
                <a:gd name="T5" fmla="*/ 0 h 24"/>
                <a:gd name="T6" fmla="*/ 0 w 79"/>
                <a:gd name="T7" fmla="*/ 0 h 24"/>
                <a:gd name="T8" fmla="*/ 0 w 79"/>
                <a:gd name="T9" fmla="*/ 2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9" h="24">
                  <a:moveTo>
                    <a:pt x="0" y="23"/>
                  </a:moveTo>
                  <a:lnTo>
                    <a:pt x="78" y="23"/>
                  </a:lnTo>
                  <a:lnTo>
                    <a:pt x="78" y="0"/>
                  </a:lnTo>
                  <a:lnTo>
                    <a:pt x="0" y="0"/>
                  </a:lnTo>
                  <a:lnTo>
                    <a:pt x="0" y="23"/>
                  </a:lnTo>
                </a:path>
              </a:pathLst>
            </a:custGeom>
            <a:solidFill>
              <a:srgbClr val="A8A8A8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945" name="Freeform 489"/>
            <p:cNvSpPr>
              <a:spLocks/>
            </p:cNvSpPr>
            <p:nvPr/>
          </p:nvSpPr>
          <p:spPr bwMode="auto">
            <a:xfrm>
              <a:off x="6956426" y="3111500"/>
              <a:ext cx="36513" cy="38100"/>
            </a:xfrm>
            <a:custGeom>
              <a:avLst/>
              <a:gdLst>
                <a:gd name="T0" fmla="*/ 0 w 23"/>
                <a:gd name="T1" fmla="*/ 23 h 24"/>
                <a:gd name="T2" fmla="*/ 22 w 23"/>
                <a:gd name="T3" fmla="*/ 23 h 24"/>
                <a:gd name="T4" fmla="*/ 22 w 23"/>
                <a:gd name="T5" fmla="*/ 0 h 24"/>
                <a:gd name="T6" fmla="*/ 0 w 23"/>
                <a:gd name="T7" fmla="*/ 0 h 24"/>
                <a:gd name="T8" fmla="*/ 0 w 23"/>
                <a:gd name="T9" fmla="*/ 2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24">
                  <a:moveTo>
                    <a:pt x="0" y="23"/>
                  </a:moveTo>
                  <a:lnTo>
                    <a:pt x="22" y="23"/>
                  </a:lnTo>
                  <a:lnTo>
                    <a:pt x="22" y="0"/>
                  </a:lnTo>
                  <a:lnTo>
                    <a:pt x="0" y="0"/>
                  </a:lnTo>
                  <a:lnTo>
                    <a:pt x="0" y="23"/>
                  </a:lnTo>
                </a:path>
              </a:pathLst>
            </a:custGeom>
            <a:solidFill>
              <a:srgbClr val="58FF5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946" name="Freeform 490"/>
            <p:cNvSpPr>
              <a:spLocks/>
            </p:cNvSpPr>
            <p:nvPr/>
          </p:nvSpPr>
          <p:spPr bwMode="auto">
            <a:xfrm>
              <a:off x="7000875" y="3111500"/>
              <a:ext cx="217488" cy="38100"/>
            </a:xfrm>
            <a:custGeom>
              <a:avLst/>
              <a:gdLst>
                <a:gd name="T0" fmla="*/ 0 w 137"/>
                <a:gd name="T1" fmla="*/ 23 h 24"/>
                <a:gd name="T2" fmla="*/ 136 w 137"/>
                <a:gd name="T3" fmla="*/ 23 h 24"/>
                <a:gd name="T4" fmla="*/ 136 w 137"/>
                <a:gd name="T5" fmla="*/ 0 h 24"/>
                <a:gd name="T6" fmla="*/ 0 w 137"/>
                <a:gd name="T7" fmla="*/ 0 h 24"/>
                <a:gd name="T8" fmla="*/ 0 w 137"/>
                <a:gd name="T9" fmla="*/ 2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7" h="24">
                  <a:moveTo>
                    <a:pt x="0" y="23"/>
                  </a:moveTo>
                  <a:lnTo>
                    <a:pt x="136" y="23"/>
                  </a:lnTo>
                  <a:lnTo>
                    <a:pt x="136" y="0"/>
                  </a:lnTo>
                  <a:lnTo>
                    <a:pt x="0" y="0"/>
                  </a:lnTo>
                  <a:lnTo>
                    <a:pt x="0" y="23"/>
                  </a:lnTo>
                </a:path>
              </a:pathLst>
            </a:custGeom>
            <a:solidFill>
              <a:srgbClr val="A6BB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947" name="Freeform 491"/>
            <p:cNvSpPr>
              <a:spLocks/>
            </p:cNvSpPr>
            <p:nvPr/>
          </p:nvSpPr>
          <p:spPr bwMode="auto">
            <a:xfrm>
              <a:off x="7227888" y="3111500"/>
              <a:ext cx="82550" cy="38100"/>
            </a:xfrm>
            <a:custGeom>
              <a:avLst/>
              <a:gdLst>
                <a:gd name="T0" fmla="*/ 0 w 52"/>
                <a:gd name="T1" fmla="*/ 23 h 24"/>
                <a:gd name="T2" fmla="*/ 51 w 52"/>
                <a:gd name="T3" fmla="*/ 23 h 24"/>
                <a:gd name="T4" fmla="*/ 51 w 52"/>
                <a:gd name="T5" fmla="*/ 0 h 24"/>
                <a:gd name="T6" fmla="*/ 0 w 52"/>
                <a:gd name="T7" fmla="*/ 0 h 24"/>
                <a:gd name="T8" fmla="*/ 0 w 52"/>
                <a:gd name="T9" fmla="*/ 2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" h="24">
                  <a:moveTo>
                    <a:pt x="0" y="23"/>
                  </a:moveTo>
                  <a:lnTo>
                    <a:pt x="51" y="23"/>
                  </a:lnTo>
                  <a:lnTo>
                    <a:pt x="51" y="0"/>
                  </a:lnTo>
                  <a:lnTo>
                    <a:pt x="0" y="0"/>
                  </a:lnTo>
                  <a:lnTo>
                    <a:pt x="0" y="23"/>
                  </a:lnTo>
                </a:path>
              </a:pathLst>
            </a:custGeom>
            <a:solidFill>
              <a:srgbClr val="FF7C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948" name="Freeform 492"/>
            <p:cNvSpPr>
              <a:spLocks/>
            </p:cNvSpPr>
            <p:nvPr/>
          </p:nvSpPr>
          <p:spPr bwMode="auto">
            <a:xfrm>
              <a:off x="7319963" y="3111500"/>
              <a:ext cx="171450" cy="38100"/>
            </a:xfrm>
            <a:custGeom>
              <a:avLst/>
              <a:gdLst>
                <a:gd name="T0" fmla="*/ 0 w 108"/>
                <a:gd name="T1" fmla="*/ 23 h 24"/>
                <a:gd name="T2" fmla="*/ 107 w 108"/>
                <a:gd name="T3" fmla="*/ 23 h 24"/>
                <a:gd name="T4" fmla="*/ 107 w 108"/>
                <a:gd name="T5" fmla="*/ 0 h 24"/>
                <a:gd name="T6" fmla="*/ 0 w 108"/>
                <a:gd name="T7" fmla="*/ 0 h 24"/>
                <a:gd name="T8" fmla="*/ 0 w 108"/>
                <a:gd name="T9" fmla="*/ 2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8" h="24">
                  <a:moveTo>
                    <a:pt x="0" y="23"/>
                  </a:moveTo>
                  <a:lnTo>
                    <a:pt x="107" y="23"/>
                  </a:lnTo>
                  <a:lnTo>
                    <a:pt x="107" y="0"/>
                  </a:lnTo>
                  <a:lnTo>
                    <a:pt x="0" y="0"/>
                  </a:lnTo>
                  <a:lnTo>
                    <a:pt x="0" y="23"/>
                  </a:lnTo>
                </a:path>
              </a:pathLst>
            </a:custGeom>
            <a:solidFill>
              <a:srgbClr val="FFD1C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949" name="Freeform 493"/>
            <p:cNvSpPr>
              <a:spLocks/>
            </p:cNvSpPr>
            <p:nvPr/>
          </p:nvSpPr>
          <p:spPr bwMode="auto">
            <a:xfrm>
              <a:off x="7500938" y="3111500"/>
              <a:ext cx="38100" cy="38100"/>
            </a:xfrm>
            <a:custGeom>
              <a:avLst/>
              <a:gdLst>
                <a:gd name="T0" fmla="*/ 0 w 24"/>
                <a:gd name="T1" fmla="*/ 23 h 24"/>
                <a:gd name="T2" fmla="*/ 23 w 24"/>
                <a:gd name="T3" fmla="*/ 23 h 24"/>
                <a:gd name="T4" fmla="*/ 23 w 24"/>
                <a:gd name="T5" fmla="*/ 0 h 24"/>
                <a:gd name="T6" fmla="*/ 0 w 24"/>
                <a:gd name="T7" fmla="*/ 0 h 24"/>
                <a:gd name="T8" fmla="*/ 0 w 24"/>
                <a:gd name="T9" fmla="*/ 2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24">
                  <a:moveTo>
                    <a:pt x="0" y="23"/>
                  </a:moveTo>
                  <a:lnTo>
                    <a:pt x="23" y="23"/>
                  </a:lnTo>
                  <a:lnTo>
                    <a:pt x="23" y="0"/>
                  </a:lnTo>
                  <a:lnTo>
                    <a:pt x="0" y="0"/>
                  </a:lnTo>
                  <a:lnTo>
                    <a:pt x="0" y="23"/>
                  </a:lnTo>
                </a:path>
              </a:pathLst>
            </a:cu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950" name="Freeform 494"/>
            <p:cNvSpPr>
              <a:spLocks/>
            </p:cNvSpPr>
            <p:nvPr/>
          </p:nvSpPr>
          <p:spPr bwMode="auto">
            <a:xfrm>
              <a:off x="7546976" y="3111500"/>
              <a:ext cx="36513" cy="38100"/>
            </a:xfrm>
            <a:custGeom>
              <a:avLst/>
              <a:gdLst>
                <a:gd name="T0" fmla="*/ 0 w 23"/>
                <a:gd name="T1" fmla="*/ 23 h 24"/>
                <a:gd name="T2" fmla="*/ 22 w 23"/>
                <a:gd name="T3" fmla="*/ 23 h 24"/>
                <a:gd name="T4" fmla="*/ 22 w 23"/>
                <a:gd name="T5" fmla="*/ 0 h 24"/>
                <a:gd name="T6" fmla="*/ 0 w 23"/>
                <a:gd name="T7" fmla="*/ 0 h 24"/>
                <a:gd name="T8" fmla="*/ 0 w 23"/>
                <a:gd name="T9" fmla="*/ 2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24">
                  <a:moveTo>
                    <a:pt x="0" y="23"/>
                  </a:moveTo>
                  <a:lnTo>
                    <a:pt x="22" y="23"/>
                  </a:lnTo>
                  <a:lnTo>
                    <a:pt x="22" y="0"/>
                  </a:lnTo>
                  <a:lnTo>
                    <a:pt x="0" y="0"/>
                  </a:lnTo>
                  <a:lnTo>
                    <a:pt x="0" y="23"/>
                  </a:lnTo>
                </a:path>
              </a:pathLst>
            </a:custGeom>
            <a:solidFill>
              <a:srgbClr val="FFD1C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951" name="Freeform 495"/>
            <p:cNvSpPr>
              <a:spLocks/>
            </p:cNvSpPr>
            <p:nvPr/>
          </p:nvSpPr>
          <p:spPr bwMode="auto">
            <a:xfrm>
              <a:off x="7591425" y="3111500"/>
              <a:ext cx="217488" cy="38100"/>
            </a:xfrm>
            <a:custGeom>
              <a:avLst/>
              <a:gdLst>
                <a:gd name="T0" fmla="*/ 0 w 137"/>
                <a:gd name="T1" fmla="*/ 23 h 24"/>
                <a:gd name="T2" fmla="*/ 136 w 137"/>
                <a:gd name="T3" fmla="*/ 23 h 24"/>
                <a:gd name="T4" fmla="*/ 136 w 137"/>
                <a:gd name="T5" fmla="*/ 0 h 24"/>
                <a:gd name="T6" fmla="*/ 0 w 137"/>
                <a:gd name="T7" fmla="*/ 0 h 24"/>
                <a:gd name="T8" fmla="*/ 0 w 137"/>
                <a:gd name="T9" fmla="*/ 2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7" h="24">
                  <a:moveTo>
                    <a:pt x="0" y="23"/>
                  </a:moveTo>
                  <a:lnTo>
                    <a:pt x="136" y="23"/>
                  </a:lnTo>
                  <a:lnTo>
                    <a:pt x="136" y="0"/>
                  </a:lnTo>
                  <a:lnTo>
                    <a:pt x="0" y="0"/>
                  </a:lnTo>
                  <a:lnTo>
                    <a:pt x="0" y="23"/>
                  </a:lnTo>
                </a:path>
              </a:pathLst>
            </a:cu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952" name="Freeform 496"/>
            <p:cNvSpPr>
              <a:spLocks/>
            </p:cNvSpPr>
            <p:nvPr/>
          </p:nvSpPr>
          <p:spPr bwMode="auto">
            <a:xfrm>
              <a:off x="7818438" y="3111500"/>
              <a:ext cx="36512" cy="38100"/>
            </a:xfrm>
            <a:custGeom>
              <a:avLst/>
              <a:gdLst>
                <a:gd name="T0" fmla="*/ 0 w 23"/>
                <a:gd name="T1" fmla="*/ 23 h 24"/>
                <a:gd name="T2" fmla="*/ 22 w 23"/>
                <a:gd name="T3" fmla="*/ 23 h 24"/>
                <a:gd name="T4" fmla="*/ 22 w 23"/>
                <a:gd name="T5" fmla="*/ 0 h 24"/>
                <a:gd name="T6" fmla="*/ 0 w 23"/>
                <a:gd name="T7" fmla="*/ 0 h 24"/>
                <a:gd name="T8" fmla="*/ 0 w 23"/>
                <a:gd name="T9" fmla="*/ 2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24">
                  <a:moveTo>
                    <a:pt x="0" y="23"/>
                  </a:moveTo>
                  <a:lnTo>
                    <a:pt x="22" y="23"/>
                  </a:lnTo>
                  <a:lnTo>
                    <a:pt x="22" y="0"/>
                  </a:lnTo>
                  <a:lnTo>
                    <a:pt x="0" y="0"/>
                  </a:lnTo>
                  <a:lnTo>
                    <a:pt x="0" y="23"/>
                  </a:lnTo>
                </a:path>
              </a:pathLst>
            </a:custGeom>
            <a:solidFill>
              <a:srgbClr val="FFD1C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953" name="Freeform 497"/>
            <p:cNvSpPr>
              <a:spLocks/>
            </p:cNvSpPr>
            <p:nvPr/>
          </p:nvSpPr>
          <p:spPr bwMode="auto">
            <a:xfrm>
              <a:off x="7864476" y="3111500"/>
              <a:ext cx="36513" cy="38100"/>
            </a:xfrm>
            <a:custGeom>
              <a:avLst/>
              <a:gdLst>
                <a:gd name="T0" fmla="*/ 0 w 23"/>
                <a:gd name="T1" fmla="*/ 23 h 24"/>
                <a:gd name="T2" fmla="*/ 22 w 23"/>
                <a:gd name="T3" fmla="*/ 23 h 24"/>
                <a:gd name="T4" fmla="*/ 22 w 23"/>
                <a:gd name="T5" fmla="*/ 0 h 24"/>
                <a:gd name="T6" fmla="*/ 0 w 23"/>
                <a:gd name="T7" fmla="*/ 0 h 24"/>
                <a:gd name="T8" fmla="*/ 0 w 23"/>
                <a:gd name="T9" fmla="*/ 2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24">
                  <a:moveTo>
                    <a:pt x="0" y="23"/>
                  </a:moveTo>
                  <a:lnTo>
                    <a:pt x="22" y="23"/>
                  </a:lnTo>
                  <a:lnTo>
                    <a:pt x="22" y="0"/>
                  </a:lnTo>
                  <a:lnTo>
                    <a:pt x="0" y="0"/>
                  </a:lnTo>
                  <a:lnTo>
                    <a:pt x="0" y="23"/>
                  </a:lnTo>
                </a:path>
              </a:pathLst>
            </a:custGeom>
            <a:solidFill>
              <a:srgbClr val="A6BB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954" name="Freeform 498"/>
            <p:cNvSpPr>
              <a:spLocks/>
            </p:cNvSpPr>
            <p:nvPr/>
          </p:nvSpPr>
          <p:spPr bwMode="auto">
            <a:xfrm>
              <a:off x="6819900" y="3067051"/>
              <a:ext cx="217488" cy="36513"/>
            </a:xfrm>
            <a:custGeom>
              <a:avLst/>
              <a:gdLst>
                <a:gd name="T0" fmla="*/ 0 w 137"/>
                <a:gd name="T1" fmla="*/ 22 h 23"/>
                <a:gd name="T2" fmla="*/ 136 w 137"/>
                <a:gd name="T3" fmla="*/ 22 h 23"/>
                <a:gd name="T4" fmla="*/ 136 w 137"/>
                <a:gd name="T5" fmla="*/ 0 h 23"/>
                <a:gd name="T6" fmla="*/ 0 w 137"/>
                <a:gd name="T7" fmla="*/ 0 h 23"/>
                <a:gd name="T8" fmla="*/ 0 w 137"/>
                <a:gd name="T9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7" h="23">
                  <a:moveTo>
                    <a:pt x="0" y="22"/>
                  </a:moveTo>
                  <a:lnTo>
                    <a:pt x="136" y="22"/>
                  </a:lnTo>
                  <a:lnTo>
                    <a:pt x="136" y="0"/>
                  </a:lnTo>
                  <a:lnTo>
                    <a:pt x="0" y="0"/>
                  </a:lnTo>
                  <a:lnTo>
                    <a:pt x="0" y="22"/>
                  </a:lnTo>
                </a:path>
              </a:pathLst>
            </a:custGeom>
            <a:solidFill>
              <a:srgbClr val="A8A8A8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955" name="Freeform 499"/>
            <p:cNvSpPr>
              <a:spLocks/>
            </p:cNvSpPr>
            <p:nvPr/>
          </p:nvSpPr>
          <p:spPr bwMode="auto">
            <a:xfrm>
              <a:off x="7048501" y="3067051"/>
              <a:ext cx="80963" cy="36513"/>
            </a:xfrm>
            <a:custGeom>
              <a:avLst/>
              <a:gdLst>
                <a:gd name="T0" fmla="*/ 0 w 51"/>
                <a:gd name="T1" fmla="*/ 22 h 23"/>
                <a:gd name="T2" fmla="*/ 50 w 51"/>
                <a:gd name="T3" fmla="*/ 22 h 23"/>
                <a:gd name="T4" fmla="*/ 50 w 51"/>
                <a:gd name="T5" fmla="*/ 0 h 23"/>
                <a:gd name="T6" fmla="*/ 0 w 51"/>
                <a:gd name="T7" fmla="*/ 0 h 23"/>
                <a:gd name="T8" fmla="*/ 0 w 51"/>
                <a:gd name="T9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23">
                  <a:moveTo>
                    <a:pt x="0" y="22"/>
                  </a:moveTo>
                  <a:lnTo>
                    <a:pt x="50" y="22"/>
                  </a:lnTo>
                  <a:lnTo>
                    <a:pt x="50" y="0"/>
                  </a:lnTo>
                  <a:lnTo>
                    <a:pt x="0" y="0"/>
                  </a:lnTo>
                  <a:lnTo>
                    <a:pt x="0" y="22"/>
                  </a:lnTo>
                </a:path>
              </a:pathLst>
            </a:custGeom>
            <a:solidFill>
              <a:srgbClr val="58FF5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956" name="Freeform 500"/>
            <p:cNvSpPr>
              <a:spLocks/>
            </p:cNvSpPr>
            <p:nvPr/>
          </p:nvSpPr>
          <p:spPr bwMode="auto">
            <a:xfrm>
              <a:off x="7135813" y="3067051"/>
              <a:ext cx="265112" cy="36513"/>
            </a:xfrm>
            <a:custGeom>
              <a:avLst/>
              <a:gdLst>
                <a:gd name="T0" fmla="*/ 0 w 166"/>
                <a:gd name="T1" fmla="*/ 22 h 23"/>
                <a:gd name="T2" fmla="*/ 165 w 166"/>
                <a:gd name="T3" fmla="*/ 22 h 23"/>
                <a:gd name="T4" fmla="*/ 165 w 166"/>
                <a:gd name="T5" fmla="*/ 0 h 23"/>
                <a:gd name="T6" fmla="*/ 0 w 166"/>
                <a:gd name="T7" fmla="*/ 0 h 23"/>
                <a:gd name="T8" fmla="*/ 0 w 166"/>
                <a:gd name="T9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6" h="23">
                  <a:moveTo>
                    <a:pt x="0" y="22"/>
                  </a:moveTo>
                  <a:lnTo>
                    <a:pt x="165" y="22"/>
                  </a:lnTo>
                  <a:lnTo>
                    <a:pt x="165" y="0"/>
                  </a:lnTo>
                  <a:lnTo>
                    <a:pt x="0" y="0"/>
                  </a:lnTo>
                  <a:lnTo>
                    <a:pt x="0" y="22"/>
                  </a:lnTo>
                </a:path>
              </a:pathLst>
            </a:custGeom>
            <a:solidFill>
              <a:srgbClr val="A6BB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957" name="Freeform 501"/>
            <p:cNvSpPr>
              <a:spLocks/>
            </p:cNvSpPr>
            <p:nvPr/>
          </p:nvSpPr>
          <p:spPr bwMode="auto">
            <a:xfrm>
              <a:off x="7408864" y="3067051"/>
              <a:ext cx="219075" cy="36513"/>
            </a:xfrm>
            <a:custGeom>
              <a:avLst/>
              <a:gdLst>
                <a:gd name="T0" fmla="*/ 0 w 138"/>
                <a:gd name="T1" fmla="*/ 22 h 23"/>
                <a:gd name="T2" fmla="*/ 137 w 138"/>
                <a:gd name="T3" fmla="*/ 22 h 23"/>
                <a:gd name="T4" fmla="*/ 137 w 138"/>
                <a:gd name="T5" fmla="*/ 0 h 23"/>
                <a:gd name="T6" fmla="*/ 0 w 138"/>
                <a:gd name="T7" fmla="*/ 0 h 23"/>
                <a:gd name="T8" fmla="*/ 0 w 138"/>
                <a:gd name="T9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8" h="23">
                  <a:moveTo>
                    <a:pt x="0" y="22"/>
                  </a:moveTo>
                  <a:lnTo>
                    <a:pt x="137" y="22"/>
                  </a:lnTo>
                  <a:lnTo>
                    <a:pt x="137" y="0"/>
                  </a:lnTo>
                  <a:lnTo>
                    <a:pt x="0" y="0"/>
                  </a:lnTo>
                  <a:lnTo>
                    <a:pt x="0" y="22"/>
                  </a:lnTo>
                </a:path>
              </a:pathLst>
            </a:custGeom>
            <a:solidFill>
              <a:srgbClr val="FF7C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958" name="Freeform 502"/>
            <p:cNvSpPr>
              <a:spLocks/>
            </p:cNvSpPr>
            <p:nvPr/>
          </p:nvSpPr>
          <p:spPr bwMode="auto">
            <a:xfrm>
              <a:off x="7637463" y="3067051"/>
              <a:ext cx="82550" cy="36513"/>
            </a:xfrm>
            <a:custGeom>
              <a:avLst/>
              <a:gdLst>
                <a:gd name="T0" fmla="*/ 0 w 52"/>
                <a:gd name="T1" fmla="*/ 22 h 23"/>
                <a:gd name="T2" fmla="*/ 51 w 52"/>
                <a:gd name="T3" fmla="*/ 22 h 23"/>
                <a:gd name="T4" fmla="*/ 51 w 52"/>
                <a:gd name="T5" fmla="*/ 0 h 23"/>
                <a:gd name="T6" fmla="*/ 0 w 52"/>
                <a:gd name="T7" fmla="*/ 0 h 23"/>
                <a:gd name="T8" fmla="*/ 0 w 52"/>
                <a:gd name="T9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" h="23">
                  <a:moveTo>
                    <a:pt x="0" y="22"/>
                  </a:moveTo>
                  <a:lnTo>
                    <a:pt x="51" y="22"/>
                  </a:lnTo>
                  <a:lnTo>
                    <a:pt x="51" y="0"/>
                  </a:lnTo>
                  <a:lnTo>
                    <a:pt x="0" y="0"/>
                  </a:lnTo>
                  <a:lnTo>
                    <a:pt x="0" y="22"/>
                  </a:lnTo>
                </a:path>
              </a:pathLst>
            </a:custGeom>
            <a:solidFill>
              <a:srgbClr val="FFD1C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959" name="Freeform 503"/>
            <p:cNvSpPr>
              <a:spLocks/>
            </p:cNvSpPr>
            <p:nvPr/>
          </p:nvSpPr>
          <p:spPr bwMode="auto">
            <a:xfrm>
              <a:off x="7726363" y="3067051"/>
              <a:ext cx="36512" cy="36513"/>
            </a:xfrm>
            <a:custGeom>
              <a:avLst/>
              <a:gdLst>
                <a:gd name="T0" fmla="*/ 0 w 23"/>
                <a:gd name="T1" fmla="*/ 22 h 23"/>
                <a:gd name="T2" fmla="*/ 22 w 23"/>
                <a:gd name="T3" fmla="*/ 22 h 23"/>
                <a:gd name="T4" fmla="*/ 22 w 23"/>
                <a:gd name="T5" fmla="*/ 0 h 23"/>
                <a:gd name="T6" fmla="*/ 0 w 23"/>
                <a:gd name="T7" fmla="*/ 0 h 23"/>
                <a:gd name="T8" fmla="*/ 0 w 23"/>
                <a:gd name="T9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23">
                  <a:moveTo>
                    <a:pt x="0" y="22"/>
                  </a:moveTo>
                  <a:lnTo>
                    <a:pt x="22" y="22"/>
                  </a:lnTo>
                  <a:lnTo>
                    <a:pt x="22" y="0"/>
                  </a:lnTo>
                  <a:lnTo>
                    <a:pt x="0" y="0"/>
                  </a:lnTo>
                  <a:lnTo>
                    <a:pt x="0" y="22"/>
                  </a:lnTo>
                </a:path>
              </a:pathLst>
            </a:custGeom>
            <a:solidFill>
              <a:srgbClr val="FF7C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960" name="Freeform 504"/>
            <p:cNvSpPr>
              <a:spLocks/>
            </p:cNvSpPr>
            <p:nvPr/>
          </p:nvSpPr>
          <p:spPr bwMode="auto">
            <a:xfrm>
              <a:off x="7773989" y="3067051"/>
              <a:ext cx="34925" cy="36513"/>
            </a:xfrm>
            <a:custGeom>
              <a:avLst/>
              <a:gdLst>
                <a:gd name="T0" fmla="*/ 0 w 22"/>
                <a:gd name="T1" fmla="*/ 22 h 23"/>
                <a:gd name="T2" fmla="*/ 21 w 22"/>
                <a:gd name="T3" fmla="*/ 22 h 23"/>
                <a:gd name="T4" fmla="*/ 21 w 22"/>
                <a:gd name="T5" fmla="*/ 0 h 23"/>
                <a:gd name="T6" fmla="*/ 0 w 22"/>
                <a:gd name="T7" fmla="*/ 0 h 23"/>
                <a:gd name="T8" fmla="*/ 0 w 22"/>
                <a:gd name="T9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23">
                  <a:moveTo>
                    <a:pt x="0" y="22"/>
                  </a:moveTo>
                  <a:lnTo>
                    <a:pt x="21" y="22"/>
                  </a:lnTo>
                  <a:lnTo>
                    <a:pt x="21" y="0"/>
                  </a:lnTo>
                  <a:lnTo>
                    <a:pt x="0" y="0"/>
                  </a:lnTo>
                  <a:lnTo>
                    <a:pt x="0" y="22"/>
                  </a:lnTo>
                </a:path>
              </a:pathLst>
            </a:custGeom>
            <a:solidFill>
              <a:srgbClr val="FFD1C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961" name="Freeform 505"/>
            <p:cNvSpPr>
              <a:spLocks/>
            </p:cNvSpPr>
            <p:nvPr/>
          </p:nvSpPr>
          <p:spPr bwMode="auto">
            <a:xfrm>
              <a:off x="7818438" y="3067051"/>
              <a:ext cx="36512" cy="36513"/>
            </a:xfrm>
            <a:custGeom>
              <a:avLst/>
              <a:gdLst>
                <a:gd name="T0" fmla="*/ 0 w 23"/>
                <a:gd name="T1" fmla="*/ 22 h 23"/>
                <a:gd name="T2" fmla="*/ 22 w 23"/>
                <a:gd name="T3" fmla="*/ 22 h 23"/>
                <a:gd name="T4" fmla="*/ 22 w 23"/>
                <a:gd name="T5" fmla="*/ 0 h 23"/>
                <a:gd name="T6" fmla="*/ 0 w 23"/>
                <a:gd name="T7" fmla="*/ 0 h 23"/>
                <a:gd name="T8" fmla="*/ 0 w 23"/>
                <a:gd name="T9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23">
                  <a:moveTo>
                    <a:pt x="0" y="22"/>
                  </a:moveTo>
                  <a:lnTo>
                    <a:pt x="22" y="22"/>
                  </a:lnTo>
                  <a:lnTo>
                    <a:pt x="22" y="0"/>
                  </a:lnTo>
                  <a:lnTo>
                    <a:pt x="0" y="0"/>
                  </a:lnTo>
                  <a:lnTo>
                    <a:pt x="0" y="22"/>
                  </a:lnTo>
                </a:path>
              </a:pathLst>
            </a:custGeom>
            <a:solidFill>
              <a:srgbClr val="FF7C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962" name="Freeform 506"/>
            <p:cNvSpPr>
              <a:spLocks/>
            </p:cNvSpPr>
            <p:nvPr/>
          </p:nvSpPr>
          <p:spPr bwMode="auto">
            <a:xfrm>
              <a:off x="7864476" y="3067051"/>
              <a:ext cx="36513" cy="36513"/>
            </a:xfrm>
            <a:custGeom>
              <a:avLst/>
              <a:gdLst>
                <a:gd name="T0" fmla="*/ 0 w 23"/>
                <a:gd name="T1" fmla="*/ 22 h 23"/>
                <a:gd name="T2" fmla="*/ 22 w 23"/>
                <a:gd name="T3" fmla="*/ 22 h 23"/>
                <a:gd name="T4" fmla="*/ 22 w 23"/>
                <a:gd name="T5" fmla="*/ 0 h 23"/>
                <a:gd name="T6" fmla="*/ 0 w 23"/>
                <a:gd name="T7" fmla="*/ 0 h 23"/>
                <a:gd name="T8" fmla="*/ 0 w 23"/>
                <a:gd name="T9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23">
                  <a:moveTo>
                    <a:pt x="0" y="22"/>
                  </a:moveTo>
                  <a:lnTo>
                    <a:pt x="22" y="22"/>
                  </a:lnTo>
                  <a:lnTo>
                    <a:pt x="22" y="0"/>
                  </a:lnTo>
                  <a:lnTo>
                    <a:pt x="0" y="0"/>
                  </a:lnTo>
                  <a:lnTo>
                    <a:pt x="0" y="22"/>
                  </a:lnTo>
                </a:path>
              </a:pathLst>
            </a:custGeom>
            <a:solidFill>
              <a:srgbClr val="A8A8A8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963" name="Freeform 507"/>
            <p:cNvSpPr>
              <a:spLocks/>
            </p:cNvSpPr>
            <p:nvPr/>
          </p:nvSpPr>
          <p:spPr bwMode="auto">
            <a:xfrm>
              <a:off x="6956425" y="3022600"/>
              <a:ext cx="173038" cy="33338"/>
            </a:xfrm>
            <a:custGeom>
              <a:avLst/>
              <a:gdLst>
                <a:gd name="T0" fmla="*/ 0 w 109"/>
                <a:gd name="T1" fmla="*/ 20 h 21"/>
                <a:gd name="T2" fmla="*/ 108 w 109"/>
                <a:gd name="T3" fmla="*/ 20 h 21"/>
                <a:gd name="T4" fmla="*/ 108 w 109"/>
                <a:gd name="T5" fmla="*/ 0 h 21"/>
                <a:gd name="T6" fmla="*/ 0 w 109"/>
                <a:gd name="T7" fmla="*/ 0 h 21"/>
                <a:gd name="T8" fmla="*/ 0 w 109"/>
                <a:gd name="T9" fmla="*/ 2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9" h="21">
                  <a:moveTo>
                    <a:pt x="0" y="20"/>
                  </a:moveTo>
                  <a:lnTo>
                    <a:pt x="108" y="20"/>
                  </a:lnTo>
                  <a:lnTo>
                    <a:pt x="108" y="0"/>
                  </a:lnTo>
                  <a:lnTo>
                    <a:pt x="0" y="0"/>
                  </a:lnTo>
                  <a:lnTo>
                    <a:pt x="0" y="20"/>
                  </a:lnTo>
                </a:path>
              </a:pathLst>
            </a:custGeom>
            <a:solidFill>
              <a:srgbClr val="A8A8A8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964" name="Freeform 508"/>
            <p:cNvSpPr>
              <a:spLocks/>
            </p:cNvSpPr>
            <p:nvPr/>
          </p:nvSpPr>
          <p:spPr bwMode="auto">
            <a:xfrm>
              <a:off x="7135814" y="3022600"/>
              <a:ext cx="219075" cy="33338"/>
            </a:xfrm>
            <a:custGeom>
              <a:avLst/>
              <a:gdLst>
                <a:gd name="T0" fmla="*/ 0 w 137"/>
                <a:gd name="T1" fmla="*/ 20 h 21"/>
                <a:gd name="T2" fmla="*/ 136 w 137"/>
                <a:gd name="T3" fmla="*/ 20 h 21"/>
                <a:gd name="T4" fmla="*/ 136 w 137"/>
                <a:gd name="T5" fmla="*/ 0 h 21"/>
                <a:gd name="T6" fmla="*/ 0 w 137"/>
                <a:gd name="T7" fmla="*/ 0 h 21"/>
                <a:gd name="T8" fmla="*/ 0 w 137"/>
                <a:gd name="T9" fmla="*/ 2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7" h="21">
                  <a:moveTo>
                    <a:pt x="0" y="20"/>
                  </a:moveTo>
                  <a:lnTo>
                    <a:pt x="136" y="20"/>
                  </a:lnTo>
                  <a:lnTo>
                    <a:pt x="136" y="0"/>
                  </a:lnTo>
                  <a:lnTo>
                    <a:pt x="0" y="0"/>
                  </a:lnTo>
                  <a:lnTo>
                    <a:pt x="0" y="20"/>
                  </a:lnTo>
                </a:path>
              </a:pathLst>
            </a:custGeom>
            <a:solidFill>
              <a:srgbClr val="58FF5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965" name="Freeform 509"/>
            <p:cNvSpPr>
              <a:spLocks/>
            </p:cNvSpPr>
            <p:nvPr/>
          </p:nvSpPr>
          <p:spPr bwMode="auto">
            <a:xfrm>
              <a:off x="7364413" y="3022600"/>
              <a:ext cx="82550" cy="33338"/>
            </a:xfrm>
            <a:custGeom>
              <a:avLst/>
              <a:gdLst>
                <a:gd name="T0" fmla="*/ 0 w 51"/>
                <a:gd name="T1" fmla="*/ 20 h 21"/>
                <a:gd name="T2" fmla="*/ 50 w 51"/>
                <a:gd name="T3" fmla="*/ 20 h 21"/>
                <a:gd name="T4" fmla="*/ 50 w 51"/>
                <a:gd name="T5" fmla="*/ 0 h 21"/>
                <a:gd name="T6" fmla="*/ 0 w 51"/>
                <a:gd name="T7" fmla="*/ 0 h 21"/>
                <a:gd name="T8" fmla="*/ 0 w 51"/>
                <a:gd name="T9" fmla="*/ 2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21">
                  <a:moveTo>
                    <a:pt x="0" y="20"/>
                  </a:moveTo>
                  <a:lnTo>
                    <a:pt x="50" y="20"/>
                  </a:lnTo>
                  <a:lnTo>
                    <a:pt x="50" y="0"/>
                  </a:lnTo>
                  <a:lnTo>
                    <a:pt x="0" y="0"/>
                  </a:lnTo>
                  <a:lnTo>
                    <a:pt x="0" y="20"/>
                  </a:lnTo>
                </a:path>
              </a:pathLst>
            </a:custGeom>
            <a:solidFill>
              <a:srgbClr val="A6BB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966" name="Freeform 510"/>
            <p:cNvSpPr>
              <a:spLocks/>
            </p:cNvSpPr>
            <p:nvPr/>
          </p:nvSpPr>
          <p:spPr bwMode="auto">
            <a:xfrm>
              <a:off x="7454900" y="3022600"/>
              <a:ext cx="84138" cy="33338"/>
            </a:xfrm>
            <a:custGeom>
              <a:avLst/>
              <a:gdLst>
                <a:gd name="T0" fmla="*/ 0 w 53"/>
                <a:gd name="T1" fmla="*/ 20 h 21"/>
                <a:gd name="T2" fmla="*/ 52 w 53"/>
                <a:gd name="T3" fmla="*/ 20 h 21"/>
                <a:gd name="T4" fmla="*/ 52 w 53"/>
                <a:gd name="T5" fmla="*/ 0 h 21"/>
                <a:gd name="T6" fmla="*/ 0 w 53"/>
                <a:gd name="T7" fmla="*/ 0 h 21"/>
                <a:gd name="T8" fmla="*/ 0 w 53"/>
                <a:gd name="T9" fmla="*/ 2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" h="21">
                  <a:moveTo>
                    <a:pt x="0" y="20"/>
                  </a:moveTo>
                  <a:lnTo>
                    <a:pt x="52" y="20"/>
                  </a:lnTo>
                  <a:lnTo>
                    <a:pt x="52" y="0"/>
                  </a:lnTo>
                  <a:lnTo>
                    <a:pt x="0" y="0"/>
                  </a:lnTo>
                  <a:lnTo>
                    <a:pt x="0" y="20"/>
                  </a:lnTo>
                </a:path>
              </a:pathLst>
            </a:custGeom>
            <a:solidFill>
              <a:srgbClr val="FF7C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967" name="Freeform 511"/>
            <p:cNvSpPr>
              <a:spLocks/>
            </p:cNvSpPr>
            <p:nvPr/>
          </p:nvSpPr>
          <p:spPr bwMode="auto">
            <a:xfrm>
              <a:off x="7546976" y="3022600"/>
              <a:ext cx="80963" cy="33338"/>
            </a:xfrm>
            <a:custGeom>
              <a:avLst/>
              <a:gdLst>
                <a:gd name="T0" fmla="*/ 0 w 51"/>
                <a:gd name="T1" fmla="*/ 20 h 21"/>
                <a:gd name="T2" fmla="*/ 50 w 51"/>
                <a:gd name="T3" fmla="*/ 20 h 21"/>
                <a:gd name="T4" fmla="*/ 50 w 51"/>
                <a:gd name="T5" fmla="*/ 0 h 21"/>
                <a:gd name="T6" fmla="*/ 0 w 51"/>
                <a:gd name="T7" fmla="*/ 0 h 21"/>
                <a:gd name="T8" fmla="*/ 0 w 51"/>
                <a:gd name="T9" fmla="*/ 2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21">
                  <a:moveTo>
                    <a:pt x="0" y="20"/>
                  </a:moveTo>
                  <a:lnTo>
                    <a:pt x="50" y="20"/>
                  </a:lnTo>
                  <a:lnTo>
                    <a:pt x="50" y="0"/>
                  </a:lnTo>
                  <a:lnTo>
                    <a:pt x="0" y="0"/>
                  </a:lnTo>
                  <a:lnTo>
                    <a:pt x="0" y="20"/>
                  </a:lnTo>
                </a:path>
              </a:pathLst>
            </a:custGeom>
            <a:solidFill>
              <a:srgbClr val="A6BB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968" name="Freeform 512"/>
            <p:cNvSpPr>
              <a:spLocks/>
            </p:cNvSpPr>
            <p:nvPr/>
          </p:nvSpPr>
          <p:spPr bwMode="auto">
            <a:xfrm>
              <a:off x="7637463" y="3022600"/>
              <a:ext cx="171450" cy="33338"/>
            </a:xfrm>
            <a:custGeom>
              <a:avLst/>
              <a:gdLst>
                <a:gd name="T0" fmla="*/ 0 w 108"/>
                <a:gd name="T1" fmla="*/ 20 h 21"/>
                <a:gd name="T2" fmla="*/ 107 w 108"/>
                <a:gd name="T3" fmla="*/ 20 h 21"/>
                <a:gd name="T4" fmla="*/ 107 w 108"/>
                <a:gd name="T5" fmla="*/ 0 h 21"/>
                <a:gd name="T6" fmla="*/ 0 w 108"/>
                <a:gd name="T7" fmla="*/ 0 h 21"/>
                <a:gd name="T8" fmla="*/ 0 w 108"/>
                <a:gd name="T9" fmla="*/ 2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8" h="21">
                  <a:moveTo>
                    <a:pt x="0" y="20"/>
                  </a:moveTo>
                  <a:lnTo>
                    <a:pt x="107" y="20"/>
                  </a:lnTo>
                  <a:lnTo>
                    <a:pt x="107" y="0"/>
                  </a:lnTo>
                  <a:lnTo>
                    <a:pt x="0" y="0"/>
                  </a:lnTo>
                  <a:lnTo>
                    <a:pt x="0" y="20"/>
                  </a:lnTo>
                </a:path>
              </a:pathLst>
            </a:custGeom>
            <a:solidFill>
              <a:srgbClr val="FF7C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969" name="Freeform 513"/>
            <p:cNvSpPr>
              <a:spLocks/>
            </p:cNvSpPr>
            <p:nvPr/>
          </p:nvSpPr>
          <p:spPr bwMode="auto">
            <a:xfrm>
              <a:off x="7818438" y="3022600"/>
              <a:ext cx="36512" cy="33338"/>
            </a:xfrm>
            <a:custGeom>
              <a:avLst/>
              <a:gdLst>
                <a:gd name="T0" fmla="*/ 0 w 23"/>
                <a:gd name="T1" fmla="*/ 20 h 21"/>
                <a:gd name="T2" fmla="*/ 22 w 23"/>
                <a:gd name="T3" fmla="*/ 20 h 21"/>
                <a:gd name="T4" fmla="*/ 22 w 23"/>
                <a:gd name="T5" fmla="*/ 0 h 21"/>
                <a:gd name="T6" fmla="*/ 0 w 23"/>
                <a:gd name="T7" fmla="*/ 0 h 21"/>
                <a:gd name="T8" fmla="*/ 0 w 23"/>
                <a:gd name="T9" fmla="*/ 2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21">
                  <a:moveTo>
                    <a:pt x="0" y="20"/>
                  </a:moveTo>
                  <a:lnTo>
                    <a:pt x="22" y="20"/>
                  </a:lnTo>
                  <a:lnTo>
                    <a:pt x="22" y="0"/>
                  </a:lnTo>
                  <a:lnTo>
                    <a:pt x="0" y="0"/>
                  </a:lnTo>
                  <a:lnTo>
                    <a:pt x="0" y="20"/>
                  </a:lnTo>
                </a:path>
              </a:pathLst>
            </a:custGeom>
            <a:solidFill>
              <a:srgbClr val="A6BB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970" name="Freeform 514"/>
            <p:cNvSpPr>
              <a:spLocks/>
            </p:cNvSpPr>
            <p:nvPr/>
          </p:nvSpPr>
          <p:spPr bwMode="auto">
            <a:xfrm>
              <a:off x="7864476" y="3022600"/>
              <a:ext cx="36513" cy="33338"/>
            </a:xfrm>
            <a:custGeom>
              <a:avLst/>
              <a:gdLst>
                <a:gd name="T0" fmla="*/ 0 w 23"/>
                <a:gd name="T1" fmla="*/ 20 h 21"/>
                <a:gd name="T2" fmla="*/ 22 w 23"/>
                <a:gd name="T3" fmla="*/ 20 h 21"/>
                <a:gd name="T4" fmla="*/ 22 w 23"/>
                <a:gd name="T5" fmla="*/ 0 h 21"/>
                <a:gd name="T6" fmla="*/ 0 w 23"/>
                <a:gd name="T7" fmla="*/ 0 h 21"/>
                <a:gd name="T8" fmla="*/ 0 w 23"/>
                <a:gd name="T9" fmla="*/ 2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21">
                  <a:moveTo>
                    <a:pt x="0" y="20"/>
                  </a:moveTo>
                  <a:lnTo>
                    <a:pt x="22" y="20"/>
                  </a:lnTo>
                  <a:lnTo>
                    <a:pt x="22" y="0"/>
                  </a:lnTo>
                  <a:lnTo>
                    <a:pt x="0" y="0"/>
                  </a:lnTo>
                  <a:lnTo>
                    <a:pt x="0" y="20"/>
                  </a:lnTo>
                </a:path>
              </a:pathLst>
            </a:custGeom>
            <a:solidFill>
              <a:srgbClr val="A8A8A8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971" name="Freeform 515"/>
            <p:cNvSpPr>
              <a:spLocks/>
            </p:cNvSpPr>
            <p:nvPr/>
          </p:nvSpPr>
          <p:spPr bwMode="auto">
            <a:xfrm>
              <a:off x="7048500" y="2974976"/>
              <a:ext cx="306388" cy="36513"/>
            </a:xfrm>
            <a:custGeom>
              <a:avLst/>
              <a:gdLst>
                <a:gd name="T0" fmla="*/ 0 w 193"/>
                <a:gd name="T1" fmla="*/ 22 h 23"/>
                <a:gd name="T2" fmla="*/ 192 w 193"/>
                <a:gd name="T3" fmla="*/ 22 h 23"/>
                <a:gd name="T4" fmla="*/ 192 w 193"/>
                <a:gd name="T5" fmla="*/ 0 h 23"/>
                <a:gd name="T6" fmla="*/ 0 w 193"/>
                <a:gd name="T7" fmla="*/ 0 h 23"/>
                <a:gd name="T8" fmla="*/ 0 w 193"/>
                <a:gd name="T9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3" h="23">
                  <a:moveTo>
                    <a:pt x="0" y="22"/>
                  </a:moveTo>
                  <a:lnTo>
                    <a:pt x="192" y="22"/>
                  </a:lnTo>
                  <a:lnTo>
                    <a:pt x="192" y="0"/>
                  </a:lnTo>
                  <a:lnTo>
                    <a:pt x="0" y="0"/>
                  </a:lnTo>
                  <a:lnTo>
                    <a:pt x="0" y="22"/>
                  </a:lnTo>
                </a:path>
              </a:pathLst>
            </a:custGeom>
            <a:solidFill>
              <a:srgbClr val="A8A8A8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972" name="Freeform 516"/>
            <p:cNvSpPr>
              <a:spLocks/>
            </p:cNvSpPr>
            <p:nvPr/>
          </p:nvSpPr>
          <p:spPr bwMode="auto">
            <a:xfrm>
              <a:off x="7364413" y="2974976"/>
              <a:ext cx="82550" cy="36513"/>
            </a:xfrm>
            <a:custGeom>
              <a:avLst/>
              <a:gdLst>
                <a:gd name="T0" fmla="*/ 0 w 51"/>
                <a:gd name="T1" fmla="*/ 22 h 23"/>
                <a:gd name="T2" fmla="*/ 50 w 51"/>
                <a:gd name="T3" fmla="*/ 22 h 23"/>
                <a:gd name="T4" fmla="*/ 50 w 51"/>
                <a:gd name="T5" fmla="*/ 0 h 23"/>
                <a:gd name="T6" fmla="*/ 0 w 51"/>
                <a:gd name="T7" fmla="*/ 0 h 23"/>
                <a:gd name="T8" fmla="*/ 0 w 51"/>
                <a:gd name="T9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23">
                  <a:moveTo>
                    <a:pt x="0" y="22"/>
                  </a:moveTo>
                  <a:lnTo>
                    <a:pt x="50" y="22"/>
                  </a:lnTo>
                  <a:lnTo>
                    <a:pt x="50" y="0"/>
                  </a:lnTo>
                  <a:lnTo>
                    <a:pt x="0" y="0"/>
                  </a:lnTo>
                  <a:lnTo>
                    <a:pt x="0" y="22"/>
                  </a:lnTo>
                </a:path>
              </a:pathLst>
            </a:custGeom>
            <a:solidFill>
              <a:srgbClr val="58FF5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973" name="Freeform 517"/>
            <p:cNvSpPr>
              <a:spLocks/>
            </p:cNvSpPr>
            <p:nvPr/>
          </p:nvSpPr>
          <p:spPr bwMode="auto">
            <a:xfrm>
              <a:off x="7454901" y="2974976"/>
              <a:ext cx="354013" cy="36513"/>
            </a:xfrm>
            <a:custGeom>
              <a:avLst/>
              <a:gdLst>
                <a:gd name="T0" fmla="*/ 0 w 223"/>
                <a:gd name="T1" fmla="*/ 22 h 23"/>
                <a:gd name="T2" fmla="*/ 222 w 223"/>
                <a:gd name="T3" fmla="*/ 22 h 23"/>
                <a:gd name="T4" fmla="*/ 222 w 223"/>
                <a:gd name="T5" fmla="*/ 0 h 23"/>
                <a:gd name="T6" fmla="*/ 0 w 223"/>
                <a:gd name="T7" fmla="*/ 0 h 23"/>
                <a:gd name="T8" fmla="*/ 0 w 223"/>
                <a:gd name="T9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3" h="23">
                  <a:moveTo>
                    <a:pt x="0" y="22"/>
                  </a:moveTo>
                  <a:lnTo>
                    <a:pt x="222" y="22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22"/>
                  </a:lnTo>
                </a:path>
              </a:pathLst>
            </a:custGeom>
            <a:solidFill>
              <a:srgbClr val="A6BB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974" name="Freeform 518"/>
            <p:cNvSpPr>
              <a:spLocks/>
            </p:cNvSpPr>
            <p:nvPr/>
          </p:nvSpPr>
          <p:spPr bwMode="auto">
            <a:xfrm>
              <a:off x="7818438" y="2974976"/>
              <a:ext cx="36512" cy="36513"/>
            </a:xfrm>
            <a:custGeom>
              <a:avLst/>
              <a:gdLst>
                <a:gd name="T0" fmla="*/ 0 w 23"/>
                <a:gd name="T1" fmla="*/ 22 h 23"/>
                <a:gd name="T2" fmla="*/ 22 w 23"/>
                <a:gd name="T3" fmla="*/ 22 h 23"/>
                <a:gd name="T4" fmla="*/ 22 w 23"/>
                <a:gd name="T5" fmla="*/ 0 h 23"/>
                <a:gd name="T6" fmla="*/ 0 w 23"/>
                <a:gd name="T7" fmla="*/ 0 h 23"/>
                <a:gd name="T8" fmla="*/ 0 w 23"/>
                <a:gd name="T9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23">
                  <a:moveTo>
                    <a:pt x="0" y="22"/>
                  </a:moveTo>
                  <a:lnTo>
                    <a:pt x="22" y="22"/>
                  </a:lnTo>
                  <a:lnTo>
                    <a:pt x="22" y="0"/>
                  </a:lnTo>
                  <a:lnTo>
                    <a:pt x="0" y="0"/>
                  </a:lnTo>
                  <a:lnTo>
                    <a:pt x="0" y="22"/>
                  </a:lnTo>
                </a:path>
              </a:pathLst>
            </a:custGeom>
            <a:solidFill>
              <a:srgbClr val="58FF5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975" name="Freeform 519"/>
            <p:cNvSpPr>
              <a:spLocks/>
            </p:cNvSpPr>
            <p:nvPr/>
          </p:nvSpPr>
          <p:spPr bwMode="auto">
            <a:xfrm>
              <a:off x="7227889" y="2928938"/>
              <a:ext cx="263525" cy="36512"/>
            </a:xfrm>
            <a:custGeom>
              <a:avLst/>
              <a:gdLst>
                <a:gd name="T0" fmla="*/ 0 w 166"/>
                <a:gd name="T1" fmla="*/ 22 h 23"/>
                <a:gd name="T2" fmla="*/ 165 w 166"/>
                <a:gd name="T3" fmla="*/ 22 h 23"/>
                <a:gd name="T4" fmla="*/ 165 w 166"/>
                <a:gd name="T5" fmla="*/ 0 h 23"/>
                <a:gd name="T6" fmla="*/ 0 w 166"/>
                <a:gd name="T7" fmla="*/ 0 h 23"/>
                <a:gd name="T8" fmla="*/ 0 w 166"/>
                <a:gd name="T9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6" h="23">
                  <a:moveTo>
                    <a:pt x="0" y="22"/>
                  </a:moveTo>
                  <a:lnTo>
                    <a:pt x="165" y="22"/>
                  </a:lnTo>
                  <a:lnTo>
                    <a:pt x="165" y="0"/>
                  </a:lnTo>
                  <a:lnTo>
                    <a:pt x="0" y="0"/>
                  </a:lnTo>
                  <a:lnTo>
                    <a:pt x="0" y="22"/>
                  </a:lnTo>
                </a:path>
              </a:pathLst>
            </a:custGeom>
            <a:solidFill>
              <a:srgbClr val="A8A8A8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976" name="Freeform 520"/>
            <p:cNvSpPr>
              <a:spLocks/>
            </p:cNvSpPr>
            <p:nvPr/>
          </p:nvSpPr>
          <p:spPr bwMode="auto">
            <a:xfrm>
              <a:off x="7500939" y="2928938"/>
              <a:ext cx="307975" cy="36512"/>
            </a:xfrm>
            <a:custGeom>
              <a:avLst/>
              <a:gdLst>
                <a:gd name="T0" fmla="*/ 0 w 194"/>
                <a:gd name="T1" fmla="*/ 22 h 23"/>
                <a:gd name="T2" fmla="*/ 193 w 194"/>
                <a:gd name="T3" fmla="*/ 22 h 23"/>
                <a:gd name="T4" fmla="*/ 193 w 194"/>
                <a:gd name="T5" fmla="*/ 0 h 23"/>
                <a:gd name="T6" fmla="*/ 0 w 194"/>
                <a:gd name="T7" fmla="*/ 0 h 23"/>
                <a:gd name="T8" fmla="*/ 0 w 194"/>
                <a:gd name="T9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4" h="23">
                  <a:moveTo>
                    <a:pt x="0" y="22"/>
                  </a:moveTo>
                  <a:lnTo>
                    <a:pt x="193" y="22"/>
                  </a:lnTo>
                  <a:lnTo>
                    <a:pt x="193" y="0"/>
                  </a:lnTo>
                  <a:lnTo>
                    <a:pt x="0" y="0"/>
                  </a:lnTo>
                  <a:lnTo>
                    <a:pt x="0" y="22"/>
                  </a:lnTo>
                </a:path>
              </a:pathLst>
            </a:custGeom>
            <a:solidFill>
              <a:srgbClr val="58FF5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977" name="Freeform 521"/>
            <p:cNvSpPr>
              <a:spLocks/>
            </p:cNvSpPr>
            <p:nvPr/>
          </p:nvSpPr>
          <p:spPr bwMode="auto">
            <a:xfrm>
              <a:off x="7364413" y="2884488"/>
              <a:ext cx="398462" cy="36512"/>
            </a:xfrm>
            <a:custGeom>
              <a:avLst/>
              <a:gdLst>
                <a:gd name="T0" fmla="*/ 0 w 251"/>
                <a:gd name="T1" fmla="*/ 22 h 23"/>
                <a:gd name="T2" fmla="*/ 250 w 251"/>
                <a:gd name="T3" fmla="*/ 22 h 23"/>
                <a:gd name="T4" fmla="*/ 250 w 251"/>
                <a:gd name="T5" fmla="*/ 0 h 23"/>
                <a:gd name="T6" fmla="*/ 0 w 251"/>
                <a:gd name="T7" fmla="*/ 0 h 23"/>
                <a:gd name="T8" fmla="*/ 0 w 251"/>
                <a:gd name="T9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1" h="23">
                  <a:moveTo>
                    <a:pt x="0" y="22"/>
                  </a:moveTo>
                  <a:lnTo>
                    <a:pt x="250" y="22"/>
                  </a:lnTo>
                  <a:lnTo>
                    <a:pt x="250" y="0"/>
                  </a:lnTo>
                  <a:lnTo>
                    <a:pt x="0" y="0"/>
                  </a:lnTo>
                  <a:lnTo>
                    <a:pt x="0" y="22"/>
                  </a:lnTo>
                </a:path>
              </a:pathLst>
            </a:custGeom>
            <a:solidFill>
              <a:srgbClr val="A8A8A8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pic>
          <p:nvPicPr>
            <p:cNvPr id="147978" name="Picture 522"/>
            <p:cNvPicPr>
              <a:picLocks noChangeArrowheads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635876" y="3975101"/>
              <a:ext cx="384175" cy="29051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sp>
          <p:nvSpPr>
            <p:cNvPr id="147979" name="Line 523"/>
            <p:cNvSpPr>
              <a:spLocks noChangeShapeType="1"/>
            </p:cNvSpPr>
            <p:nvPr/>
          </p:nvSpPr>
          <p:spPr bwMode="auto">
            <a:xfrm>
              <a:off x="7954963" y="5553075"/>
              <a:ext cx="0" cy="46038"/>
            </a:xfrm>
            <a:prstGeom prst="line">
              <a:avLst/>
            </a:prstGeom>
            <a:noFill/>
            <a:ln w="12700">
              <a:solidFill>
                <a:srgbClr val="A3FF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47980" name="Line 524"/>
            <p:cNvSpPr>
              <a:spLocks noChangeShapeType="1"/>
            </p:cNvSpPr>
            <p:nvPr/>
          </p:nvSpPr>
          <p:spPr bwMode="auto">
            <a:xfrm>
              <a:off x="8196263" y="5553075"/>
              <a:ext cx="0" cy="46038"/>
            </a:xfrm>
            <a:prstGeom prst="line">
              <a:avLst/>
            </a:prstGeom>
            <a:noFill/>
            <a:ln w="12700">
              <a:solidFill>
                <a:srgbClr val="A3FF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47981" name="Line 525"/>
            <p:cNvSpPr>
              <a:spLocks noChangeShapeType="1"/>
            </p:cNvSpPr>
            <p:nvPr/>
          </p:nvSpPr>
          <p:spPr bwMode="auto">
            <a:xfrm>
              <a:off x="8439150" y="5553075"/>
              <a:ext cx="0" cy="46038"/>
            </a:xfrm>
            <a:prstGeom prst="line">
              <a:avLst/>
            </a:prstGeom>
            <a:noFill/>
            <a:ln w="12700">
              <a:solidFill>
                <a:srgbClr val="A3FF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47982" name="Line 526"/>
            <p:cNvSpPr>
              <a:spLocks noChangeShapeType="1"/>
            </p:cNvSpPr>
            <p:nvPr/>
          </p:nvSpPr>
          <p:spPr bwMode="auto">
            <a:xfrm>
              <a:off x="8682038" y="5553075"/>
              <a:ext cx="0" cy="46038"/>
            </a:xfrm>
            <a:prstGeom prst="line">
              <a:avLst/>
            </a:prstGeom>
            <a:noFill/>
            <a:ln w="12700">
              <a:solidFill>
                <a:srgbClr val="A3FF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47983" name="Line 527"/>
            <p:cNvSpPr>
              <a:spLocks noChangeShapeType="1"/>
            </p:cNvSpPr>
            <p:nvPr/>
          </p:nvSpPr>
          <p:spPr bwMode="auto">
            <a:xfrm>
              <a:off x="8921750" y="5553075"/>
              <a:ext cx="0" cy="46038"/>
            </a:xfrm>
            <a:prstGeom prst="line">
              <a:avLst/>
            </a:prstGeom>
            <a:noFill/>
            <a:ln w="12700">
              <a:solidFill>
                <a:srgbClr val="A3FF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47984" name="Line 528"/>
            <p:cNvSpPr>
              <a:spLocks noChangeShapeType="1"/>
            </p:cNvSpPr>
            <p:nvPr/>
          </p:nvSpPr>
          <p:spPr bwMode="auto">
            <a:xfrm flipH="1">
              <a:off x="7888289" y="5545138"/>
              <a:ext cx="73025" cy="0"/>
            </a:xfrm>
            <a:prstGeom prst="line">
              <a:avLst/>
            </a:prstGeom>
            <a:noFill/>
            <a:ln w="12700">
              <a:solidFill>
                <a:srgbClr val="A3FF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47985" name="Line 529"/>
            <p:cNvSpPr>
              <a:spLocks noChangeShapeType="1"/>
            </p:cNvSpPr>
            <p:nvPr/>
          </p:nvSpPr>
          <p:spPr bwMode="auto">
            <a:xfrm flipH="1">
              <a:off x="7888289" y="5257800"/>
              <a:ext cx="73025" cy="0"/>
            </a:xfrm>
            <a:prstGeom prst="line">
              <a:avLst/>
            </a:prstGeom>
            <a:noFill/>
            <a:ln w="12700">
              <a:solidFill>
                <a:srgbClr val="A3FF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47986" name="Line 530"/>
            <p:cNvSpPr>
              <a:spLocks noChangeShapeType="1"/>
            </p:cNvSpPr>
            <p:nvPr/>
          </p:nvSpPr>
          <p:spPr bwMode="auto">
            <a:xfrm flipH="1">
              <a:off x="7888289" y="4972050"/>
              <a:ext cx="73025" cy="0"/>
            </a:xfrm>
            <a:prstGeom prst="line">
              <a:avLst/>
            </a:prstGeom>
            <a:noFill/>
            <a:ln w="12700">
              <a:solidFill>
                <a:srgbClr val="A3FF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47987" name="Line 531"/>
            <p:cNvSpPr>
              <a:spLocks noChangeShapeType="1"/>
            </p:cNvSpPr>
            <p:nvPr/>
          </p:nvSpPr>
          <p:spPr bwMode="auto">
            <a:xfrm flipH="1">
              <a:off x="7888289" y="4684713"/>
              <a:ext cx="73025" cy="0"/>
            </a:xfrm>
            <a:prstGeom prst="line">
              <a:avLst/>
            </a:prstGeom>
            <a:noFill/>
            <a:ln w="12700">
              <a:solidFill>
                <a:srgbClr val="A3FF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47988" name="Line 532"/>
            <p:cNvSpPr>
              <a:spLocks noChangeShapeType="1"/>
            </p:cNvSpPr>
            <p:nvPr/>
          </p:nvSpPr>
          <p:spPr bwMode="auto">
            <a:xfrm flipH="1">
              <a:off x="7888289" y="4397375"/>
              <a:ext cx="73025" cy="0"/>
            </a:xfrm>
            <a:prstGeom prst="line">
              <a:avLst/>
            </a:prstGeom>
            <a:noFill/>
            <a:ln w="12700">
              <a:solidFill>
                <a:srgbClr val="A3FF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47989" name="Line 533"/>
            <p:cNvSpPr>
              <a:spLocks noChangeShapeType="1"/>
            </p:cNvSpPr>
            <p:nvPr/>
          </p:nvSpPr>
          <p:spPr bwMode="auto">
            <a:xfrm flipH="1">
              <a:off x="7888289" y="4113213"/>
              <a:ext cx="73025" cy="0"/>
            </a:xfrm>
            <a:prstGeom prst="line">
              <a:avLst/>
            </a:prstGeom>
            <a:noFill/>
            <a:ln w="12700">
              <a:solidFill>
                <a:srgbClr val="A3FF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47990" name="Line 534"/>
            <p:cNvSpPr>
              <a:spLocks noChangeShapeType="1"/>
            </p:cNvSpPr>
            <p:nvPr/>
          </p:nvSpPr>
          <p:spPr bwMode="auto">
            <a:xfrm flipH="1">
              <a:off x="7888289" y="3824288"/>
              <a:ext cx="73025" cy="0"/>
            </a:xfrm>
            <a:prstGeom prst="line">
              <a:avLst/>
            </a:prstGeom>
            <a:noFill/>
            <a:ln w="12700">
              <a:solidFill>
                <a:srgbClr val="A3FF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47991" name="Line 535"/>
            <p:cNvSpPr>
              <a:spLocks noChangeShapeType="1"/>
            </p:cNvSpPr>
            <p:nvPr/>
          </p:nvSpPr>
          <p:spPr bwMode="auto">
            <a:xfrm flipH="1">
              <a:off x="7888289" y="3538538"/>
              <a:ext cx="73025" cy="0"/>
            </a:xfrm>
            <a:prstGeom prst="line">
              <a:avLst/>
            </a:prstGeom>
            <a:noFill/>
            <a:ln w="12700">
              <a:solidFill>
                <a:srgbClr val="A3FF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47992" name="Line 536"/>
            <p:cNvSpPr>
              <a:spLocks noChangeShapeType="1"/>
            </p:cNvSpPr>
            <p:nvPr/>
          </p:nvSpPr>
          <p:spPr bwMode="auto">
            <a:xfrm flipH="1">
              <a:off x="7888289" y="3252788"/>
              <a:ext cx="73025" cy="0"/>
            </a:xfrm>
            <a:prstGeom prst="line">
              <a:avLst/>
            </a:prstGeom>
            <a:noFill/>
            <a:ln w="12700">
              <a:solidFill>
                <a:srgbClr val="A3FF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47993" name="Line 537"/>
            <p:cNvSpPr>
              <a:spLocks noChangeShapeType="1"/>
            </p:cNvSpPr>
            <p:nvPr/>
          </p:nvSpPr>
          <p:spPr bwMode="auto">
            <a:xfrm flipH="1">
              <a:off x="7888289" y="2965450"/>
              <a:ext cx="73025" cy="0"/>
            </a:xfrm>
            <a:prstGeom prst="line">
              <a:avLst/>
            </a:prstGeom>
            <a:noFill/>
            <a:ln w="12700">
              <a:solidFill>
                <a:srgbClr val="A3FF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47994" name="Line 538"/>
            <p:cNvSpPr>
              <a:spLocks noChangeShapeType="1"/>
            </p:cNvSpPr>
            <p:nvPr/>
          </p:nvSpPr>
          <p:spPr bwMode="auto">
            <a:xfrm flipH="1">
              <a:off x="7888289" y="2678113"/>
              <a:ext cx="73025" cy="0"/>
            </a:xfrm>
            <a:prstGeom prst="line">
              <a:avLst/>
            </a:prstGeom>
            <a:noFill/>
            <a:ln w="12700">
              <a:solidFill>
                <a:srgbClr val="A3FF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47995" name="Freeform 539"/>
            <p:cNvSpPr>
              <a:spLocks/>
            </p:cNvSpPr>
            <p:nvPr/>
          </p:nvSpPr>
          <p:spPr bwMode="auto">
            <a:xfrm>
              <a:off x="7954964" y="2652713"/>
              <a:ext cx="968375" cy="2894012"/>
            </a:xfrm>
            <a:custGeom>
              <a:avLst/>
              <a:gdLst>
                <a:gd name="T0" fmla="*/ 0 w 609"/>
                <a:gd name="T1" fmla="*/ 1793 h 1823"/>
                <a:gd name="T2" fmla="*/ 0 w 609"/>
                <a:gd name="T3" fmla="*/ 1735 h 1823"/>
                <a:gd name="T4" fmla="*/ 0 w 609"/>
                <a:gd name="T5" fmla="*/ 1678 h 1823"/>
                <a:gd name="T6" fmla="*/ 0 w 609"/>
                <a:gd name="T7" fmla="*/ 1620 h 1823"/>
                <a:gd name="T8" fmla="*/ 0 w 609"/>
                <a:gd name="T9" fmla="*/ 1562 h 1823"/>
                <a:gd name="T10" fmla="*/ 50 w 609"/>
                <a:gd name="T11" fmla="*/ 1504 h 1823"/>
                <a:gd name="T12" fmla="*/ 334 w 609"/>
                <a:gd name="T13" fmla="*/ 1447 h 1823"/>
                <a:gd name="T14" fmla="*/ 608 w 609"/>
                <a:gd name="T15" fmla="*/ 1389 h 1823"/>
                <a:gd name="T16" fmla="*/ 451 w 609"/>
                <a:gd name="T17" fmla="*/ 1330 h 1823"/>
                <a:gd name="T18" fmla="*/ 218 w 609"/>
                <a:gd name="T19" fmla="*/ 1273 h 1823"/>
                <a:gd name="T20" fmla="*/ 94 w 609"/>
                <a:gd name="T21" fmla="*/ 1215 h 1823"/>
                <a:gd name="T22" fmla="*/ 50 w 609"/>
                <a:gd name="T23" fmla="*/ 1157 h 1823"/>
                <a:gd name="T24" fmla="*/ 51 w 609"/>
                <a:gd name="T25" fmla="*/ 1099 h 1823"/>
                <a:gd name="T26" fmla="*/ 63 w 609"/>
                <a:gd name="T27" fmla="*/ 1042 h 1823"/>
                <a:gd name="T28" fmla="*/ 73 w 609"/>
                <a:gd name="T29" fmla="*/ 984 h 1823"/>
                <a:gd name="T30" fmla="*/ 83 w 609"/>
                <a:gd name="T31" fmla="*/ 925 h 1823"/>
                <a:gd name="T32" fmla="*/ 105 w 609"/>
                <a:gd name="T33" fmla="*/ 868 h 1823"/>
                <a:gd name="T34" fmla="*/ 162 w 609"/>
                <a:gd name="T35" fmla="*/ 810 h 1823"/>
                <a:gd name="T36" fmla="*/ 248 w 609"/>
                <a:gd name="T37" fmla="*/ 753 h 1823"/>
                <a:gd name="T38" fmla="*/ 344 w 609"/>
                <a:gd name="T39" fmla="*/ 694 h 1823"/>
                <a:gd name="T40" fmla="*/ 402 w 609"/>
                <a:gd name="T41" fmla="*/ 637 h 1823"/>
                <a:gd name="T42" fmla="*/ 404 w 609"/>
                <a:gd name="T43" fmla="*/ 579 h 1823"/>
                <a:gd name="T44" fmla="*/ 338 w 609"/>
                <a:gd name="T45" fmla="*/ 520 h 1823"/>
                <a:gd name="T46" fmla="*/ 248 w 609"/>
                <a:gd name="T47" fmla="*/ 463 h 1823"/>
                <a:gd name="T48" fmla="*/ 173 w 609"/>
                <a:gd name="T49" fmla="*/ 405 h 1823"/>
                <a:gd name="T50" fmla="*/ 100 w 609"/>
                <a:gd name="T51" fmla="*/ 347 h 1823"/>
                <a:gd name="T52" fmla="*/ 53 w 609"/>
                <a:gd name="T53" fmla="*/ 289 h 1823"/>
                <a:gd name="T54" fmla="*/ 29 w 609"/>
                <a:gd name="T55" fmla="*/ 231 h 1823"/>
                <a:gd name="T56" fmla="*/ 12 w 609"/>
                <a:gd name="T57" fmla="*/ 174 h 1823"/>
                <a:gd name="T58" fmla="*/ 4 w 609"/>
                <a:gd name="T59" fmla="*/ 116 h 1823"/>
                <a:gd name="T60" fmla="*/ 0 w 609"/>
                <a:gd name="T61" fmla="*/ 58 h 1823"/>
                <a:gd name="T62" fmla="*/ 0 w 609"/>
                <a:gd name="T63" fmla="*/ 0 h 18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609" h="1823">
                  <a:moveTo>
                    <a:pt x="0" y="1822"/>
                  </a:moveTo>
                  <a:lnTo>
                    <a:pt x="0" y="1793"/>
                  </a:lnTo>
                  <a:lnTo>
                    <a:pt x="0" y="1765"/>
                  </a:lnTo>
                  <a:lnTo>
                    <a:pt x="0" y="1735"/>
                  </a:lnTo>
                  <a:lnTo>
                    <a:pt x="0" y="1706"/>
                  </a:lnTo>
                  <a:lnTo>
                    <a:pt x="0" y="1678"/>
                  </a:lnTo>
                  <a:lnTo>
                    <a:pt x="0" y="1649"/>
                  </a:lnTo>
                  <a:lnTo>
                    <a:pt x="0" y="1620"/>
                  </a:lnTo>
                  <a:lnTo>
                    <a:pt x="0" y="1591"/>
                  </a:lnTo>
                  <a:lnTo>
                    <a:pt x="0" y="1562"/>
                  </a:lnTo>
                  <a:lnTo>
                    <a:pt x="24" y="1534"/>
                  </a:lnTo>
                  <a:lnTo>
                    <a:pt x="50" y="1504"/>
                  </a:lnTo>
                  <a:lnTo>
                    <a:pt x="148" y="1475"/>
                  </a:lnTo>
                  <a:lnTo>
                    <a:pt x="334" y="1447"/>
                  </a:lnTo>
                  <a:lnTo>
                    <a:pt x="515" y="1417"/>
                  </a:lnTo>
                  <a:lnTo>
                    <a:pt x="608" y="1389"/>
                  </a:lnTo>
                  <a:lnTo>
                    <a:pt x="561" y="1360"/>
                  </a:lnTo>
                  <a:lnTo>
                    <a:pt x="451" y="1330"/>
                  </a:lnTo>
                  <a:lnTo>
                    <a:pt x="319" y="1302"/>
                  </a:lnTo>
                  <a:lnTo>
                    <a:pt x="218" y="1273"/>
                  </a:lnTo>
                  <a:lnTo>
                    <a:pt x="149" y="1244"/>
                  </a:lnTo>
                  <a:lnTo>
                    <a:pt x="94" y="1215"/>
                  </a:lnTo>
                  <a:lnTo>
                    <a:pt x="73" y="1186"/>
                  </a:lnTo>
                  <a:lnTo>
                    <a:pt x="50" y="1157"/>
                  </a:lnTo>
                  <a:lnTo>
                    <a:pt x="45" y="1128"/>
                  </a:lnTo>
                  <a:lnTo>
                    <a:pt x="51" y="1099"/>
                  </a:lnTo>
                  <a:lnTo>
                    <a:pt x="55" y="1071"/>
                  </a:lnTo>
                  <a:lnTo>
                    <a:pt x="63" y="1042"/>
                  </a:lnTo>
                  <a:lnTo>
                    <a:pt x="75" y="1012"/>
                  </a:lnTo>
                  <a:lnTo>
                    <a:pt x="73" y="984"/>
                  </a:lnTo>
                  <a:lnTo>
                    <a:pt x="77" y="955"/>
                  </a:lnTo>
                  <a:lnTo>
                    <a:pt x="83" y="925"/>
                  </a:lnTo>
                  <a:lnTo>
                    <a:pt x="88" y="897"/>
                  </a:lnTo>
                  <a:lnTo>
                    <a:pt x="105" y="868"/>
                  </a:lnTo>
                  <a:lnTo>
                    <a:pt x="131" y="838"/>
                  </a:lnTo>
                  <a:lnTo>
                    <a:pt x="162" y="810"/>
                  </a:lnTo>
                  <a:lnTo>
                    <a:pt x="199" y="781"/>
                  </a:lnTo>
                  <a:lnTo>
                    <a:pt x="248" y="753"/>
                  </a:lnTo>
                  <a:lnTo>
                    <a:pt x="304" y="723"/>
                  </a:lnTo>
                  <a:lnTo>
                    <a:pt x="344" y="694"/>
                  </a:lnTo>
                  <a:lnTo>
                    <a:pt x="388" y="665"/>
                  </a:lnTo>
                  <a:lnTo>
                    <a:pt x="402" y="637"/>
                  </a:lnTo>
                  <a:lnTo>
                    <a:pt x="401" y="607"/>
                  </a:lnTo>
                  <a:lnTo>
                    <a:pt x="404" y="579"/>
                  </a:lnTo>
                  <a:lnTo>
                    <a:pt x="370" y="549"/>
                  </a:lnTo>
                  <a:lnTo>
                    <a:pt x="338" y="520"/>
                  </a:lnTo>
                  <a:lnTo>
                    <a:pt x="295" y="492"/>
                  </a:lnTo>
                  <a:lnTo>
                    <a:pt x="248" y="463"/>
                  </a:lnTo>
                  <a:lnTo>
                    <a:pt x="202" y="433"/>
                  </a:lnTo>
                  <a:lnTo>
                    <a:pt x="173" y="405"/>
                  </a:lnTo>
                  <a:lnTo>
                    <a:pt x="130" y="376"/>
                  </a:lnTo>
                  <a:lnTo>
                    <a:pt x="100" y="347"/>
                  </a:lnTo>
                  <a:lnTo>
                    <a:pt x="71" y="318"/>
                  </a:lnTo>
                  <a:lnTo>
                    <a:pt x="53" y="289"/>
                  </a:lnTo>
                  <a:lnTo>
                    <a:pt x="42" y="260"/>
                  </a:lnTo>
                  <a:lnTo>
                    <a:pt x="29" y="231"/>
                  </a:lnTo>
                  <a:lnTo>
                    <a:pt x="22" y="202"/>
                  </a:lnTo>
                  <a:lnTo>
                    <a:pt x="12" y="174"/>
                  </a:lnTo>
                  <a:lnTo>
                    <a:pt x="7" y="144"/>
                  </a:lnTo>
                  <a:lnTo>
                    <a:pt x="4" y="116"/>
                  </a:lnTo>
                  <a:lnTo>
                    <a:pt x="0" y="87"/>
                  </a:lnTo>
                  <a:lnTo>
                    <a:pt x="0" y="58"/>
                  </a:lnTo>
                  <a:lnTo>
                    <a:pt x="0" y="29"/>
                  </a:lnTo>
                  <a:lnTo>
                    <a:pt x="0" y="0"/>
                  </a:lnTo>
                </a:path>
              </a:pathLst>
            </a:custGeom>
            <a:noFill/>
            <a:ln w="25400" cap="rnd" cmpd="sng">
              <a:solidFill>
                <a:schemeClr val="tx2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996" name="Freeform 540" descr="Wide upward diagonal"/>
            <p:cNvSpPr>
              <a:spLocks/>
            </p:cNvSpPr>
            <p:nvPr/>
          </p:nvSpPr>
          <p:spPr bwMode="auto">
            <a:xfrm>
              <a:off x="2933701" y="5264150"/>
              <a:ext cx="244475" cy="128588"/>
            </a:xfrm>
            <a:custGeom>
              <a:avLst/>
              <a:gdLst>
                <a:gd name="T0" fmla="*/ 0 w 154"/>
                <a:gd name="T1" fmla="*/ 80 h 81"/>
                <a:gd name="T2" fmla="*/ 153 w 154"/>
                <a:gd name="T3" fmla="*/ 80 h 81"/>
                <a:gd name="T4" fmla="*/ 153 w 154"/>
                <a:gd name="T5" fmla="*/ 0 h 81"/>
                <a:gd name="T6" fmla="*/ 0 w 154"/>
                <a:gd name="T7" fmla="*/ 0 h 81"/>
                <a:gd name="T8" fmla="*/ 0 w 154"/>
                <a:gd name="T9" fmla="*/ 8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4" h="81">
                  <a:moveTo>
                    <a:pt x="0" y="80"/>
                  </a:moveTo>
                  <a:lnTo>
                    <a:pt x="153" y="80"/>
                  </a:lnTo>
                  <a:lnTo>
                    <a:pt x="153" y="0"/>
                  </a:lnTo>
                  <a:lnTo>
                    <a:pt x="0" y="0"/>
                  </a:lnTo>
                  <a:lnTo>
                    <a:pt x="0" y="80"/>
                  </a:lnTo>
                </a:path>
              </a:pathLst>
            </a:custGeom>
            <a:pattFill prst="wdUpDiag">
              <a:fgClr>
                <a:srgbClr val="A8A8A8"/>
              </a:fgClr>
              <a:bgClr>
                <a:srgbClr val="FFFFFF"/>
              </a:bgClr>
            </a:patt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997" name="Rectangle 541"/>
            <p:cNvSpPr>
              <a:spLocks noChangeArrowheads="1"/>
            </p:cNvSpPr>
            <p:nvPr/>
          </p:nvSpPr>
          <p:spPr bwMode="auto">
            <a:xfrm>
              <a:off x="3284538" y="5181600"/>
              <a:ext cx="250068" cy="24365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508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88900" tIns="44450" rIns="88900" bIns="44450">
              <a:spAutoFit/>
            </a:bodyPr>
            <a:lstStyle>
              <a:lvl1pPr defTabSz="12763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639763" defTabSz="12763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276350" defTabSz="12763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916113" defTabSz="12763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554288" defTabSz="12763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3011488" defTabSz="127635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3468688" defTabSz="127635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925888" defTabSz="127635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4383088" defTabSz="127635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0" hangingPunct="0"/>
              <a:r>
                <a:rPr lang="en-US" altLang="en-US" sz="1000">
                  <a:solidFill>
                    <a:srgbClr val="A3FFFF"/>
                  </a:solidFill>
                </a:rPr>
                <a:t>8</a:t>
              </a:r>
            </a:p>
          </p:txBody>
        </p:sp>
        <p:sp>
          <p:nvSpPr>
            <p:cNvPr id="147998" name="Freeform 542"/>
            <p:cNvSpPr>
              <a:spLocks/>
            </p:cNvSpPr>
            <p:nvPr/>
          </p:nvSpPr>
          <p:spPr bwMode="auto">
            <a:xfrm>
              <a:off x="2933701" y="5053013"/>
              <a:ext cx="244475" cy="131762"/>
            </a:xfrm>
            <a:custGeom>
              <a:avLst/>
              <a:gdLst>
                <a:gd name="T0" fmla="*/ 0 w 154"/>
                <a:gd name="T1" fmla="*/ 82 h 83"/>
                <a:gd name="T2" fmla="*/ 153 w 154"/>
                <a:gd name="T3" fmla="*/ 82 h 83"/>
                <a:gd name="T4" fmla="*/ 153 w 154"/>
                <a:gd name="T5" fmla="*/ 0 h 83"/>
                <a:gd name="T6" fmla="*/ 0 w 154"/>
                <a:gd name="T7" fmla="*/ 0 h 83"/>
                <a:gd name="T8" fmla="*/ 0 w 154"/>
                <a:gd name="T9" fmla="*/ 82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4" h="83">
                  <a:moveTo>
                    <a:pt x="0" y="82"/>
                  </a:moveTo>
                  <a:lnTo>
                    <a:pt x="153" y="82"/>
                  </a:lnTo>
                  <a:lnTo>
                    <a:pt x="153" y="0"/>
                  </a:lnTo>
                  <a:lnTo>
                    <a:pt x="0" y="0"/>
                  </a:lnTo>
                  <a:lnTo>
                    <a:pt x="0" y="82"/>
                  </a:lnTo>
                </a:path>
              </a:pathLst>
            </a:custGeom>
            <a:solidFill>
              <a:srgbClr val="58FF5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999" name="Rectangle 543"/>
            <p:cNvSpPr>
              <a:spLocks noChangeArrowheads="1"/>
            </p:cNvSpPr>
            <p:nvPr/>
          </p:nvSpPr>
          <p:spPr bwMode="auto">
            <a:xfrm>
              <a:off x="3284539" y="4973638"/>
              <a:ext cx="320601" cy="24365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508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88900" tIns="44450" rIns="88900" bIns="44450">
              <a:spAutoFit/>
            </a:bodyPr>
            <a:lstStyle>
              <a:lvl1pPr defTabSz="12763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639763" defTabSz="12763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276350" defTabSz="12763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916113" defTabSz="12763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554288" defTabSz="12763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3011488" defTabSz="127635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3468688" defTabSz="127635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925888" defTabSz="127635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4383088" defTabSz="127635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0" hangingPunct="0"/>
              <a:r>
                <a:rPr lang="en-US" altLang="en-US" sz="1000">
                  <a:solidFill>
                    <a:srgbClr val="A3FFFF"/>
                  </a:solidFill>
                </a:rPr>
                <a:t>15</a:t>
              </a:r>
            </a:p>
          </p:txBody>
        </p:sp>
        <p:sp>
          <p:nvSpPr>
            <p:cNvPr id="148000" name="Freeform 544"/>
            <p:cNvSpPr>
              <a:spLocks/>
            </p:cNvSpPr>
            <p:nvPr/>
          </p:nvSpPr>
          <p:spPr bwMode="auto">
            <a:xfrm>
              <a:off x="2933701" y="4840289"/>
              <a:ext cx="244475" cy="128587"/>
            </a:xfrm>
            <a:custGeom>
              <a:avLst/>
              <a:gdLst>
                <a:gd name="T0" fmla="*/ 0 w 154"/>
                <a:gd name="T1" fmla="*/ 80 h 81"/>
                <a:gd name="T2" fmla="*/ 153 w 154"/>
                <a:gd name="T3" fmla="*/ 80 h 81"/>
                <a:gd name="T4" fmla="*/ 153 w 154"/>
                <a:gd name="T5" fmla="*/ 0 h 81"/>
                <a:gd name="T6" fmla="*/ 0 w 154"/>
                <a:gd name="T7" fmla="*/ 0 h 81"/>
                <a:gd name="T8" fmla="*/ 0 w 154"/>
                <a:gd name="T9" fmla="*/ 8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4" h="81">
                  <a:moveTo>
                    <a:pt x="0" y="80"/>
                  </a:moveTo>
                  <a:lnTo>
                    <a:pt x="153" y="80"/>
                  </a:lnTo>
                  <a:lnTo>
                    <a:pt x="153" y="0"/>
                  </a:lnTo>
                  <a:lnTo>
                    <a:pt x="0" y="0"/>
                  </a:lnTo>
                  <a:lnTo>
                    <a:pt x="0" y="80"/>
                  </a:lnTo>
                </a:path>
              </a:pathLst>
            </a:custGeom>
            <a:solidFill>
              <a:srgbClr val="A6BB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8001" name="Rectangle 545"/>
            <p:cNvSpPr>
              <a:spLocks noChangeArrowheads="1"/>
            </p:cNvSpPr>
            <p:nvPr/>
          </p:nvSpPr>
          <p:spPr bwMode="auto">
            <a:xfrm>
              <a:off x="3284539" y="4759325"/>
              <a:ext cx="320601" cy="24365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508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88900" tIns="44450" rIns="88900" bIns="44450">
              <a:spAutoFit/>
            </a:bodyPr>
            <a:lstStyle>
              <a:lvl1pPr defTabSz="12763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639763" defTabSz="12763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276350" defTabSz="12763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916113" defTabSz="12763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554288" defTabSz="12763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3011488" defTabSz="127635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3468688" defTabSz="127635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925888" defTabSz="127635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4383088" defTabSz="127635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0" hangingPunct="0"/>
              <a:r>
                <a:rPr lang="en-US" altLang="en-US" sz="1000">
                  <a:solidFill>
                    <a:srgbClr val="A3FFFF"/>
                  </a:solidFill>
                </a:rPr>
                <a:t>20</a:t>
              </a:r>
            </a:p>
          </p:txBody>
        </p:sp>
        <p:sp>
          <p:nvSpPr>
            <p:cNvPr id="148002" name="Freeform 546"/>
            <p:cNvSpPr>
              <a:spLocks/>
            </p:cNvSpPr>
            <p:nvPr/>
          </p:nvSpPr>
          <p:spPr bwMode="auto">
            <a:xfrm>
              <a:off x="2933701" y="4632326"/>
              <a:ext cx="244475" cy="125413"/>
            </a:xfrm>
            <a:custGeom>
              <a:avLst/>
              <a:gdLst>
                <a:gd name="T0" fmla="*/ 0 w 154"/>
                <a:gd name="T1" fmla="*/ 78 h 79"/>
                <a:gd name="T2" fmla="*/ 153 w 154"/>
                <a:gd name="T3" fmla="*/ 78 h 79"/>
                <a:gd name="T4" fmla="*/ 153 w 154"/>
                <a:gd name="T5" fmla="*/ 0 h 79"/>
                <a:gd name="T6" fmla="*/ 0 w 154"/>
                <a:gd name="T7" fmla="*/ 0 h 79"/>
                <a:gd name="T8" fmla="*/ 0 w 154"/>
                <a:gd name="T9" fmla="*/ 78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4" h="79">
                  <a:moveTo>
                    <a:pt x="0" y="78"/>
                  </a:moveTo>
                  <a:lnTo>
                    <a:pt x="153" y="78"/>
                  </a:lnTo>
                  <a:lnTo>
                    <a:pt x="153" y="0"/>
                  </a:lnTo>
                  <a:lnTo>
                    <a:pt x="0" y="0"/>
                  </a:lnTo>
                  <a:lnTo>
                    <a:pt x="0" y="78"/>
                  </a:lnTo>
                </a:path>
              </a:pathLst>
            </a:custGeom>
            <a:solidFill>
              <a:srgbClr val="FF7C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8003" name="Rectangle 547"/>
            <p:cNvSpPr>
              <a:spLocks noChangeArrowheads="1"/>
            </p:cNvSpPr>
            <p:nvPr/>
          </p:nvSpPr>
          <p:spPr bwMode="auto">
            <a:xfrm>
              <a:off x="3284539" y="4548188"/>
              <a:ext cx="320601" cy="24365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508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88900" tIns="44450" rIns="88900" bIns="44450">
              <a:spAutoFit/>
            </a:bodyPr>
            <a:lstStyle>
              <a:lvl1pPr defTabSz="12763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639763" defTabSz="12763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276350" defTabSz="12763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916113" defTabSz="12763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554288" defTabSz="12763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3011488" defTabSz="127635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3468688" defTabSz="127635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925888" defTabSz="127635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4383088" defTabSz="127635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0" hangingPunct="0"/>
              <a:r>
                <a:rPr lang="en-US" altLang="en-US" sz="1000">
                  <a:solidFill>
                    <a:srgbClr val="A3FFFF"/>
                  </a:solidFill>
                </a:rPr>
                <a:t>30</a:t>
              </a:r>
            </a:p>
          </p:txBody>
        </p:sp>
        <p:sp>
          <p:nvSpPr>
            <p:cNvPr id="148004" name="Freeform 548"/>
            <p:cNvSpPr>
              <a:spLocks/>
            </p:cNvSpPr>
            <p:nvPr/>
          </p:nvSpPr>
          <p:spPr bwMode="auto">
            <a:xfrm>
              <a:off x="2933701" y="4416426"/>
              <a:ext cx="244475" cy="131763"/>
            </a:xfrm>
            <a:custGeom>
              <a:avLst/>
              <a:gdLst>
                <a:gd name="T0" fmla="*/ 0 w 154"/>
                <a:gd name="T1" fmla="*/ 82 h 83"/>
                <a:gd name="T2" fmla="*/ 153 w 154"/>
                <a:gd name="T3" fmla="*/ 82 h 83"/>
                <a:gd name="T4" fmla="*/ 153 w 154"/>
                <a:gd name="T5" fmla="*/ 0 h 83"/>
                <a:gd name="T6" fmla="*/ 0 w 154"/>
                <a:gd name="T7" fmla="*/ 0 h 83"/>
                <a:gd name="T8" fmla="*/ 0 w 154"/>
                <a:gd name="T9" fmla="*/ 82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4" h="83">
                  <a:moveTo>
                    <a:pt x="0" y="82"/>
                  </a:moveTo>
                  <a:lnTo>
                    <a:pt x="153" y="82"/>
                  </a:lnTo>
                  <a:lnTo>
                    <a:pt x="153" y="0"/>
                  </a:lnTo>
                  <a:lnTo>
                    <a:pt x="0" y="0"/>
                  </a:lnTo>
                  <a:lnTo>
                    <a:pt x="0" y="82"/>
                  </a:lnTo>
                </a:path>
              </a:pathLst>
            </a:custGeom>
            <a:solidFill>
              <a:srgbClr val="FFD1C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8005" name="Rectangle 549"/>
            <p:cNvSpPr>
              <a:spLocks noChangeArrowheads="1"/>
            </p:cNvSpPr>
            <p:nvPr/>
          </p:nvSpPr>
          <p:spPr bwMode="auto">
            <a:xfrm>
              <a:off x="3284539" y="4337050"/>
              <a:ext cx="320601" cy="24365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508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88900" tIns="44450" rIns="88900" bIns="44450">
              <a:spAutoFit/>
            </a:bodyPr>
            <a:lstStyle>
              <a:lvl1pPr defTabSz="12763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639763" defTabSz="12763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276350" defTabSz="12763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916113" defTabSz="12763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554288" defTabSz="12763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3011488" defTabSz="127635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3468688" defTabSz="127635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925888" defTabSz="127635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4383088" defTabSz="127635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0" hangingPunct="0"/>
              <a:r>
                <a:rPr lang="en-US" altLang="en-US" sz="1000">
                  <a:solidFill>
                    <a:srgbClr val="A3FFFF"/>
                  </a:solidFill>
                </a:rPr>
                <a:t>40</a:t>
              </a:r>
            </a:p>
          </p:txBody>
        </p:sp>
        <p:sp>
          <p:nvSpPr>
            <p:cNvPr id="148006" name="Freeform 550"/>
            <p:cNvSpPr>
              <a:spLocks/>
            </p:cNvSpPr>
            <p:nvPr/>
          </p:nvSpPr>
          <p:spPr bwMode="auto">
            <a:xfrm>
              <a:off x="2933701" y="4203700"/>
              <a:ext cx="244475" cy="133350"/>
            </a:xfrm>
            <a:custGeom>
              <a:avLst/>
              <a:gdLst>
                <a:gd name="T0" fmla="*/ 0 w 154"/>
                <a:gd name="T1" fmla="*/ 83 h 84"/>
                <a:gd name="T2" fmla="*/ 153 w 154"/>
                <a:gd name="T3" fmla="*/ 83 h 84"/>
                <a:gd name="T4" fmla="*/ 153 w 154"/>
                <a:gd name="T5" fmla="*/ 0 h 84"/>
                <a:gd name="T6" fmla="*/ 0 w 154"/>
                <a:gd name="T7" fmla="*/ 0 h 84"/>
                <a:gd name="T8" fmla="*/ 0 w 154"/>
                <a:gd name="T9" fmla="*/ 83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4" h="84">
                  <a:moveTo>
                    <a:pt x="0" y="83"/>
                  </a:moveTo>
                  <a:lnTo>
                    <a:pt x="153" y="83"/>
                  </a:lnTo>
                  <a:lnTo>
                    <a:pt x="153" y="0"/>
                  </a:lnTo>
                  <a:lnTo>
                    <a:pt x="0" y="0"/>
                  </a:lnTo>
                  <a:lnTo>
                    <a:pt x="0" y="83"/>
                  </a:lnTo>
                </a:path>
              </a:pathLst>
            </a:cu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8007" name="Rectangle 551"/>
            <p:cNvSpPr>
              <a:spLocks noChangeArrowheads="1"/>
            </p:cNvSpPr>
            <p:nvPr/>
          </p:nvSpPr>
          <p:spPr bwMode="auto">
            <a:xfrm>
              <a:off x="3284539" y="4127500"/>
              <a:ext cx="320601" cy="24365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508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88900" tIns="44450" rIns="88900" bIns="44450">
              <a:spAutoFit/>
            </a:bodyPr>
            <a:lstStyle>
              <a:lvl1pPr defTabSz="12763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639763" defTabSz="12763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276350" defTabSz="12763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916113" defTabSz="12763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554288" defTabSz="12763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3011488" defTabSz="127635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3468688" defTabSz="127635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925888" defTabSz="127635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4383088" defTabSz="127635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0" hangingPunct="0"/>
              <a:r>
                <a:rPr lang="en-US" altLang="en-US" sz="1000">
                  <a:solidFill>
                    <a:srgbClr val="A3FFFF"/>
                  </a:solidFill>
                </a:rPr>
                <a:t>50</a:t>
              </a:r>
            </a:p>
          </p:txBody>
        </p:sp>
        <p:sp>
          <p:nvSpPr>
            <p:cNvPr id="148008" name="Freeform 552"/>
            <p:cNvSpPr>
              <a:spLocks/>
            </p:cNvSpPr>
            <p:nvPr/>
          </p:nvSpPr>
          <p:spPr bwMode="auto">
            <a:xfrm>
              <a:off x="2933701" y="3995738"/>
              <a:ext cx="244475" cy="125412"/>
            </a:xfrm>
            <a:custGeom>
              <a:avLst/>
              <a:gdLst>
                <a:gd name="T0" fmla="*/ 0 w 154"/>
                <a:gd name="T1" fmla="*/ 78 h 79"/>
                <a:gd name="T2" fmla="*/ 153 w 154"/>
                <a:gd name="T3" fmla="*/ 78 h 79"/>
                <a:gd name="T4" fmla="*/ 153 w 154"/>
                <a:gd name="T5" fmla="*/ 0 h 79"/>
                <a:gd name="T6" fmla="*/ 0 w 154"/>
                <a:gd name="T7" fmla="*/ 0 h 79"/>
                <a:gd name="T8" fmla="*/ 0 w 154"/>
                <a:gd name="T9" fmla="*/ 78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4" h="79">
                  <a:moveTo>
                    <a:pt x="0" y="78"/>
                  </a:moveTo>
                  <a:lnTo>
                    <a:pt x="153" y="78"/>
                  </a:lnTo>
                  <a:lnTo>
                    <a:pt x="153" y="0"/>
                  </a:lnTo>
                  <a:lnTo>
                    <a:pt x="0" y="0"/>
                  </a:lnTo>
                  <a:lnTo>
                    <a:pt x="0" y="78"/>
                  </a:lnTo>
                </a:path>
              </a:pathLst>
            </a:custGeom>
            <a:solidFill>
              <a:srgbClr val="FF870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8009" name="Rectangle 553"/>
            <p:cNvSpPr>
              <a:spLocks noChangeArrowheads="1"/>
            </p:cNvSpPr>
            <p:nvPr/>
          </p:nvSpPr>
          <p:spPr bwMode="auto">
            <a:xfrm>
              <a:off x="3284539" y="3911600"/>
              <a:ext cx="391133" cy="24365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508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88900" tIns="44450" rIns="88900" bIns="44450">
              <a:spAutoFit/>
            </a:bodyPr>
            <a:lstStyle>
              <a:lvl1pPr defTabSz="12763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639763" defTabSz="12763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276350" defTabSz="12763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916113" defTabSz="12763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554288" defTabSz="12763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3011488" defTabSz="127635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3468688" defTabSz="127635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925888" defTabSz="127635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4383088" defTabSz="127635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0" hangingPunct="0"/>
              <a:r>
                <a:rPr lang="en-US" altLang="en-US" sz="1000">
                  <a:solidFill>
                    <a:srgbClr val="A3FFFF"/>
                  </a:solidFill>
                </a:rPr>
                <a:t>100</a:t>
              </a:r>
            </a:p>
          </p:txBody>
        </p:sp>
        <p:sp>
          <p:nvSpPr>
            <p:cNvPr id="148010" name="Freeform 554"/>
            <p:cNvSpPr>
              <a:spLocks/>
            </p:cNvSpPr>
            <p:nvPr/>
          </p:nvSpPr>
          <p:spPr bwMode="auto">
            <a:xfrm>
              <a:off x="2933701" y="3783013"/>
              <a:ext cx="244475" cy="125412"/>
            </a:xfrm>
            <a:custGeom>
              <a:avLst/>
              <a:gdLst>
                <a:gd name="T0" fmla="*/ 0 w 154"/>
                <a:gd name="T1" fmla="*/ 78 h 79"/>
                <a:gd name="T2" fmla="*/ 153 w 154"/>
                <a:gd name="T3" fmla="*/ 78 h 79"/>
                <a:gd name="T4" fmla="*/ 153 w 154"/>
                <a:gd name="T5" fmla="*/ 0 h 79"/>
                <a:gd name="T6" fmla="*/ 0 w 154"/>
                <a:gd name="T7" fmla="*/ 0 h 79"/>
                <a:gd name="T8" fmla="*/ 0 w 154"/>
                <a:gd name="T9" fmla="*/ 78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4" h="79">
                  <a:moveTo>
                    <a:pt x="0" y="78"/>
                  </a:moveTo>
                  <a:lnTo>
                    <a:pt x="153" y="78"/>
                  </a:lnTo>
                  <a:lnTo>
                    <a:pt x="153" y="0"/>
                  </a:lnTo>
                  <a:lnTo>
                    <a:pt x="0" y="0"/>
                  </a:lnTo>
                  <a:lnTo>
                    <a:pt x="0" y="78"/>
                  </a:lnTo>
                </a:path>
              </a:pathLst>
            </a:custGeom>
            <a:solidFill>
              <a:srgbClr val="FFFF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8011" name="Rectangle 555"/>
            <p:cNvSpPr>
              <a:spLocks noChangeArrowheads="1"/>
            </p:cNvSpPr>
            <p:nvPr/>
          </p:nvSpPr>
          <p:spPr bwMode="auto">
            <a:xfrm>
              <a:off x="3284539" y="3700463"/>
              <a:ext cx="391133" cy="24365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508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88900" tIns="44450" rIns="88900" bIns="44450">
              <a:spAutoFit/>
            </a:bodyPr>
            <a:lstStyle>
              <a:lvl1pPr defTabSz="12763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639763" defTabSz="12763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276350" defTabSz="12763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916113" defTabSz="12763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554288" defTabSz="12763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3011488" defTabSz="127635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3468688" defTabSz="127635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925888" defTabSz="127635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4383088" defTabSz="127635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0" hangingPunct="0"/>
              <a:r>
                <a:rPr lang="en-US" altLang="en-US" sz="1000">
                  <a:solidFill>
                    <a:srgbClr val="A3FFFF"/>
                  </a:solidFill>
                </a:rPr>
                <a:t>200</a:t>
              </a:r>
            </a:p>
          </p:txBody>
        </p:sp>
        <p:sp>
          <p:nvSpPr>
            <p:cNvPr id="148012" name="Freeform 556"/>
            <p:cNvSpPr>
              <a:spLocks/>
            </p:cNvSpPr>
            <p:nvPr/>
          </p:nvSpPr>
          <p:spPr bwMode="auto">
            <a:xfrm>
              <a:off x="2933701" y="3568701"/>
              <a:ext cx="244475" cy="131763"/>
            </a:xfrm>
            <a:custGeom>
              <a:avLst/>
              <a:gdLst>
                <a:gd name="T0" fmla="*/ 0 w 154"/>
                <a:gd name="T1" fmla="*/ 82 h 83"/>
                <a:gd name="T2" fmla="*/ 153 w 154"/>
                <a:gd name="T3" fmla="*/ 82 h 83"/>
                <a:gd name="T4" fmla="*/ 153 w 154"/>
                <a:gd name="T5" fmla="*/ 0 h 83"/>
                <a:gd name="T6" fmla="*/ 0 w 154"/>
                <a:gd name="T7" fmla="*/ 0 h 83"/>
                <a:gd name="T8" fmla="*/ 0 w 154"/>
                <a:gd name="T9" fmla="*/ 82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4" h="83">
                  <a:moveTo>
                    <a:pt x="0" y="82"/>
                  </a:moveTo>
                  <a:lnTo>
                    <a:pt x="153" y="82"/>
                  </a:lnTo>
                  <a:lnTo>
                    <a:pt x="153" y="0"/>
                  </a:lnTo>
                  <a:lnTo>
                    <a:pt x="0" y="0"/>
                  </a:lnTo>
                  <a:lnTo>
                    <a:pt x="0" y="82"/>
                  </a:ln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8013" name="Rectangle 557"/>
            <p:cNvSpPr>
              <a:spLocks noChangeArrowheads="1"/>
            </p:cNvSpPr>
            <p:nvPr/>
          </p:nvSpPr>
          <p:spPr bwMode="auto">
            <a:xfrm>
              <a:off x="3284539" y="3489325"/>
              <a:ext cx="461665" cy="24365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508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88900" tIns="44450" rIns="88900" bIns="44450">
              <a:spAutoFit/>
            </a:bodyPr>
            <a:lstStyle>
              <a:lvl1pPr defTabSz="12763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639763" defTabSz="12763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276350" defTabSz="12763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916113" defTabSz="12763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554288" defTabSz="12763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3011488" defTabSz="127635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3468688" defTabSz="127635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925888" defTabSz="127635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4383088" defTabSz="127635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0" hangingPunct="0"/>
              <a:r>
                <a:rPr lang="en-US" altLang="en-US" sz="1000">
                  <a:solidFill>
                    <a:srgbClr val="A3FFFF"/>
                  </a:solidFill>
                </a:rPr>
                <a:t>1000</a:t>
              </a:r>
            </a:p>
          </p:txBody>
        </p:sp>
        <p:sp>
          <p:nvSpPr>
            <p:cNvPr id="148014" name="Rectangle 558"/>
            <p:cNvSpPr>
              <a:spLocks noChangeArrowheads="1"/>
            </p:cNvSpPr>
            <p:nvPr/>
          </p:nvSpPr>
          <p:spPr bwMode="auto">
            <a:xfrm>
              <a:off x="5791982" y="5037139"/>
              <a:ext cx="1316065" cy="27443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508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88900" tIns="44450" rIns="88900" bIns="44450">
              <a:spAutoFit/>
            </a:bodyPr>
            <a:lstStyle>
              <a:lvl1pPr defTabSz="12763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639763" defTabSz="12763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276350" defTabSz="12763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916113" defTabSz="12763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554288" defTabSz="12763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3011488" defTabSz="127635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3468688" defTabSz="127635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925888" defTabSz="127635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4383088" defTabSz="127635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0" hangingPunct="0"/>
              <a:r>
                <a:rPr lang="en-US" altLang="en-US" sz="1200" b="1" dirty="0">
                  <a:solidFill>
                    <a:srgbClr val="FFCC00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Lymphocytes</a:t>
              </a:r>
            </a:p>
          </p:txBody>
        </p:sp>
        <p:sp>
          <p:nvSpPr>
            <p:cNvPr id="148015" name="Rectangle 559"/>
            <p:cNvSpPr>
              <a:spLocks noChangeArrowheads="1"/>
            </p:cNvSpPr>
            <p:nvPr/>
          </p:nvSpPr>
          <p:spPr bwMode="auto">
            <a:xfrm>
              <a:off x="6200220" y="4464051"/>
              <a:ext cx="1099660" cy="27443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508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88900" tIns="44450" rIns="88900" bIns="44450">
              <a:spAutoFit/>
            </a:bodyPr>
            <a:lstStyle>
              <a:lvl1pPr defTabSz="12763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639763" defTabSz="12763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276350" defTabSz="12763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916113" defTabSz="12763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554288" defTabSz="12763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3011488" defTabSz="127635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3468688" defTabSz="127635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925888" defTabSz="127635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4383088" defTabSz="127635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0" hangingPunct="0"/>
              <a:r>
                <a:rPr lang="en-US" altLang="en-US" sz="1200" b="1" dirty="0">
                  <a:solidFill>
                    <a:srgbClr val="FFCC00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Monocytes</a:t>
              </a:r>
            </a:p>
          </p:txBody>
        </p:sp>
        <p:sp>
          <p:nvSpPr>
            <p:cNvPr id="148016" name="Rectangle 560"/>
            <p:cNvSpPr>
              <a:spLocks noChangeArrowheads="1"/>
            </p:cNvSpPr>
            <p:nvPr/>
          </p:nvSpPr>
          <p:spPr bwMode="auto">
            <a:xfrm>
              <a:off x="5445731" y="2860676"/>
              <a:ext cx="1187825" cy="27443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508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88900" tIns="44450" rIns="88900" bIns="44450">
              <a:spAutoFit/>
            </a:bodyPr>
            <a:lstStyle>
              <a:lvl1pPr defTabSz="12763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639763" defTabSz="12763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276350" defTabSz="12763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916113" defTabSz="12763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554288" defTabSz="12763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3011488" defTabSz="127635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3468688" defTabSz="127635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925888" defTabSz="127635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4383088" defTabSz="127635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0" hangingPunct="0"/>
              <a:r>
                <a:rPr lang="en-US" altLang="en-US" sz="1200" b="1" dirty="0">
                  <a:solidFill>
                    <a:srgbClr val="FFCC00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Neutrophils</a:t>
              </a:r>
            </a:p>
          </p:txBody>
        </p:sp>
        <p:sp>
          <p:nvSpPr>
            <p:cNvPr id="148017" name="Rectangle 561"/>
            <p:cNvSpPr>
              <a:spLocks noChangeArrowheads="1"/>
            </p:cNvSpPr>
            <p:nvPr/>
          </p:nvSpPr>
          <p:spPr bwMode="auto">
            <a:xfrm>
              <a:off x="5398928" y="1719264"/>
              <a:ext cx="2167260" cy="27443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508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88900" tIns="44450" rIns="88900" bIns="44450">
              <a:spAutoFit/>
            </a:bodyPr>
            <a:lstStyle>
              <a:lvl1pPr defTabSz="12763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639763" defTabSz="12763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276350" defTabSz="12763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916113" defTabSz="12763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554288" defTabSz="12763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3011488" defTabSz="127635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3468688" defTabSz="127635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925888" defTabSz="127635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4383088" defTabSz="127635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0" hangingPunct="0"/>
              <a:r>
                <a:rPr lang="en-US" altLang="en-US" sz="1200" b="1" dirty="0">
                  <a:solidFill>
                    <a:srgbClr val="FFCC00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Side Scatter Projection</a:t>
              </a:r>
            </a:p>
          </p:txBody>
        </p:sp>
        <p:pic>
          <p:nvPicPr>
            <p:cNvPr id="148018" name="Picture 562"/>
            <p:cNvPicPr>
              <a:picLocks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912226" y="2881313"/>
              <a:ext cx="608013" cy="247650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sp>
          <p:nvSpPr>
            <p:cNvPr id="148019" name="Rectangle 563"/>
            <p:cNvSpPr>
              <a:spLocks noChangeArrowheads="1"/>
            </p:cNvSpPr>
            <p:nvPr/>
          </p:nvSpPr>
          <p:spPr bwMode="auto">
            <a:xfrm>
              <a:off x="2833785" y="3168651"/>
              <a:ext cx="636393" cy="27443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508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88900" tIns="44450" rIns="88900" bIns="44450">
              <a:spAutoFit/>
            </a:bodyPr>
            <a:lstStyle>
              <a:lvl1pPr defTabSz="12763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639763" defTabSz="12763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276350" defTabSz="12763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916113" defTabSz="12763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554288" defTabSz="12763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3011488" defTabSz="127635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3468688" defTabSz="127635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925888" defTabSz="127635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4383088" defTabSz="127635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0" hangingPunct="0"/>
              <a:r>
                <a:rPr lang="en-US" altLang="en-US" sz="1200" b="1" dirty="0">
                  <a:solidFill>
                    <a:srgbClr val="FFCC00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Scale</a:t>
              </a:r>
            </a:p>
          </p:txBody>
        </p:sp>
      </p:grpSp>
      <p:grpSp>
        <p:nvGrpSpPr>
          <p:cNvPr id="878" name="Group 877"/>
          <p:cNvGrpSpPr/>
          <p:nvPr/>
        </p:nvGrpSpPr>
        <p:grpSpPr>
          <a:xfrm>
            <a:off x="0" y="5607698"/>
            <a:ext cx="12192000" cy="1250302"/>
            <a:chOff x="0" y="5607698"/>
            <a:chExt cx="12192000" cy="1250302"/>
          </a:xfrm>
        </p:grpSpPr>
        <p:sp>
          <p:nvSpPr>
            <p:cNvPr id="879" name="Rectangle 878"/>
            <p:cNvSpPr/>
            <p:nvPr/>
          </p:nvSpPr>
          <p:spPr>
            <a:xfrm>
              <a:off x="0" y="5607698"/>
              <a:ext cx="12192000" cy="1250302"/>
            </a:xfrm>
            <a:prstGeom prst="rect">
              <a:avLst/>
            </a:prstGeom>
            <a:solidFill>
              <a:srgbClr val="FFF6D9"/>
            </a:solidFill>
            <a:ln>
              <a:gradFill>
                <a:gsLst>
                  <a:gs pos="0">
                    <a:schemeClr val="accent1">
                      <a:lumMod val="5000"/>
                      <a:lumOff val="95000"/>
                    </a:schemeClr>
                  </a:gs>
                  <a:gs pos="74000">
                    <a:schemeClr val="accent1">
                      <a:lumMod val="45000"/>
                      <a:lumOff val="55000"/>
                    </a:schemeClr>
                  </a:gs>
                  <a:gs pos="40000">
                    <a:schemeClr val="accent1">
                      <a:lumMod val="45000"/>
                      <a:lumOff val="55000"/>
                    </a:schemeClr>
                  </a:gs>
                  <a:gs pos="100000">
                    <a:schemeClr val="accent1">
                      <a:lumMod val="30000"/>
                      <a:lumOff val="70000"/>
                    </a:schemeClr>
                  </a:gs>
                </a:gsLst>
                <a:lin ang="5400000" scaled="1"/>
              </a:gradFill>
            </a:ln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GB" sz="2400" b="1" dirty="0">
                  <a:solidFill>
                    <a:srgbClr val="FF0000"/>
                  </a:solidFill>
                </a:rPr>
                <a:t>				Malcolm Needs CSci FIBMS FBBTS</a:t>
              </a:r>
            </a:p>
          </p:txBody>
        </p:sp>
        <p:sp>
          <p:nvSpPr>
            <p:cNvPr id="880" name="Oval 879"/>
            <p:cNvSpPr>
              <a:spLocks noChangeAspect="1"/>
            </p:cNvSpPr>
            <p:nvPr/>
          </p:nvSpPr>
          <p:spPr bwMode="auto">
            <a:xfrm rot="5400000">
              <a:off x="281710" y="5734174"/>
              <a:ext cx="972015" cy="971652"/>
            </a:xfrm>
            <a:prstGeom prst="ellipse">
              <a:avLst/>
            </a:prstGeom>
            <a:solidFill>
              <a:srgbClr val="FF1111">
                <a:alpha val="93333"/>
              </a:srgbClr>
            </a:solidFill>
            <a:ln w="38100" cap="flat" cmpd="sng" algn="ctr">
              <a:solidFill>
                <a:srgbClr val="C00000"/>
              </a:solidFill>
              <a:prstDash val="solid"/>
              <a:round/>
              <a:headEnd type="none" w="med" len="med"/>
              <a:tailEnd type="none" w="med" len="med"/>
            </a:ln>
            <a:effectLst>
              <a:outerShdw sx="1000" sy="1000" algn="ctr" rotWithShape="0">
                <a:srgbClr val="000000"/>
              </a:outerShdw>
              <a:reflection endPos="0" dir="5400000" sy="-100000" algn="bl" rotWithShape="0"/>
            </a:effectLst>
            <a:scene3d>
              <a:camera prst="obliqueBottomRight"/>
              <a:lightRig rig="threePt" dir="t"/>
            </a:scene3d>
            <a:sp3d>
              <a:bevelT w="254000" prst="slope"/>
              <a:bevelB w="114300" prst="artDeco"/>
            </a:sp3d>
          </p:spPr>
          <p:txBody>
            <a:bodyPr/>
            <a:lstStyle/>
            <a:p>
              <a:pPr defTabSz="914400" eaLnBrk="0" hangingPunct="0">
                <a:defRPr/>
              </a:pPr>
              <a:endParaRPr lang="en-GB" sz="2400">
                <a:latin typeface="Times New Roman" charset="0"/>
                <a:cs typeface="+mn-cs"/>
              </a:endParaRPr>
            </a:p>
          </p:txBody>
        </p:sp>
        <p:grpSp>
          <p:nvGrpSpPr>
            <p:cNvPr id="881" name="Group 7"/>
            <p:cNvGrpSpPr>
              <a:grpSpLocks noChangeAspect="1"/>
            </p:cNvGrpSpPr>
            <p:nvPr/>
          </p:nvGrpSpPr>
          <p:grpSpPr bwMode="auto">
            <a:xfrm>
              <a:off x="1446003" y="6071153"/>
              <a:ext cx="463617" cy="516607"/>
              <a:chOff x="2839" y="1944"/>
              <a:chExt cx="596" cy="664"/>
            </a:xfrm>
          </p:grpSpPr>
          <p:sp>
            <p:nvSpPr>
              <p:cNvPr id="1153" name="Line 8"/>
              <p:cNvSpPr>
                <a:spLocks noChangeAspect="1" noChangeShapeType="1"/>
              </p:cNvSpPr>
              <p:nvPr/>
            </p:nvSpPr>
            <p:spPr bwMode="auto">
              <a:xfrm rot="2543020">
                <a:off x="3080" y="2403"/>
                <a:ext cx="90" cy="6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154" name="Line 9"/>
              <p:cNvSpPr>
                <a:spLocks noChangeAspect="1" noChangeShapeType="1"/>
              </p:cNvSpPr>
              <p:nvPr/>
            </p:nvSpPr>
            <p:spPr bwMode="auto">
              <a:xfrm rot="2543020" flipH="1">
                <a:off x="2927" y="2250"/>
                <a:ext cx="60" cy="6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155" name="Line 10"/>
              <p:cNvSpPr>
                <a:spLocks noChangeAspect="1" noChangeShapeType="1"/>
              </p:cNvSpPr>
              <p:nvPr/>
            </p:nvSpPr>
            <p:spPr bwMode="auto">
              <a:xfrm rot="2543020">
                <a:off x="2969" y="2374"/>
                <a:ext cx="9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156" name="Line 11"/>
              <p:cNvSpPr>
                <a:spLocks noChangeAspect="1" noChangeShapeType="1"/>
              </p:cNvSpPr>
              <p:nvPr/>
            </p:nvSpPr>
            <p:spPr bwMode="auto">
              <a:xfrm rot="2543020">
                <a:off x="2989" y="2352"/>
                <a:ext cx="9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157" name="Rectangle 12"/>
              <p:cNvSpPr>
                <a:spLocks noChangeAspect="1" noChangeArrowheads="1"/>
              </p:cNvSpPr>
              <p:nvPr/>
            </p:nvSpPr>
            <p:spPr bwMode="auto">
              <a:xfrm rot="4906894">
                <a:off x="3231" y="2177"/>
                <a:ext cx="50" cy="30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58" name="Rectangle 13"/>
              <p:cNvSpPr>
                <a:spLocks noChangeAspect="1" noChangeArrowheads="1"/>
              </p:cNvSpPr>
              <p:nvPr/>
            </p:nvSpPr>
            <p:spPr bwMode="auto">
              <a:xfrm rot="4862429">
                <a:off x="3258" y="2301"/>
                <a:ext cx="49" cy="30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59" name="Rectangle 14"/>
              <p:cNvSpPr>
                <a:spLocks noChangeAspect="1" noChangeArrowheads="1"/>
              </p:cNvSpPr>
              <p:nvPr/>
            </p:nvSpPr>
            <p:spPr bwMode="auto">
              <a:xfrm rot="2543020">
                <a:off x="3017" y="2344"/>
                <a:ext cx="50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60" name="Rectangle 15"/>
              <p:cNvSpPr>
                <a:spLocks noChangeAspect="1" noChangeArrowheads="1"/>
              </p:cNvSpPr>
              <p:nvPr/>
            </p:nvSpPr>
            <p:spPr bwMode="auto">
              <a:xfrm rot="2543020">
                <a:off x="2915" y="2456"/>
                <a:ext cx="50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61" name="Rectangle 16"/>
              <p:cNvSpPr>
                <a:spLocks noChangeAspect="1" noChangeArrowheads="1"/>
              </p:cNvSpPr>
              <p:nvPr/>
            </p:nvSpPr>
            <p:spPr bwMode="auto">
              <a:xfrm rot="2543020">
                <a:off x="2942" y="2275"/>
                <a:ext cx="49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62" name="Rectangle 17"/>
              <p:cNvSpPr>
                <a:spLocks noChangeAspect="1" noChangeArrowheads="1"/>
              </p:cNvSpPr>
              <p:nvPr/>
            </p:nvSpPr>
            <p:spPr bwMode="auto">
              <a:xfrm rot="10736418">
                <a:off x="2996" y="1944"/>
                <a:ext cx="49" cy="3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63" name="Rectangle 18"/>
              <p:cNvSpPr>
                <a:spLocks noChangeAspect="1" noChangeArrowheads="1"/>
              </p:cNvSpPr>
              <p:nvPr/>
            </p:nvSpPr>
            <p:spPr bwMode="auto">
              <a:xfrm rot="2543020">
                <a:off x="2839" y="2388"/>
                <a:ext cx="49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64" name="Rectangle 19"/>
              <p:cNvSpPr>
                <a:spLocks noChangeAspect="1" noChangeArrowheads="1"/>
              </p:cNvSpPr>
              <p:nvPr/>
            </p:nvSpPr>
            <p:spPr bwMode="auto">
              <a:xfrm rot="10736418">
                <a:off x="2867" y="1950"/>
                <a:ext cx="49" cy="3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1165" name="AutoShape 20"/>
              <p:cNvCxnSpPr>
                <a:cxnSpLocks noChangeAspect="1" noChangeShapeType="1"/>
                <a:stCxn id="1164" idx="3"/>
                <a:endCxn id="1164" idx="1"/>
              </p:cNvCxnSpPr>
              <p:nvPr/>
            </p:nvCxnSpPr>
            <p:spPr bwMode="auto">
              <a:xfrm>
                <a:off x="2868" y="2118"/>
                <a:ext cx="49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166" name="AutoShape 21"/>
              <p:cNvCxnSpPr>
                <a:cxnSpLocks noChangeAspect="1" noChangeShapeType="1"/>
                <a:stCxn id="1164" idx="1"/>
                <a:endCxn id="1164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167" name="AutoShape 22"/>
              <p:cNvCxnSpPr>
                <a:cxnSpLocks noChangeAspect="1" noChangeShapeType="1"/>
                <a:stCxn id="1164" idx="1"/>
                <a:endCxn id="1164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168" name="AutoShape 23"/>
              <p:cNvCxnSpPr>
                <a:cxnSpLocks noChangeAspect="1" noChangeShapeType="1"/>
                <a:stCxn id="1164" idx="1"/>
                <a:endCxn id="1164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169" name="AutoShape 24"/>
              <p:cNvCxnSpPr>
                <a:cxnSpLocks noChangeAspect="1" noChangeShapeType="1"/>
                <a:stCxn id="1164" idx="1"/>
                <a:endCxn id="1164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170" name="AutoShape 25"/>
              <p:cNvCxnSpPr>
                <a:cxnSpLocks noChangeAspect="1" noChangeShapeType="1"/>
                <a:stCxn id="1158" idx="3"/>
                <a:endCxn id="1158" idx="1"/>
              </p:cNvCxnSpPr>
              <p:nvPr/>
            </p:nvCxnSpPr>
            <p:spPr bwMode="auto">
              <a:xfrm flipH="1" flipV="1">
                <a:off x="3280" y="2430"/>
                <a:ext cx="8" cy="4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171" name="AutoShape 26"/>
              <p:cNvCxnSpPr>
                <a:cxnSpLocks noChangeAspect="1" noChangeShapeType="1"/>
                <a:stCxn id="1164" idx="1"/>
                <a:endCxn id="1164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172" name="AutoShape 27"/>
              <p:cNvCxnSpPr>
                <a:cxnSpLocks noChangeAspect="1" noChangeShapeType="1"/>
                <a:stCxn id="1164" idx="1"/>
                <a:endCxn id="1164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173" name="AutoShape 28"/>
              <p:cNvCxnSpPr>
                <a:cxnSpLocks noChangeAspect="1" noChangeShapeType="1"/>
                <a:stCxn id="1164" idx="1"/>
                <a:endCxn id="1164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174" name="AutoShape 29"/>
              <p:cNvCxnSpPr>
                <a:cxnSpLocks noChangeAspect="1" noChangeShapeType="1"/>
              </p:cNvCxnSpPr>
              <p:nvPr/>
            </p:nvCxnSpPr>
            <p:spPr bwMode="auto">
              <a:xfrm rot="2543020" flipV="1">
                <a:off x="2997" y="2091"/>
                <a:ext cx="36" cy="34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175" name="AutoShape 30"/>
              <p:cNvCxnSpPr>
                <a:cxnSpLocks noChangeAspect="1" noChangeShapeType="1"/>
              </p:cNvCxnSpPr>
              <p:nvPr/>
            </p:nvCxnSpPr>
            <p:spPr bwMode="auto">
              <a:xfrm rot="2543020" flipH="1" flipV="1">
                <a:off x="3243" y="2317"/>
                <a:ext cx="38" cy="31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176" name="AutoShape 31"/>
              <p:cNvCxnSpPr>
                <a:cxnSpLocks noChangeAspect="1" noChangeShapeType="1"/>
                <a:stCxn id="1158" idx="1"/>
                <a:endCxn id="1158" idx="1"/>
              </p:cNvCxnSpPr>
              <p:nvPr/>
            </p:nvCxnSpPr>
            <p:spPr bwMode="auto">
              <a:xfrm>
                <a:off x="3280" y="2430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177" name="Line 32"/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868" y="2421"/>
                <a:ext cx="0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178" name="Line 33"/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970" y="2309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179" name="Line 34"/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935" y="2482"/>
                <a:ext cx="0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180" name="Line 35"/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3038" y="2370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181" name="Line 36"/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339" y="2399"/>
                <a:ext cx="1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182" name="Line 37"/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191" y="2427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183" name="Line 38"/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335" y="2270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184" name="Line 39"/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185" y="2299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185" name="Line 40"/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2893" y="1991"/>
                <a:ext cx="1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186" name="Line 41"/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3021" y="1984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187" name="Line 42"/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2900" y="2163"/>
                <a:ext cx="1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188" name="Line 43"/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3029" y="2156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189" name="Oval 44"/>
              <p:cNvSpPr>
                <a:spLocks noChangeAspect="1" noChangeArrowheads="1"/>
              </p:cNvSpPr>
              <p:nvPr/>
            </p:nvSpPr>
            <p:spPr bwMode="auto">
              <a:xfrm rot="2543020">
                <a:off x="2991" y="2406"/>
                <a:ext cx="20" cy="2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90" name="Oval 45"/>
              <p:cNvSpPr>
                <a:spLocks noChangeAspect="1" noChangeArrowheads="1"/>
              </p:cNvSpPr>
              <p:nvPr/>
            </p:nvSpPr>
            <p:spPr bwMode="auto">
              <a:xfrm rot="2543020">
                <a:off x="2964" y="2382"/>
                <a:ext cx="20" cy="2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</p:grpSp>
        <p:grpSp>
          <p:nvGrpSpPr>
            <p:cNvPr id="882" name="Group 397"/>
            <p:cNvGrpSpPr>
              <a:grpSpLocks noChangeAspect="1"/>
            </p:cNvGrpSpPr>
            <p:nvPr/>
          </p:nvGrpSpPr>
          <p:grpSpPr bwMode="auto">
            <a:xfrm>
              <a:off x="1982621" y="5735053"/>
              <a:ext cx="1024036" cy="1019723"/>
              <a:chOff x="3600" y="1632"/>
              <a:chExt cx="1594" cy="1587"/>
            </a:xfrm>
          </p:grpSpPr>
          <p:sp>
            <p:nvSpPr>
              <p:cNvPr id="883" name="Line 141"/>
              <p:cNvSpPr>
                <a:spLocks noChangeAspect="1" noChangeShapeType="1"/>
              </p:cNvSpPr>
              <p:nvPr/>
            </p:nvSpPr>
            <p:spPr bwMode="auto">
              <a:xfrm>
                <a:off x="4215" y="171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884" name="Line 142"/>
              <p:cNvSpPr>
                <a:spLocks noChangeAspect="1" noChangeShapeType="1"/>
              </p:cNvSpPr>
              <p:nvPr/>
            </p:nvSpPr>
            <p:spPr bwMode="auto">
              <a:xfrm flipH="1">
                <a:off x="4593" y="171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885" name="Rectangle 126"/>
              <p:cNvSpPr>
                <a:spLocks noChangeAspect="1" noChangeArrowheads="1"/>
              </p:cNvSpPr>
              <p:nvPr/>
            </p:nvSpPr>
            <p:spPr bwMode="auto">
              <a:xfrm rot="8193398">
                <a:off x="4242" y="1632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86" name="Rectangle 127"/>
              <p:cNvSpPr>
                <a:spLocks noChangeAspect="1" noChangeArrowheads="1"/>
              </p:cNvSpPr>
              <p:nvPr/>
            </p:nvSpPr>
            <p:spPr bwMode="auto">
              <a:xfrm rot="2363874">
                <a:off x="4528" y="1647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87" name="Rectangle 128"/>
              <p:cNvSpPr>
                <a:spLocks noChangeAspect="1" noChangeArrowheads="1"/>
              </p:cNvSpPr>
              <p:nvPr/>
            </p:nvSpPr>
            <p:spPr bwMode="auto">
              <a:xfrm>
                <a:off x="4217" y="1672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88" name="Line 129"/>
              <p:cNvSpPr>
                <a:spLocks noChangeAspect="1" noChangeShapeType="1"/>
              </p:cNvSpPr>
              <p:nvPr/>
            </p:nvSpPr>
            <p:spPr bwMode="auto">
              <a:xfrm flipH="1" flipV="1">
                <a:off x="4107" y="2362"/>
                <a:ext cx="27" cy="29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889" name="Line 130"/>
              <p:cNvSpPr>
                <a:spLocks noChangeAspect="1" noChangeShapeType="1"/>
              </p:cNvSpPr>
              <p:nvPr/>
            </p:nvSpPr>
            <p:spPr bwMode="auto">
              <a:xfrm flipH="1">
                <a:off x="4215" y="2741"/>
                <a:ext cx="378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890" name="Line 131"/>
              <p:cNvSpPr>
                <a:spLocks noChangeAspect="1" noChangeShapeType="1"/>
              </p:cNvSpPr>
              <p:nvPr/>
            </p:nvSpPr>
            <p:spPr bwMode="auto">
              <a:xfrm flipH="1">
                <a:off x="4674" y="2389"/>
                <a:ext cx="28" cy="29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891" name="Line 132"/>
              <p:cNvSpPr>
                <a:spLocks noChangeAspect="1" noChangeShapeType="1"/>
              </p:cNvSpPr>
              <p:nvPr/>
            </p:nvSpPr>
            <p:spPr bwMode="auto">
              <a:xfrm>
                <a:off x="4485" y="2146"/>
                <a:ext cx="162" cy="162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892" name="Line 133"/>
              <p:cNvSpPr>
                <a:spLocks noChangeAspect="1" noChangeShapeType="1"/>
              </p:cNvSpPr>
              <p:nvPr/>
            </p:nvSpPr>
            <p:spPr bwMode="auto">
              <a:xfrm flipH="1">
                <a:off x="4161" y="2146"/>
                <a:ext cx="189" cy="135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893" name="Line 134"/>
              <p:cNvSpPr>
                <a:spLocks noChangeAspect="1" noChangeShapeType="1"/>
              </p:cNvSpPr>
              <p:nvPr/>
            </p:nvSpPr>
            <p:spPr bwMode="auto">
              <a:xfrm flipH="1">
                <a:off x="4458" y="2660"/>
                <a:ext cx="27" cy="0"/>
              </a:xfrm>
              <a:prstGeom prst="line">
                <a:avLst/>
              </a:prstGeom>
              <a:noFill/>
              <a:ln w="28575">
                <a:solidFill>
                  <a:schemeClr val="hlink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894" name="Line 135"/>
              <p:cNvSpPr>
                <a:spLocks noChangeAspect="1" noChangeShapeType="1"/>
              </p:cNvSpPr>
              <p:nvPr/>
            </p:nvSpPr>
            <p:spPr bwMode="auto">
              <a:xfrm>
                <a:off x="4323" y="2633"/>
                <a:ext cx="27" cy="0"/>
              </a:xfrm>
              <a:prstGeom prst="line">
                <a:avLst/>
              </a:prstGeom>
              <a:noFill/>
              <a:ln w="28575">
                <a:solidFill>
                  <a:schemeClr val="hlink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895" name="Line 136"/>
              <p:cNvSpPr>
                <a:spLocks noChangeAspect="1" noChangeShapeType="1"/>
              </p:cNvSpPr>
              <p:nvPr/>
            </p:nvSpPr>
            <p:spPr bwMode="auto">
              <a:xfrm flipH="1">
                <a:off x="4566" y="2470"/>
                <a:ext cx="27" cy="10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896" name="Line 137"/>
              <p:cNvSpPr>
                <a:spLocks noChangeAspect="1" noChangeShapeType="1"/>
              </p:cNvSpPr>
              <p:nvPr/>
            </p:nvSpPr>
            <p:spPr bwMode="auto">
              <a:xfrm>
                <a:off x="4485" y="2281"/>
                <a:ext cx="27" cy="10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897" name="Line 138"/>
              <p:cNvSpPr>
                <a:spLocks noChangeAspect="1" noChangeShapeType="1"/>
              </p:cNvSpPr>
              <p:nvPr/>
            </p:nvSpPr>
            <p:spPr bwMode="auto">
              <a:xfrm>
                <a:off x="4215" y="2470"/>
                <a:ext cx="27" cy="8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898" name="Line 139"/>
              <p:cNvSpPr>
                <a:spLocks noChangeAspect="1" noChangeShapeType="1"/>
              </p:cNvSpPr>
              <p:nvPr/>
            </p:nvSpPr>
            <p:spPr bwMode="auto">
              <a:xfrm flipH="1">
                <a:off x="4296" y="2281"/>
                <a:ext cx="54" cy="8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899" name="Line 140"/>
              <p:cNvSpPr>
                <a:spLocks noChangeAspect="1" noChangeShapeType="1"/>
              </p:cNvSpPr>
              <p:nvPr/>
            </p:nvSpPr>
            <p:spPr bwMode="auto">
              <a:xfrm>
                <a:off x="4377" y="1902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900" name="AutoShape 143"/>
              <p:cNvCxnSpPr>
                <a:cxnSpLocks noChangeAspect="1" noChangeShapeType="1"/>
                <a:stCxn id="907" idx="0"/>
                <a:endCxn id="904" idx="0"/>
              </p:cNvCxnSpPr>
              <p:nvPr/>
            </p:nvCxnSpPr>
            <p:spPr bwMode="auto">
              <a:xfrm>
                <a:off x="4372" y="2038"/>
                <a:ext cx="91" cy="0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901" name="Rectangle 144"/>
              <p:cNvSpPr>
                <a:spLocks noChangeAspect="1" noChangeArrowheads="1"/>
              </p:cNvSpPr>
              <p:nvPr/>
            </p:nvSpPr>
            <p:spPr bwMode="auto">
              <a:xfrm>
                <a:off x="4441" y="217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902" name="Rectangle 145"/>
              <p:cNvSpPr>
                <a:spLocks noChangeAspect="1" noChangeArrowheads="1"/>
              </p:cNvSpPr>
              <p:nvPr/>
            </p:nvSpPr>
            <p:spPr bwMode="auto">
              <a:xfrm rot="2319409">
                <a:off x="4620" y="1713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903" name="Rectangle 146"/>
              <p:cNvSpPr>
                <a:spLocks noChangeAspect="1" noChangeArrowheads="1"/>
              </p:cNvSpPr>
              <p:nvPr/>
            </p:nvSpPr>
            <p:spPr bwMode="auto">
              <a:xfrm>
                <a:off x="4441" y="1902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904" name="Rectangle 147"/>
              <p:cNvSpPr>
                <a:spLocks noChangeAspect="1" noChangeArrowheads="1"/>
              </p:cNvSpPr>
              <p:nvPr/>
            </p:nvSpPr>
            <p:spPr bwMode="auto">
              <a:xfrm>
                <a:off x="4441" y="203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905" name="Rectangle 148"/>
              <p:cNvSpPr>
                <a:spLocks noChangeAspect="1" noChangeArrowheads="1"/>
              </p:cNvSpPr>
              <p:nvPr/>
            </p:nvSpPr>
            <p:spPr bwMode="auto">
              <a:xfrm>
                <a:off x="4350" y="1902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906" name="Rectangle 149"/>
              <p:cNvSpPr>
                <a:spLocks noChangeAspect="1" noChangeArrowheads="1"/>
              </p:cNvSpPr>
              <p:nvPr/>
            </p:nvSpPr>
            <p:spPr bwMode="auto">
              <a:xfrm>
                <a:off x="4350" y="217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907" name="Rectangle 150"/>
              <p:cNvSpPr>
                <a:spLocks noChangeAspect="1" noChangeArrowheads="1"/>
              </p:cNvSpPr>
              <p:nvPr/>
            </p:nvSpPr>
            <p:spPr bwMode="auto">
              <a:xfrm>
                <a:off x="4350" y="203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908" name="Rectangle 151"/>
              <p:cNvSpPr>
                <a:spLocks noChangeAspect="1" noChangeArrowheads="1"/>
              </p:cNvSpPr>
              <p:nvPr/>
            </p:nvSpPr>
            <p:spPr bwMode="auto">
              <a:xfrm rot="8193398">
                <a:off x="4161" y="1713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909" name="AutoShape 152"/>
              <p:cNvCxnSpPr>
                <a:cxnSpLocks noChangeAspect="1" noChangeShapeType="1"/>
                <a:stCxn id="908" idx="3"/>
                <a:endCxn id="908" idx="1"/>
              </p:cNvCxnSpPr>
              <p:nvPr/>
            </p:nvCxnSpPr>
            <p:spPr bwMode="auto">
              <a:xfrm flipV="1">
                <a:off x="4166" y="184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10" name="AutoShape 153"/>
              <p:cNvCxnSpPr>
                <a:cxnSpLocks noChangeAspect="1" noChangeShapeType="1"/>
                <a:stCxn id="908" idx="1"/>
                <a:endCxn id="908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11" name="AutoShape 154"/>
              <p:cNvCxnSpPr>
                <a:cxnSpLocks noChangeAspect="1" noChangeShapeType="1"/>
                <a:stCxn id="908" idx="1"/>
                <a:endCxn id="908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12" name="AutoShape 155"/>
              <p:cNvCxnSpPr>
                <a:cxnSpLocks noChangeAspect="1" noChangeShapeType="1"/>
                <a:stCxn id="908" idx="1"/>
                <a:endCxn id="908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13" name="AutoShape 156"/>
              <p:cNvCxnSpPr>
                <a:cxnSpLocks noChangeAspect="1" noChangeShapeType="1"/>
                <a:stCxn id="908" idx="1"/>
                <a:endCxn id="908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14" name="AutoShape 157"/>
              <p:cNvCxnSpPr>
                <a:cxnSpLocks noChangeAspect="1" noChangeShapeType="1"/>
                <a:stCxn id="902" idx="3"/>
                <a:endCxn id="902" idx="1"/>
              </p:cNvCxnSpPr>
              <p:nvPr/>
            </p:nvCxnSpPr>
            <p:spPr bwMode="auto">
              <a:xfrm flipH="1" flipV="1">
                <a:off x="4625" y="1834"/>
                <a:ext cx="34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15" name="AutoShape 158"/>
              <p:cNvCxnSpPr>
                <a:cxnSpLocks noChangeAspect="1" noChangeShapeType="1"/>
                <a:stCxn id="908" idx="1"/>
                <a:endCxn id="908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16" name="AutoShape 159"/>
              <p:cNvCxnSpPr>
                <a:cxnSpLocks noChangeAspect="1" noChangeShapeType="1"/>
                <a:stCxn id="908" idx="1"/>
                <a:endCxn id="908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17" name="AutoShape 160"/>
              <p:cNvCxnSpPr>
                <a:cxnSpLocks noChangeAspect="1" noChangeShapeType="1"/>
                <a:stCxn id="908" idx="1"/>
                <a:endCxn id="908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18" name="AutoShape 161"/>
              <p:cNvCxnSpPr>
                <a:cxnSpLocks noChangeAspect="1" noChangeShapeType="1"/>
              </p:cNvCxnSpPr>
              <p:nvPr/>
            </p:nvCxnSpPr>
            <p:spPr bwMode="auto">
              <a:xfrm flipV="1">
                <a:off x="4242" y="176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19" name="AutoShape 162"/>
              <p:cNvCxnSpPr>
                <a:cxnSpLocks noChangeAspect="1" noChangeShapeType="1"/>
              </p:cNvCxnSpPr>
              <p:nvPr/>
            </p:nvCxnSpPr>
            <p:spPr bwMode="auto">
              <a:xfrm flipH="1" flipV="1">
                <a:off x="4539" y="1767"/>
                <a:ext cx="35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20" name="AutoShape 163"/>
              <p:cNvCxnSpPr>
                <a:cxnSpLocks noChangeAspect="1" noChangeShapeType="1"/>
                <a:stCxn id="902" idx="1"/>
                <a:endCxn id="902" idx="1"/>
              </p:cNvCxnSpPr>
              <p:nvPr/>
            </p:nvCxnSpPr>
            <p:spPr bwMode="auto">
              <a:xfrm>
                <a:off x="4625" y="183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921" name="Line 164"/>
              <p:cNvSpPr>
                <a:spLocks noChangeAspect="1" noChangeShapeType="1"/>
              </p:cNvSpPr>
              <p:nvPr/>
            </p:nvSpPr>
            <p:spPr bwMode="auto">
              <a:xfrm flipV="1">
                <a:off x="4377" y="220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22" name="Line 165"/>
              <p:cNvSpPr>
                <a:spLocks noChangeAspect="1" noChangeShapeType="1"/>
              </p:cNvSpPr>
              <p:nvPr/>
            </p:nvSpPr>
            <p:spPr bwMode="auto">
              <a:xfrm flipV="1">
                <a:off x="4377" y="206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23" name="Line 166"/>
              <p:cNvSpPr>
                <a:spLocks noChangeAspect="1" noChangeShapeType="1"/>
              </p:cNvSpPr>
              <p:nvPr/>
            </p:nvSpPr>
            <p:spPr bwMode="auto">
              <a:xfrm flipV="1">
                <a:off x="4377" y="192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24" name="Line 167"/>
              <p:cNvSpPr>
                <a:spLocks noChangeAspect="1" noChangeShapeType="1"/>
              </p:cNvSpPr>
              <p:nvPr/>
            </p:nvSpPr>
            <p:spPr bwMode="auto">
              <a:xfrm flipV="1">
                <a:off x="4458" y="220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25" name="Line 168"/>
              <p:cNvSpPr>
                <a:spLocks noChangeAspect="1" noChangeShapeType="1"/>
              </p:cNvSpPr>
              <p:nvPr/>
            </p:nvSpPr>
            <p:spPr bwMode="auto">
              <a:xfrm flipV="1">
                <a:off x="4458" y="206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26" name="Line 169"/>
              <p:cNvSpPr>
                <a:spLocks noChangeAspect="1" noChangeShapeType="1"/>
              </p:cNvSpPr>
              <p:nvPr/>
            </p:nvSpPr>
            <p:spPr bwMode="auto">
              <a:xfrm flipV="1">
                <a:off x="4458" y="192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27" name="Line 170"/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674" y="1767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28" name="Line 171"/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93" y="187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29" name="Line 172"/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93" y="1686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30" name="Line 173"/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12" y="179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31" name="Line 174"/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134" y="176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32" name="Line 175"/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215" y="168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33" name="Line 176"/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242" y="187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34" name="Line 177"/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323" y="179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35" name="Oval 178"/>
              <p:cNvSpPr>
                <a:spLocks noChangeAspect="1" noChangeArrowheads="1"/>
              </p:cNvSpPr>
              <p:nvPr/>
            </p:nvSpPr>
            <p:spPr bwMode="auto">
              <a:xfrm>
                <a:off x="4470" y="179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936" name="Oval 179"/>
              <p:cNvSpPr>
                <a:spLocks noChangeAspect="1" noChangeArrowheads="1"/>
              </p:cNvSpPr>
              <p:nvPr/>
            </p:nvSpPr>
            <p:spPr bwMode="auto">
              <a:xfrm>
                <a:off x="4485" y="198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937" name="Oval 180"/>
              <p:cNvSpPr>
                <a:spLocks noChangeAspect="1" noChangeArrowheads="1"/>
              </p:cNvSpPr>
              <p:nvPr/>
            </p:nvSpPr>
            <p:spPr bwMode="auto">
              <a:xfrm>
                <a:off x="4323" y="198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938" name="Oval 181"/>
              <p:cNvSpPr>
                <a:spLocks noChangeAspect="1" noChangeArrowheads="1"/>
              </p:cNvSpPr>
              <p:nvPr/>
            </p:nvSpPr>
            <p:spPr bwMode="auto">
              <a:xfrm>
                <a:off x="4323" y="179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939" name="Oval 182"/>
              <p:cNvSpPr>
                <a:spLocks noChangeAspect="1" noChangeArrowheads="1"/>
              </p:cNvSpPr>
              <p:nvPr/>
            </p:nvSpPr>
            <p:spPr bwMode="auto">
              <a:xfrm>
                <a:off x="4485" y="211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940" name="Oval 183"/>
              <p:cNvSpPr>
                <a:spLocks noChangeAspect="1" noChangeArrowheads="1"/>
              </p:cNvSpPr>
              <p:nvPr/>
            </p:nvSpPr>
            <p:spPr bwMode="auto">
              <a:xfrm>
                <a:off x="4485" y="206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941" name="Oval 184"/>
              <p:cNvSpPr>
                <a:spLocks noChangeAspect="1" noChangeArrowheads="1"/>
              </p:cNvSpPr>
              <p:nvPr/>
            </p:nvSpPr>
            <p:spPr bwMode="auto">
              <a:xfrm>
                <a:off x="4323" y="211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942" name="Oval 185"/>
              <p:cNvSpPr>
                <a:spLocks noChangeAspect="1" noChangeArrowheads="1"/>
              </p:cNvSpPr>
              <p:nvPr/>
            </p:nvSpPr>
            <p:spPr bwMode="auto">
              <a:xfrm>
                <a:off x="4323" y="206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943" name="Oval 186"/>
              <p:cNvSpPr>
                <a:spLocks noChangeAspect="1" noChangeArrowheads="1"/>
              </p:cNvSpPr>
              <p:nvPr/>
            </p:nvSpPr>
            <p:spPr bwMode="auto">
              <a:xfrm>
                <a:off x="4485" y="225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944" name="Oval 187"/>
              <p:cNvSpPr>
                <a:spLocks noChangeAspect="1" noChangeArrowheads="1"/>
              </p:cNvSpPr>
              <p:nvPr/>
            </p:nvSpPr>
            <p:spPr bwMode="auto">
              <a:xfrm>
                <a:off x="4323" y="225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945" name="Line 188"/>
              <p:cNvSpPr>
                <a:spLocks noChangeAspect="1" noChangeShapeType="1"/>
              </p:cNvSpPr>
              <p:nvPr/>
            </p:nvSpPr>
            <p:spPr bwMode="auto">
              <a:xfrm rot="7964060">
                <a:off x="4769" y="2878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46" name="Line 189"/>
              <p:cNvSpPr>
                <a:spLocks noChangeAspect="1" noChangeShapeType="1"/>
              </p:cNvSpPr>
              <p:nvPr/>
            </p:nvSpPr>
            <p:spPr bwMode="auto">
              <a:xfrm rot="7964060">
                <a:off x="5017" y="2698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47" name="Line 190"/>
              <p:cNvSpPr>
                <a:spLocks noChangeAspect="1" noChangeShapeType="1"/>
              </p:cNvSpPr>
              <p:nvPr/>
            </p:nvSpPr>
            <p:spPr bwMode="auto">
              <a:xfrm rot="7964060" flipH="1">
                <a:off x="4760" y="2976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cxnSp>
            <p:nvCxnSpPr>
              <p:cNvPr id="948" name="AutoShape 191"/>
              <p:cNvCxnSpPr>
                <a:cxnSpLocks noChangeAspect="1" noChangeShapeType="1"/>
                <a:stCxn id="957" idx="0"/>
                <a:endCxn id="953" idx="0"/>
              </p:cNvCxnSpPr>
              <p:nvPr/>
            </p:nvCxnSpPr>
            <p:spPr bwMode="auto">
              <a:xfrm flipH="1">
                <a:off x="4680" y="2752"/>
                <a:ext cx="62" cy="67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949" name="Rectangle 192"/>
              <p:cNvSpPr>
                <a:spLocks noChangeAspect="1" noChangeArrowheads="1"/>
              </p:cNvSpPr>
              <p:nvPr/>
            </p:nvSpPr>
            <p:spPr bwMode="auto">
              <a:xfrm rot="7964060">
                <a:off x="4509" y="2614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950" name="Rectangle 193"/>
              <p:cNvSpPr>
                <a:spLocks noChangeAspect="1" noChangeArrowheads="1"/>
              </p:cNvSpPr>
              <p:nvPr/>
            </p:nvSpPr>
            <p:spPr bwMode="auto">
              <a:xfrm rot="10327934">
                <a:off x="4786" y="2921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951" name="Rectangle 194"/>
              <p:cNvSpPr>
                <a:spLocks noChangeAspect="1" noChangeArrowheads="1"/>
              </p:cNvSpPr>
              <p:nvPr/>
            </p:nvSpPr>
            <p:spPr bwMode="auto">
              <a:xfrm rot="10283469">
                <a:off x="4675" y="2944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952" name="Rectangle 195"/>
              <p:cNvSpPr>
                <a:spLocks noChangeAspect="1" noChangeArrowheads="1"/>
              </p:cNvSpPr>
              <p:nvPr/>
            </p:nvSpPr>
            <p:spPr bwMode="auto">
              <a:xfrm rot="7964060">
                <a:off x="4708" y="279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953" name="Rectangle 196"/>
              <p:cNvSpPr>
                <a:spLocks noChangeAspect="1" noChangeArrowheads="1"/>
              </p:cNvSpPr>
              <p:nvPr/>
            </p:nvSpPr>
            <p:spPr bwMode="auto">
              <a:xfrm rot="7964060">
                <a:off x="4608" y="2705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954" name="Rectangle 197"/>
              <p:cNvSpPr>
                <a:spLocks noChangeAspect="1" noChangeArrowheads="1"/>
              </p:cNvSpPr>
              <p:nvPr/>
            </p:nvSpPr>
            <p:spPr bwMode="auto">
              <a:xfrm rot="7964060">
                <a:off x="4770" y="2730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955" name="Rectangle 198"/>
              <p:cNvSpPr>
                <a:spLocks noChangeAspect="1" noChangeArrowheads="1"/>
              </p:cNvSpPr>
              <p:nvPr/>
            </p:nvSpPr>
            <p:spPr bwMode="auto">
              <a:xfrm rot="-5442543">
                <a:off x="4982" y="269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956" name="Rectangle 199"/>
              <p:cNvSpPr>
                <a:spLocks noChangeAspect="1" noChangeArrowheads="1"/>
              </p:cNvSpPr>
              <p:nvPr/>
            </p:nvSpPr>
            <p:spPr bwMode="auto">
              <a:xfrm rot="7964060">
                <a:off x="4571" y="2547"/>
                <a:ext cx="43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957" name="Rectangle 200"/>
              <p:cNvSpPr>
                <a:spLocks noChangeAspect="1" noChangeArrowheads="1"/>
              </p:cNvSpPr>
              <p:nvPr/>
            </p:nvSpPr>
            <p:spPr bwMode="auto">
              <a:xfrm rot="7964060">
                <a:off x="4670" y="2638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958" name="Rectangle 201"/>
              <p:cNvSpPr>
                <a:spLocks noChangeAspect="1" noChangeArrowheads="1"/>
              </p:cNvSpPr>
              <p:nvPr/>
            </p:nvSpPr>
            <p:spPr bwMode="auto">
              <a:xfrm rot="-5442543">
                <a:off x="4977" y="2583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959" name="AutoShape 202"/>
              <p:cNvCxnSpPr>
                <a:cxnSpLocks noChangeAspect="1" noChangeShapeType="1"/>
                <a:stCxn id="958" idx="3"/>
                <a:endCxn id="958" idx="1"/>
              </p:cNvCxnSpPr>
              <p:nvPr/>
            </p:nvCxnSpPr>
            <p:spPr bwMode="auto">
              <a:xfrm>
                <a:off x="4998" y="2710"/>
                <a:ext cx="1" cy="44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60" name="AutoShape 203"/>
              <p:cNvCxnSpPr>
                <a:cxnSpLocks noChangeAspect="1" noChangeShapeType="1"/>
                <a:stCxn id="958" idx="1"/>
                <a:endCxn id="958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61" name="AutoShape 204"/>
              <p:cNvCxnSpPr>
                <a:cxnSpLocks noChangeAspect="1" noChangeShapeType="1"/>
                <a:stCxn id="958" idx="1"/>
                <a:endCxn id="958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62" name="AutoShape 205"/>
              <p:cNvCxnSpPr>
                <a:cxnSpLocks noChangeAspect="1" noChangeShapeType="1"/>
                <a:stCxn id="958" idx="1"/>
                <a:endCxn id="958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63" name="AutoShape 206"/>
              <p:cNvCxnSpPr>
                <a:cxnSpLocks noChangeAspect="1" noChangeShapeType="1"/>
                <a:stCxn id="958" idx="1"/>
                <a:endCxn id="958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64" name="AutoShape 207"/>
              <p:cNvCxnSpPr>
                <a:cxnSpLocks noChangeAspect="1" noChangeShapeType="1"/>
                <a:stCxn id="951" idx="3"/>
                <a:endCxn id="951" idx="1"/>
              </p:cNvCxnSpPr>
              <p:nvPr/>
            </p:nvCxnSpPr>
            <p:spPr bwMode="auto">
              <a:xfrm flipV="1">
                <a:off x="4675" y="3076"/>
                <a:ext cx="43" cy="6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65" name="AutoShape 208"/>
              <p:cNvCxnSpPr>
                <a:cxnSpLocks noChangeAspect="1" noChangeShapeType="1"/>
                <a:stCxn id="958" idx="1"/>
                <a:endCxn id="958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66" name="AutoShape 209"/>
              <p:cNvCxnSpPr>
                <a:cxnSpLocks noChangeAspect="1" noChangeShapeType="1"/>
                <a:stCxn id="958" idx="1"/>
                <a:endCxn id="958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67" name="AutoShape 210"/>
              <p:cNvCxnSpPr>
                <a:cxnSpLocks noChangeAspect="1" noChangeShapeType="1"/>
                <a:stCxn id="958" idx="1"/>
                <a:endCxn id="958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68" name="AutoShape 211"/>
              <p:cNvCxnSpPr>
                <a:cxnSpLocks noChangeAspect="1" noChangeShapeType="1"/>
              </p:cNvCxnSpPr>
              <p:nvPr/>
            </p:nvCxnSpPr>
            <p:spPr bwMode="auto">
              <a:xfrm rot="7964060" flipV="1">
                <a:off x="4990" y="282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69" name="AutoShape 212"/>
              <p:cNvCxnSpPr>
                <a:cxnSpLocks noChangeAspect="1" noChangeShapeType="1"/>
              </p:cNvCxnSpPr>
              <p:nvPr/>
            </p:nvCxnSpPr>
            <p:spPr bwMode="auto">
              <a:xfrm rot="7964060" flipH="1" flipV="1">
                <a:off x="4786" y="3048"/>
                <a:ext cx="35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70" name="AutoShape 213"/>
              <p:cNvCxnSpPr>
                <a:cxnSpLocks noChangeAspect="1" noChangeShapeType="1"/>
                <a:stCxn id="951" idx="1"/>
                <a:endCxn id="951" idx="1"/>
              </p:cNvCxnSpPr>
              <p:nvPr/>
            </p:nvCxnSpPr>
            <p:spPr bwMode="auto">
              <a:xfrm>
                <a:off x="4718" y="3076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971" name="Line 214"/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589" y="257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72" name="Line 215"/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688" y="266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73" name="Line 216"/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788" y="276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74" name="Line 217"/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534" y="263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75" name="Line 218"/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634" y="2728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76" name="Line 219"/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733" y="282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77" name="Line 220"/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704" y="309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78" name="Line 221"/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680" y="295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79" name="Line 222"/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819" y="3085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80" name="Line 223"/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794" y="2953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81" name="Line 224"/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5072" y="269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82" name="Line 225"/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5077" y="280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83" name="Line 226"/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4918" y="2699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84" name="Line 227"/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4923" y="281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85" name="Oval 228"/>
              <p:cNvSpPr>
                <a:spLocks noChangeAspect="1" noChangeArrowheads="1"/>
              </p:cNvSpPr>
              <p:nvPr/>
            </p:nvSpPr>
            <p:spPr bwMode="auto">
              <a:xfrm rot="7964060">
                <a:off x="4817" y="297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986" name="Oval 229"/>
              <p:cNvSpPr>
                <a:spLocks noChangeAspect="1" noChangeArrowheads="1"/>
              </p:cNvSpPr>
              <p:nvPr/>
            </p:nvSpPr>
            <p:spPr bwMode="auto">
              <a:xfrm rot="7964060">
                <a:off x="4668" y="2858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987" name="Oval 230"/>
              <p:cNvSpPr>
                <a:spLocks noChangeAspect="1" noChangeArrowheads="1"/>
              </p:cNvSpPr>
              <p:nvPr/>
            </p:nvSpPr>
            <p:spPr bwMode="auto">
              <a:xfrm rot="7964060">
                <a:off x="4777" y="273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988" name="Oval 231"/>
              <p:cNvSpPr>
                <a:spLocks noChangeAspect="1" noChangeArrowheads="1"/>
              </p:cNvSpPr>
              <p:nvPr/>
            </p:nvSpPr>
            <p:spPr bwMode="auto">
              <a:xfrm rot="7964060">
                <a:off x="4917" y="2867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989" name="Oval 232"/>
              <p:cNvSpPr>
                <a:spLocks noChangeAspect="1" noChangeArrowheads="1"/>
              </p:cNvSpPr>
              <p:nvPr/>
            </p:nvSpPr>
            <p:spPr bwMode="auto">
              <a:xfrm rot="7964060">
                <a:off x="4568" y="2766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990" name="Oval 233"/>
              <p:cNvSpPr>
                <a:spLocks noChangeAspect="1" noChangeArrowheads="1"/>
              </p:cNvSpPr>
              <p:nvPr/>
            </p:nvSpPr>
            <p:spPr bwMode="auto">
              <a:xfrm rot="7964060">
                <a:off x="4608" y="2803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991" name="Oval 234"/>
              <p:cNvSpPr>
                <a:spLocks noChangeAspect="1" noChangeArrowheads="1"/>
              </p:cNvSpPr>
              <p:nvPr/>
            </p:nvSpPr>
            <p:spPr bwMode="auto">
              <a:xfrm rot="7964060">
                <a:off x="4679" y="2646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992" name="Oval 235"/>
              <p:cNvSpPr>
                <a:spLocks noChangeAspect="1" noChangeArrowheads="1"/>
              </p:cNvSpPr>
              <p:nvPr/>
            </p:nvSpPr>
            <p:spPr bwMode="auto">
              <a:xfrm rot="7964060">
                <a:off x="4718" y="268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993" name="Oval 236"/>
              <p:cNvSpPr>
                <a:spLocks noChangeAspect="1" noChangeArrowheads="1"/>
              </p:cNvSpPr>
              <p:nvPr/>
            </p:nvSpPr>
            <p:spPr bwMode="auto">
              <a:xfrm rot="7964060">
                <a:off x="4468" y="267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994" name="Oval 237"/>
              <p:cNvSpPr>
                <a:spLocks noChangeAspect="1" noChangeArrowheads="1"/>
              </p:cNvSpPr>
              <p:nvPr/>
            </p:nvSpPr>
            <p:spPr bwMode="auto">
              <a:xfrm rot="7964060">
                <a:off x="4580" y="255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995" name="Line 238"/>
              <p:cNvSpPr>
                <a:spLocks noChangeAspect="1" noChangeShapeType="1"/>
              </p:cNvSpPr>
              <p:nvPr/>
            </p:nvSpPr>
            <p:spPr bwMode="auto">
              <a:xfrm rot="-3140304">
                <a:off x="3898" y="2176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996" name="Line 239"/>
              <p:cNvSpPr>
                <a:spLocks noChangeAspect="1" noChangeShapeType="1"/>
              </p:cNvSpPr>
              <p:nvPr/>
            </p:nvSpPr>
            <p:spPr bwMode="auto">
              <a:xfrm rot="-3140304">
                <a:off x="3741" y="218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997" name="Line 240"/>
              <p:cNvSpPr>
                <a:spLocks noChangeAspect="1" noChangeShapeType="1"/>
              </p:cNvSpPr>
              <p:nvPr/>
            </p:nvSpPr>
            <p:spPr bwMode="auto">
              <a:xfrm rot="18459696" flipH="1">
                <a:off x="3972" y="188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998" name="AutoShape 241"/>
              <p:cNvCxnSpPr>
                <a:cxnSpLocks noChangeAspect="1" noChangeShapeType="1"/>
                <a:stCxn id="1007" idx="0"/>
                <a:endCxn id="1003" idx="0"/>
              </p:cNvCxnSpPr>
              <p:nvPr/>
            </p:nvCxnSpPr>
            <p:spPr bwMode="auto">
              <a:xfrm flipV="1">
                <a:off x="4018" y="2222"/>
                <a:ext cx="56" cy="72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999" name="Rectangle 242"/>
              <p:cNvSpPr>
                <a:spLocks noChangeAspect="1" noChangeArrowheads="1"/>
              </p:cNvSpPr>
              <p:nvPr/>
            </p:nvSpPr>
            <p:spPr bwMode="auto">
              <a:xfrm rot="-3140304">
                <a:off x="4213" y="227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000" name="Rectangle 243"/>
              <p:cNvSpPr>
                <a:spLocks noChangeAspect="1" noChangeArrowheads="1"/>
              </p:cNvSpPr>
              <p:nvPr/>
            </p:nvSpPr>
            <p:spPr bwMode="auto">
              <a:xfrm rot="-776429">
                <a:off x="3903" y="1862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001" name="Rectangle 244"/>
              <p:cNvSpPr>
                <a:spLocks noChangeAspect="1" noChangeArrowheads="1"/>
              </p:cNvSpPr>
              <p:nvPr/>
            </p:nvSpPr>
            <p:spPr bwMode="auto">
              <a:xfrm rot="-820895">
                <a:off x="4011" y="1829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002" name="Rectangle 245"/>
              <p:cNvSpPr>
                <a:spLocks noChangeAspect="1" noChangeArrowheads="1"/>
              </p:cNvSpPr>
              <p:nvPr/>
            </p:nvSpPr>
            <p:spPr bwMode="auto">
              <a:xfrm rot="-3140304">
                <a:off x="3999" y="211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003" name="Rectangle 246"/>
              <p:cNvSpPr>
                <a:spLocks noChangeAspect="1" noChangeArrowheads="1"/>
              </p:cNvSpPr>
              <p:nvPr/>
            </p:nvSpPr>
            <p:spPr bwMode="auto">
              <a:xfrm rot="-3140304">
                <a:off x="4106" y="219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004" name="Rectangle 247"/>
              <p:cNvSpPr>
                <a:spLocks noChangeAspect="1" noChangeArrowheads="1"/>
              </p:cNvSpPr>
              <p:nvPr/>
            </p:nvSpPr>
            <p:spPr bwMode="auto">
              <a:xfrm rot="-3140304">
                <a:off x="3943" y="2185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005" name="Rectangle 248"/>
              <p:cNvSpPr>
                <a:spLocks noChangeAspect="1" noChangeArrowheads="1"/>
              </p:cNvSpPr>
              <p:nvPr/>
            </p:nvSpPr>
            <p:spPr bwMode="auto">
              <a:xfrm rot="5053094">
                <a:off x="3727" y="2074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006" name="Rectangle 249"/>
              <p:cNvSpPr>
                <a:spLocks noChangeAspect="1" noChangeArrowheads="1"/>
              </p:cNvSpPr>
              <p:nvPr/>
            </p:nvSpPr>
            <p:spPr bwMode="auto">
              <a:xfrm rot="-3140304">
                <a:off x="4157" y="2350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007" name="Rectangle 250"/>
              <p:cNvSpPr>
                <a:spLocks noChangeAspect="1" noChangeArrowheads="1"/>
              </p:cNvSpPr>
              <p:nvPr/>
            </p:nvSpPr>
            <p:spPr bwMode="auto">
              <a:xfrm rot="-3140304">
                <a:off x="4050" y="226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008" name="Rectangle 251"/>
              <p:cNvSpPr>
                <a:spLocks noChangeAspect="1" noChangeArrowheads="1"/>
              </p:cNvSpPr>
              <p:nvPr/>
            </p:nvSpPr>
            <p:spPr bwMode="auto">
              <a:xfrm rot="5053094">
                <a:off x="3742" y="218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1009" name="AutoShape 252"/>
              <p:cNvCxnSpPr>
                <a:cxnSpLocks noChangeAspect="1" noChangeShapeType="1"/>
                <a:stCxn id="1008" idx="3"/>
                <a:endCxn id="1008" idx="1"/>
              </p:cNvCxnSpPr>
              <p:nvPr/>
            </p:nvCxnSpPr>
            <p:spPr bwMode="auto">
              <a:xfrm flipH="1" flipV="1">
                <a:off x="3761" y="2315"/>
                <a:ext cx="4" cy="43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010" name="AutoShape 253"/>
              <p:cNvCxnSpPr>
                <a:cxnSpLocks noChangeAspect="1" noChangeShapeType="1"/>
                <a:stCxn id="1008" idx="1"/>
                <a:endCxn id="1008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011" name="AutoShape 254"/>
              <p:cNvCxnSpPr>
                <a:cxnSpLocks noChangeAspect="1" noChangeShapeType="1"/>
                <a:stCxn id="1008" idx="1"/>
                <a:endCxn id="1008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012" name="AutoShape 255"/>
              <p:cNvCxnSpPr>
                <a:cxnSpLocks noChangeAspect="1" noChangeShapeType="1"/>
                <a:stCxn id="1008" idx="1"/>
                <a:endCxn id="1008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013" name="AutoShape 256"/>
              <p:cNvCxnSpPr>
                <a:cxnSpLocks noChangeAspect="1" noChangeShapeType="1"/>
                <a:stCxn id="1008" idx="1"/>
                <a:endCxn id="1008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014" name="AutoShape 257"/>
              <p:cNvCxnSpPr>
                <a:cxnSpLocks noChangeAspect="1" noChangeShapeType="1"/>
                <a:stCxn id="1001" idx="3"/>
                <a:endCxn id="1001" idx="1"/>
              </p:cNvCxnSpPr>
              <p:nvPr/>
            </p:nvCxnSpPr>
            <p:spPr bwMode="auto">
              <a:xfrm flipH="1">
                <a:off x="4012" y="1959"/>
                <a:ext cx="42" cy="10"/>
              </a:xfrm>
              <a:prstGeom prst="straightConnector1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015" name="AutoShape 258"/>
              <p:cNvCxnSpPr>
                <a:cxnSpLocks noChangeAspect="1" noChangeShapeType="1"/>
                <a:stCxn id="1008" idx="1"/>
                <a:endCxn id="1008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016" name="AutoShape 259"/>
              <p:cNvCxnSpPr>
                <a:cxnSpLocks noChangeAspect="1" noChangeShapeType="1"/>
                <a:stCxn id="1008" idx="1"/>
                <a:endCxn id="1008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017" name="AutoShape 260"/>
              <p:cNvCxnSpPr>
                <a:cxnSpLocks noChangeAspect="1" noChangeShapeType="1"/>
                <a:stCxn id="1008" idx="1"/>
                <a:endCxn id="1008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018" name="AutoShape 261"/>
              <p:cNvCxnSpPr>
                <a:cxnSpLocks noChangeAspect="1" noChangeShapeType="1"/>
              </p:cNvCxnSpPr>
              <p:nvPr/>
            </p:nvCxnSpPr>
            <p:spPr bwMode="auto">
              <a:xfrm rot="18459696" flipV="1">
                <a:off x="3730" y="2213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019" name="AutoShape 262"/>
              <p:cNvCxnSpPr>
                <a:cxnSpLocks noChangeAspect="1" noChangeShapeType="1"/>
              </p:cNvCxnSpPr>
              <p:nvPr/>
            </p:nvCxnSpPr>
            <p:spPr bwMode="auto">
              <a:xfrm rot="-3140304" flipH="1" flipV="1">
                <a:off x="3911" y="1977"/>
                <a:ext cx="34" cy="27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020" name="AutoShape 263"/>
              <p:cNvCxnSpPr>
                <a:cxnSpLocks noChangeAspect="1" noChangeShapeType="1"/>
                <a:stCxn id="1001" idx="1"/>
                <a:endCxn id="1001" idx="1"/>
              </p:cNvCxnSpPr>
              <p:nvPr/>
            </p:nvCxnSpPr>
            <p:spPr bwMode="auto">
              <a:xfrm>
                <a:off x="4012" y="1969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021" name="Line 264"/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182" y="2374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22" name="Line 265"/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075" y="2291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23" name="Line 266"/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3968" y="2208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24" name="Line 267"/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232" y="230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25" name="Line 268"/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125" y="222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26" name="Line 269"/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018" y="214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27" name="Line 270"/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4021" y="187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28" name="Line 271"/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4057" y="200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29" name="Line 272"/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3907" y="188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30" name="Line 273"/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3943" y="2018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31" name="Line 274"/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691" y="230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32" name="Line 275"/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675" y="2188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33" name="Line 276"/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842" y="2282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34" name="Line 277"/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828" y="216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35" name="Oval 278"/>
              <p:cNvSpPr>
                <a:spLocks noChangeAspect="1" noChangeArrowheads="1"/>
              </p:cNvSpPr>
              <p:nvPr/>
            </p:nvSpPr>
            <p:spPr bwMode="auto">
              <a:xfrm rot="-3140304">
                <a:off x="3892" y="2049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036" name="Oval 279"/>
              <p:cNvSpPr>
                <a:spLocks noChangeAspect="1" noChangeArrowheads="1"/>
              </p:cNvSpPr>
              <p:nvPr/>
            </p:nvSpPr>
            <p:spPr bwMode="auto">
              <a:xfrm rot="-3140304">
                <a:off x="4051" y="215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037" name="Oval 280"/>
              <p:cNvSpPr>
                <a:spLocks noChangeAspect="1" noChangeArrowheads="1"/>
              </p:cNvSpPr>
              <p:nvPr/>
            </p:nvSpPr>
            <p:spPr bwMode="auto">
              <a:xfrm rot="-3140304">
                <a:off x="3951" y="2283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038" name="Oval 281"/>
              <p:cNvSpPr>
                <a:spLocks noChangeAspect="1" noChangeArrowheads="1"/>
              </p:cNvSpPr>
              <p:nvPr/>
            </p:nvSpPr>
            <p:spPr bwMode="auto">
              <a:xfrm rot="-3140304">
                <a:off x="3802" y="2167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039" name="Oval 282"/>
              <p:cNvSpPr>
                <a:spLocks noChangeAspect="1" noChangeArrowheads="1"/>
              </p:cNvSpPr>
              <p:nvPr/>
            </p:nvSpPr>
            <p:spPr bwMode="auto">
              <a:xfrm rot="-3140304">
                <a:off x="4157" y="2237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040" name="Oval 283"/>
              <p:cNvSpPr>
                <a:spLocks noChangeAspect="1" noChangeArrowheads="1"/>
              </p:cNvSpPr>
              <p:nvPr/>
            </p:nvSpPr>
            <p:spPr bwMode="auto">
              <a:xfrm rot="-3140304">
                <a:off x="4114" y="220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041" name="Oval 284"/>
              <p:cNvSpPr>
                <a:spLocks noChangeAspect="1" noChangeArrowheads="1"/>
              </p:cNvSpPr>
              <p:nvPr/>
            </p:nvSpPr>
            <p:spPr bwMode="auto">
              <a:xfrm rot="-3140304">
                <a:off x="4059" y="236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042" name="Oval 285"/>
              <p:cNvSpPr>
                <a:spLocks noChangeAspect="1" noChangeArrowheads="1"/>
              </p:cNvSpPr>
              <p:nvPr/>
            </p:nvSpPr>
            <p:spPr bwMode="auto">
              <a:xfrm rot="-3140304">
                <a:off x="4016" y="2332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043" name="Oval 286"/>
              <p:cNvSpPr>
                <a:spLocks noChangeAspect="1" noChangeArrowheads="1"/>
              </p:cNvSpPr>
              <p:nvPr/>
            </p:nvSpPr>
            <p:spPr bwMode="auto">
              <a:xfrm rot="-3140304">
                <a:off x="4265" y="231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044" name="Oval 287"/>
              <p:cNvSpPr>
                <a:spLocks noChangeAspect="1" noChangeArrowheads="1"/>
              </p:cNvSpPr>
              <p:nvPr/>
            </p:nvSpPr>
            <p:spPr bwMode="auto">
              <a:xfrm rot="-3140304">
                <a:off x="4165" y="2448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045" name="Line 288"/>
              <p:cNvSpPr>
                <a:spLocks noChangeAspect="1" noChangeShapeType="1"/>
              </p:cNvSpPr>
              <p:nvPr/>
            </p:nvSpPr>
            <p:spPr bwMode="auto">
              <a:xfrm rot="-8328319">
                <a:off x="3985" y="2878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46" name="Line 289"/>
              <p:cNvSpPr>
                <a:spLocks noChangeAspect="1" noChangeShapeType="1"/>
              </p:cNvSpPr>
              <p:nvPr/>
            </p:nvSpPr>
            <p:spPr bwMode="auto">
              <a:xfrm rot="-8328319">
                <a:off x="4116" y="2987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47" name="Line 290"/>
              <p:cNvSpPr>
                <a:spLocks noChangeAspect="1" noChangeShapeType="1"/>
              </p:cNvSpPr>
              <p:nvPr/>
            </p:nvSpPr>
            <p:spPr bwMode="auto">
              <a:xfrm rot="13271681" flipH="1">
                <a:off x="3831" y="2738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cxnSp>
            <p:nvCxnSpPr>
              <p:cNvPr id="1048" name="AutoShape 291"/>
              <p:cNvCxnSpPr>
                <a:cxnSpLocks noChangeAspect="1" noChangeShapeType="1"/>
                <a:stCxn id="1057" idx="0"/>
                <a:endCxn id="1053" idx="0"/>
              </p:cNvCxnSpPr>
              <p:nvPr/>
            </p:nvCxnSpPr>
            <p:spPr bwMode="auto">
              <a:xfrm flipH="1" flipV="1">
                <a:off x="4079" y="2745"/>
                <a:ext cx="69" cy="60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049" name="Rectangle 292"/>
              <p:cNvSpPr>
                <a:spLocks noChangeAspect="1" noChangeArrowheads="1"/>
              </p:cNvSpPr>
              <p:nvPr/>
            </p:nvSpPr>
            <p:spPr bwMode="auto">
              <a:xfrm rot="-8328319">
                <a:off x="4192" y="2525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050" name="Rectangle 293"/>
              <p:cNvSpPr>
                <a:spLocks noChangeAspect="1" noChangeArrowheads="1"/>
              </p:cNvSpPr>
              <p:nvPr/>
            </p:nvSpPr>
            <p:spPr bwMode="auto">
              <a:xfrm rot="-5964445">
                <a:off x="3825" y="2745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051" name="Rectangle 294"/>
              <p:cNvSpPr>
                <a:spLocks noChangeAspect="1" noChangeArrowheads="1"/>
              </p:cNvSpPr>
              <p:nvPr/>
            </p:nvSpPr>
            <p:spPr bwMode="auto">
              <a:xfrm rot="-6008910">
                <a:off x="3799" y="2635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052" name="Rectangle 295"/>
              <p:cNvSpPr>
                <a:spLocks noChangeAspect="1" noChangeArrowheads="1"/>
              </p:cNvSpPr>
              <p:nvPr/>
            </p:nvSpPr>
            <p:spPr bwMode="auto">
              <a:xfrm rot="-8328319">
                <a:off x="4014" y="2729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053" name="Rectangle 296"/>
              <p:cNvSpPr>
                <a:spLocks noChangeAspect="1" noChangeArrowheads="1"/>
              </p:cNvSpPr>
              <p:nvPr/>
            </p:nvSpPr>
            <p:spPr bwMode="auto">
              <a:xfrm rot="-8328319">
                <a:off x="4103" y="262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054" name="Rectangle 297"/>
              <p:cNvSpPr>
                <a:spLocks noChangeAspect="1" noChangeArrowheads="1"/>
              </p:cNvSpPr>
              <p:nvPr/>
            </p:nvSpPr>
            <p:spPr bwMode="auto">
              <a:xfrm rot="-8328319">
                <a:off x="4082" y="2789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055" name="Rectangle 298"/>
              <p:cNvSpPr>
                <a:spLocks noChangeAspect="1" noChangeArrowheads="1"/>
              </p:cNvSpPr>
              <p:nvPr/>
            </p:nvSpPr>
            <p:spPr bwMode="auto">
              <a:xfrm rot="-134921">
                <a:off x="4039" y="2922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056" name="Rectangle 299"/>
              <p:cNvSpPr>
                <a:spLocks noChangeAspect="1" noChangeArrowheads="1"/>
              </p:cNvSpPr>
              <p:nvPr/>
            </p:nvSpPr>
            <p:spPr bwMode="auto">
              <a:xfrm rot="-8328319">
                <a:off x="4260" y="258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057" name="Rectangle 300"/>
              <p:cNvSpPr>
                <a:spLocks noChangeAspect="1" noChangeArrowheads="1"/>
              </p:cNvSpPr>
              <p:nvPr/>
            </p:nvSpPr>
            <p:spPr bwMode="auto">
              <a:xfrm rot="-8328319">
                <a:off x="4171" y="268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058" name="Rectangle 301"/>
              <p:cNvSpPr>
                <a:spLocks noChangeAspect="1" noChangeArrowheads="1"/>
              </p:cNvSpPr>
              <p:nvPr/>
            </p:nvSpPr>
            <p:spPr bwMode="auto">
              <a:xfrm rot="-134921">
                <a:off x="4154" y="2914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1059" name="AutoShape 302"/>
              <p:cNvCxnSpPr>
                <a:cxnSpLocks noChangeAspect="1" noChangeShapeType="1"/>
                <a:stCxn id="1058" idx="3"/>
                <a:endCxn id="1058" idx="1"/>
              </p:cNvCxnSpPr>
              <p:nvPr/>
            </p:nvCxnSpPr>
            <p:spPr bwMode="auto">
              <a:xfrm flipH="1">
                <a:off x="4154" y="3061"/>
                <a:ext cx="43" cy="2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060" name="AutoShape 303"/>
              <p:cNvCxnSpPr>
                <a:cxnSpLocks noChangeAspect="1" noChangeShapeType="1"/>
                <a:stCxn id="1058" idx="1"/>
                <a:endCxn id="1058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061" name="AutoShape 304"/>
              <p:cNvCxnSpPr>
                <a:cxnSpLocks noChangeAspect="1" noChangeShapeType="1"/>
                <a:stCxn id="1058" idx="1"/>
                <a:endCxn id="1058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062" name="AutoShape 305"/>
              <p:cNvCxnSpPr>
                <a:cxnSpLocks noChangeAspect="1" noChangeShapeType="1"/>
                <a:stCxn id="1058" idx="1"/>
                <a:endCxn id="1058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063" name="AutoShape 306"/>
              <p:cNvCxnSpPr>
                <a:cxnSpLocks noChangeAspect="1" noChangeShapeType="1"/>
                <a:stCxn id="1058" idx="1"/>
                <a:endCxn id="1058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064" name="AutoShape 307"/>
              <p:cNvCxnSpPr>
                <a:cxnSpLocks noChangeAspect="1" noChangeShapeType="1"/>
                <a:stCxn id="1051" idx="3"/>
                <a:endCxn id="1051" idx="1"/>
              </p:cNvCxnSpPr>
              <p:nvPr/>
            </p:nvCxnSpPr>
            <p:spPr bwMode="auto">
              <a:xfrm>
                <a:off x="3817" y="2748"/>
                <a:ext cx="7" cy="43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065" name="AutoShape 308"/>
              <p:cNvCxnSpPr>
                <a:cxnSpLocks noChangeAspect="1" noChangeShapeType="1"/>
                <a:stCxn id="1058" idx="1"/>
                <a:endCxn id="1058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066" name="AutoShape 309"/>
              <p:cNvCxnSpPr>
                <a:cxnSpLocks noChangeAspect="1" noChangeShapeType="1"/>
                <a:stCxn id="1058" idx="1"/>
                <a:endCxn id="1058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067" name="AutoShape 310"/>
              <p:cNvCxnSpPr>
                <a:cxnSpLocks noChangeAspect="1" noChangeShapeType="1"/>
                <a:stCxn id="1058" idx="1"/>
                <a:endCxn id="1058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068" name="AutoShape 311"/>
              <p:cNvCxnSpPr>
                <a:cxnSpLocks noChangeAspect="1" noChangeShapeType="1"/>
              </p:cNvCxnSpPr>
              <p:nvPr/>
            </p:nvCxnSpPr>
            <p:spPr bwMode="auto">
              <a:xfrm rot="13271681" flipV="1">
                <a:off x="4050" y="305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069" name="AutoShape 312"/>
              <p:cNvCxnSpPr>
                <a:cxnSpLocks noChangeAspect="1" noChangeShapeType="1"/>
              </p:cNvCxnSpPr>
              <p:nvPr/>
            </p:nvCxnSpPr>
            <p:spPr bwMode="auto">
              <a:xfrm rot="-8328319" flipH="1" flipV="1">
                <a:off x="3824" y="2863"/>
                <a:ext cx="34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070" name="AutoShape 313"/>
              <p:cNvCxnSpPr>
                <a:cxnSpLocks noChangeAspect="1" noChangeShapeType="1"/>
                <a:stCxn id="1051" idx="1"/>
                <a:endCxn id="1051" idx="1"/>
              </p:cNvCxnSpPr>
              <p:nvPr/>
            </p:nvCxnSpPr>
            <p:spPr bwMode="auto">
              <a:xfrm>
                <a:off x="3824" y="2791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071" name="Line 314"/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279" y="260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72" name="Line 315"/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89" y="271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73" name="Line 316"/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00" y="2813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74" name="Line 317"/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218" y="255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75" name="Line 318"/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29" y="265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76" name="Line 319"/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039" y="275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77" name="Line 320"/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769" y="273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78" name="Line 321"/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901" y="271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79" name="Line 322"/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777" y="285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80" name="Line 323"/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909" y="282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81" name="Line 324"/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176" y="3094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82" name="Line 325"/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061" y="3102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83" name="Line 326"/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166" y="294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84" name="Line 327"/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051" y="295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85" name="Oval 328"/>
              <p:cNvSpPr>
                <a:spLocks noChangeAspect="1" noChangeArrowheads="1"/>
              </p:cNvSpPr>
              <p:nvPr/>
            </p:nvSpPr>
            <p:spPr bwMode="auto">
              <a:xfrm rot="-8328319">
                <a:off x="3898" y="2888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086" name="Oval 329"/>
              <p:cNvSpPr>
                <a:spLocks noChangeAspect="1" noChangeArrowheads="1"/>
              </p:cNvSpPr>
              <p:nvPr/>
            </p:nvSpPr>
            <p:spPr bwMode="auto">
              <a:xfrm rot="-8328319">
                <a:off x="4011" y="273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087" name="Oval 330"/>
              <p:cNvSpPr>
                <a:spLocks noChangeAspect="1" noChangeArrowheads="1"/>
              </p:cNvSpPr>
              <p:nvPr/>
            </p:nvSpPr>
            <p:spPr bwMode="auto">
              <a:xfrm rot="-8328319">
                <a:off x="4134" y="2842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088" name="Oval 331"/>
              <p:cNvSpPr>
                <a:spLocks noChangeAspect="1" noChangeArrowheads="1"/>
              </p:cNvSpPr>
              <p:nvPr/>
            </p:nvSpPr>
            <p:spPr bwMode="auto">
              <a:xfrm rot="-8328319">
                <a:off x="4009" y="298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089" name="Oval 332"/>
              <p:cNvSpPr>
                <a:spLocks noChangeAspect="1" noChangeArrowheads="1"/>
              </p:cNvSpPr>
              <p:nvPr/>
            </p:nvSpPr>
            <p:spPr bwMode="auto">
              <a:xfrm rot="-8328319">
                <a:off x="4100" y="263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090" name="Oval 333"/>
              <p:cNvSpPr>
                <a:spLocks noChangeAspect="1" noChangeArrowheads="1"/>
              </p:cNvSpPr>
              <p:nvPr/>
            </p:nvSpPr>
            <p:spPr bwMode="auto">
              <a:xfrm rot="-8328319">
                <a:off x="4065" y="267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091" name="Oval 334"/>
              <p:cNvSpPr>
                <a:spLocks noChangeAspect="1" noChangeArrowheads="1"/>
              </p:cNvSpPr>
              <p:nvPr/>
            </p:nvSpPr>
            <p:spPr bwMode="auto">
              <a:xfrm rot="-8328319">
                <a:off x="4223" y="2740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092" name="Oval 335"/>
              <p:cNvSpPr>
                <a:spLocks noChangeAspect="1" noChangeArrowheads="1"/>
              </p:cNvSpPr>
              <p:nvPr/>
            </p:nvSpPr>
            <p:spPr bwMode="auto">
              <a:xfrm rot="-8328319">
                <a:off x="4187" y="2781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093" name="Oval 336"/>
              <p:cNvSpPr>
                <a:spLocks noChangeAspect="1" noChangeArrowheads="1"/>
              </p:cNvSpPr>
              <p:nvPr/>
            </p:nvSpPr>
            <p:spPr bwMode="auto">
              <a:xfrm rot="-8328319">
                <a:off x="4189" y="2532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094" name="Oval 337"/>
              <p:cNvSpPr>
                <a:spLocks noChangeAspect="1" noChangeArrowheads="1"/>
              </p:cNvSpPr>
              <p:nvPr/>
            </p:nvSpPr>
            <p:spPr bwMode="auto">
              <a:xfrm rot="-8328319">
                <a:off x="4312" y="263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095" name="Line 338"/>
              <p:cNvSpPr>
                <a:spLocks noChangeAspect="1" noChangeShapeType="1"/>
              </p:cNvSpPr>
              <p:nvPr/>
            </p:nvSpPr>
            <p:spPr bwMode="auto">
              <a:xfrm rot="3556658">
                <a:off x="4846" y="2231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096" name="Line 339"/>
              <p:cNvSpPr>
                <a:spLocks noChangeAspect="1" noChangeShapeType="1"/>
              </p:cNvSpPr>
              <p:nvPr/>
            </p:nvSpPr>
            <p:spPr bwMode="auto">
              <a:xfrm rot="3556658">
                <a:off x="4865" y="1914"/>
                <a:ext cx="1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097" name="Line 340"/>
              <p:cNvSpPr>
                <a:spLocks noChangeAspect="1" noChangeShapeType="1"/>
              </p:cNvSpPr>
              <p:nvPr/>
            </p:nvSpPr>
            <p:spPr bwMode="auto">
              <a:xfrm rot="3556658" flipH="1">
                <a:off x="5059" y="2239"/>
                <a:ext cx="1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1098" name="AutoShape 341"/>
              <p:cNvCxnSpPr>
                <a:cxnSpLocks noChangeAspect="1" noChangeShapeType="1"/>
                <a:stCxn id="1107" idx="0"/>
                <a:endCxn id="1103" idx="0"/>
              </p:cNvCxnSpPr>
              <p:nvPr/>
            </p:nvCxnSpPr>
            <p:spPr bwMode="auto">
              <a:xfrm>
                <a:off x="4748" y="2260"/>
                <a:ext cx="47" cy="79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099" name="Rectangle 342"/>
              <p:cNvSpPr>
                <a:spLocks noChangeAspect="1" noChangeArrowheads="1"/>
              </p:cNvSpPr>
              <p:nvPr/>
            </p:nvSpPr>
            <p:spPr bwMode="auto">
              <a:xfrm rot="3556658">
                <a:off x="4599" y="2375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00" name="Rectangle 343"/>
              <p:cNvSpPr>
                <a:spLocks noChangeAspect="1" noChangeArrowheads="1"/>
              </p:cNvSpPr>
              <p:nvPr/>
            </p:nvSpPr>
            <p:spPr bwMode="auto">
              <a:xfrm rot="5920532">
                <a:off x="5037" y="2148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01" name="Rectangle 344"/>
              <p:cNvSpPr>
                <a:spLocks noChangeAspect="1" noChangeArrowheads="1"/>
              </p:cNvSpPr>
              <p:nvPr/>
            </p:nvSpPr>
            <p:spPr bwMode="auto">
              <a:xfrm rot="5876067">
                <a:off x="5027" y="2262"/>
                <a:ext cx="43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02" name="Rectangle 345"/>
              <p:cNvSpPr>
                <a:spLocks noChangeAspect="1" noChangeArrowheads="1"/>
              </p:cNvSpPr>
              <p:nvPr/>
            </p:nvSpPr>
            <p:spPr bwMode="auto">
              <a:xfrm rot="3556658">
                <a:off x="4831" y="2237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03" name="Rectangle 346"/>
              <p:cNvSpPr>
                <a:spLocks noChangeAspect="1" noChangeArrowheads="1"/>
              </p:cNvSpPr>
              <p:nvPr/>
            </p:nvSpPr>
            <p:spPr bwMode="auto">
              <a:xfrm rot="3556658">
                <a:off x="4715" y="230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04" name="Rectangle 347"/>
              <p:cNvSpPr>
                <a:spLocks noChangeAspect="1" noChangeArrowheads="1"/>
              </p:cNvSpPr>
              <p:nvPr/>
            </p:nvSpPr>
            <p:spPr bwMode="auto">
              <a:xfrm rot="3556658">
                <a:off x="4785" y="215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05" name="Rectangle 348"/>
              <p:cNvSpPr>
                <a:spLocks noChangeAspect="1" noChangeArrowheads="1"/>
              </p:cNvSpPr>
              <p:nvPr/>
            </p:nvSpPr>
            <p:spPr bwMode="auto">
              <a:xfrm rot="-9849944">
                <a:off x="4892" y="188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06" name="Rectangle 349"/>
              <p:cNvSpPr>
                <a:spLocks noChangeAspect="1" noChangeArrowheads="1"/>
              </p:cNvSpPr>
              <p:nvPr/>
            </p:nvSpPr>
            <p:spPr bwMode="auto">
              <a:xfrm rot="3556658">
                <a:off x="4552" y="229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07" name="Rectangle 350"/>
              <p:cNvSpPr>
                <a:spLocks noChangeAspect="1" noChangeArrowheads="1"/>
              </p:cNvSpPr>
              <p:nvPr/>
            </p:nvSpPr>
            <p:spPr bwMode="auto">
              <a:xfrm rot="3556658">
                <a:off x="4669" y="222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08" name="Rectangle 351"/>
              <p:cNvSpPr>
                <a:spLocks noChangeAspect="1" noChangeArrowheads="1"/>
              </p:cNvSpPr>
              <p:nvPr/>
            </p:nvSpPr>
            <p:spPr bwMode="auto">
              <a:xfrm rot="-9849944">
                <a:off x="4780" y="1860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1109" name="AutoShape 352"/>
              <p:cNvCxnSpPr>
                <a:cxnSpLocks noChangeAspect="1" noChangeShapeType="1"/>
                <a:stCxn id="1108" idx="3"/>
                <a:endCxn id="1108" idx="1"/>
              </p:cNvCxnSpPr>
              <p:nvPr/>
            </p:nvCxnSpPr>
            <p:spPr bwMode="auto">
              <a:xfrm>
                <a:off x="4781" y="2002"/>
                <a:ext cx="42" cy="12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110" name="AutoShape 353"/>
              <p:cNvCxnSpPr>
                <a:cxnSpLocks noChangeAspect="1" noChangeShapeType="1"/>
                <a:stCxn id="1108" idx="1"/>
                <a:endCxn id="1108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111" name="AutoShape 354"/>
              <p:cNvCxnSpPr>
                <a:cxnSpLocks noChangeAspect="1" noChangeShapeType="1"/>
                <a:stCxn id="1108" idx="1"/>
                <a:endCxn id="1108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112" name="AutoShape 355"/>
              <p:cNvCxnSpPr>
                <a:cxnSpLocks noChangeAspect="1" noChangeShapeType="1"/>
                <a:stCxn id="1108" idx="1"/>
                <a:endCxn id="1108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113" name="AutoShape 356"/>
              <p:cNvCxnSpPr>
                <a:cxnSpLocks noChangeAspect="1" noChangeShapeType="1"/>
                <a:stCxn id="1108" idx="1"/>
                <a:endCxn id="1108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114" name="AutoShape 357"/>
              <p:cNvCxnSpPr>
                <a:cxnSpLocks noChangeAspect="1" noChangeShapeType="1"/>
                <a:stCxn id="1101" idx="3"/>
                <a:endCxn id="1101" idx="1"/>
              </p:cNvCxnSpPr>
              <p:nvPr/>
            </p:nvCxnSpPr>
            <p:spPr bwMode="auto">
              <a:xfrm flipV="1">
                <a:off x="5046" y="2375"/>
                <a:ext cx="6" cy="43"/>
              </a:xfrm>
              <a:prstGeom prst="straightConnector1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115" name="AutoShape 358"/>
              <p:cNvCxnSpPr>
                <a:cxnSpLocks noChangeAspect="1" noChangeShapeType="1"/>
                <a:stCxn id="1108" idx="1"/>
                <a:endCxn id="1108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116" name="AutoShape 359"/>
              <p:cNvCxnSpPr>
                <a:cxnSpLocks noChangeAspect="1" noChangeShapeType="1"/>
                <a:stCxn id="1108" idx="1"/>
                <a:endCxn id="1108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117" name="AutoShape 360"/>
              <p:cNvCxnSpPr>
                <a:cxnSpLocks noChangeAspect="1" noChangeShapeType="1"/>
                <a:stCxn id="1108" idx="1"/>
                <a:endCxn id="1108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118" name="AutoShape 361"/>
              <p:cNvCxnSpPr>
                <a:cxnSpLocks noChangeAspect="1" noChangeShapeType="1"/>
              </p:cNvCxnSpPr>
              <p:nvPr/>
            </p:nvCxnSpPr>
            <p:spPr bwMode="auto">
              <a:xfrm rot="3556658" flipV="1">
                <a:off x="4893" y="201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119" name="AutoShape 362"/>
              <p:cNvCxnSpPr>
                <a:cxnSpLocks noChangeAspect="1" noChangeShapeType="1"/>
              </p:cNvCxnSpPr>
              <p:nvPr/>
            </p:nvCxnSpPr>
            <p:spPr bwMode="auto">
              <a:xfrm rot="3556658" flipH="1" flipV="1">
                <a:off x="5046" y="2274"/>
                <a:ext cx="34" cy="27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120" name="AutoShape 363"/>
              <p:cNvCxnSpPr>
                <a:cxnSpLocks noChangeAspect="1" noChangeShapeType="1"/>
                <a:stCxn id="1101" idx="1"/>
                <a:endCxn id="1101" idx="1"/>
              </p:cNvCxnSpPr>
              <p:nvPr/>
            </p:nvCxnSpPr>
            <p:spPr bwMode="auto">
              <a:xfrm>
                <a:off x="5052" y="237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121" name="Line 364"/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576" y="232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122" name="Line 365"/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694" y="225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123" name="Line 366"/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809" y="219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124" name="Line 367"/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618" y="239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125" name="Line 368"/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734" y="2329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126" name="Line 369"/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850" y="226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127" name="Line 370"/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5100" y="2363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128" name="Line 371"/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4967" y="2348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129" name="Line 372"/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5129" y="2252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130" name="Line 373"/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4995" y="223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131" name="Line 374"/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824" y="1898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132" name="Line 375"/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935" y="192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133" name="Line 376"/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786" y="2047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134" name="Line 377"/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897" y="207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135" name="Oval 378"/>
              <p:cNvSpPr>
                <a:spLocks noChangeAspect="1" noChangeArrowheads="1"/>
              </p:cNvSpPr>
              <p:nvPr/>
            </p:nvSpPr>
            <p:spPr bwMode="auto">
              <a:xfrm rot="3556658">
                <a:off x="4987" y="2226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36" name="Oval 379"/>
              <p:cNvSpPr>
                <a:spLocks noChangeAspect="1" noChangeArrowheads="1"/>
              </p:cNvSpPr>
              <p:nvPr/>
            </p:nvSpPr>
            <p:spPr bwMode="auto">
              <a:xfrm rot="3556658">
                <a:off x="4832" y="2336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37" name="Oval 380"/>
              <p:cNvSpPr>
                <a:spLocks noChangeAspect="1" noChangeArrowheads="1"/>
              </p:cNvSpPr>
              <p:nvPr/>
            </p:nvSpPr>
            <p:spPr bwMode="auto">
              <a:xfrm rot="3556658">
                <a:off x="4748" y="2197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38" name="Oval 381"/>
              <p:cNvSpPr>
                <a:spLocks noChangeAspect="1" noChangeArrowheads="1"/>
              </p:cNvSpPr>
              <p:nvPr/>
            </p:nvSpPr>
            <p:spPr bwMode="auto">
              <a:xfrm rot="3556658">
                <a:off x="4912" y="2100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39" name="Oval 382"/>
              <p:cNvSpPr>
                <a:spLocks noChangeAspect="1" noChangeArrowheads="1"/>
              </p:cNvSpPr>
              <p:nvPr/>
            </p:nvSpPr>
            <p:spPr bwMode="auto">
              <a:xfrm rot="3556658">
                <a:off x="4716" y="240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40" name="Oval 383"/>
              <p:cNvSpPr>
                <a:spLocks noChangeAspect="1" noChangeArrowheads="1"/>
              </p:cNvSpPr>
              <p:nvPr/>
            </p:nvSpPr>
            <p:spPr bwMode="auto">
              <a:xfrm rot="3556658">
                <a:off x="4762" y="2377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41" name="Oval 384"/>
              <p:cNvSpPr>
                <a:spLocks noChangeAspect="1" noChangeArrowheads="1"/>
              </p:cNvSpPr>
              <p:nvPr/>
            </p:nvSpPr>
            <p:spPr bwMode="auto">
              <a:xfrm rot="3556658">
                <a:off x="4633" y="2266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42" name="Oval 385"/>
              <p:cNvSpPr>
                <a:spLocks noChangeAspect="1" noChangeArrowheads="1"/>
              </p:cNvSpPr>
              <p:nvPr/>
            </p:nvSpPr>
            <p:spPr bwMode="auto">
              <a:xfrm rot="3556658">
                <a:off x="4679" y="223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43" name="Oval 386"/>
              <p:cNvSpPr>
                <a:spLocks noChangeAspect="1" noChangeArrowheads="1"/>
              </p:cNvSpPr>
              <p:nvPr/>
            </p:nvSpPr>
            <p:spPr bwMode="auto">
              <a:xfrm rot="3556658">
                <a:off x="4599" y="247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44" name="Oval 387"/>
              <p:cNvSpPr>
                <a:spLocks noChangeAspect="1" noChangeArrowheads="1"/>
              </p:cNvSpPr>
              <p:nvPr/>
            </p:nvSpPr>
            <p:spPr bwMode="auto">
              <a:xfrm rot="3556658">
                <a:off x="4517" y="233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45" name="Line 388"/>
              <p:cNvSpPr>
                <a:spLocks noChangeAspect="1" noChangeShapeType="1"/>
              </p:cNvSpPr>
              <p:nvPr/>
            </p:nvSpPr>
            <p:spPr bwMode="auto">
              <a:xfrm flipV="1">
                <a:off x="4458" y="2529"/>
                <a:ext cx="0" cy="136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146" name="Line 389"/>
              <p:cNvSpPr>
                <a:spLocks noChangeAspect="1" noChangeShapeType="1"/>
              </p:cNvSpPr>
              <p:nvPr/>
            </p:nvSpPr>
            <p:spPr bwMode="auto">
              <a:xfrm flipV="1">
                <a:off x="4350" y="2529"/>
                <a:ext cx="0" cy="10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147" name="Text Box 391"/>
              <p:cNvSpPr txBox="1">
                <a:spLocks noChangeAspect="1" noChangeArrowheads="1"/>
              </p:cNvSpPr>
              <p:nvPr/>
            </p:nvSpPr>
            <p:spPr bwMode="auto">
              <a:xfrm>
                <a:off x="4701" y="1781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48" name="Text Box 392"/>
              <p:cNvSpPr txBox="1">
                <a:spLocks noChangeAspect="1" noChangeArrowheads="1"/>
              </p:cNvSpPr>
              <p:nvPr/>
            </p:nvSpPr>
            <p:spPr bwMode="auto">
              <a:xfrm>
                <a:off x="4620" y="1915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49" name="Text Box 393"/>
              <p:cNvSpPr txBox="1">
                <a:spLocks noChangeAspect="1" noChangeArrowheads="1"/>
              </p:cNvSpPr>
              <p:nvPr/>
            </p:nvSpPr>
            <p:spPr bwMode="auto">
              <a:xfrm>
                <a:off x="4307" y="1713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50" name="Text Box 394"/>
              <p:cNvSpPr txBox="1">
                <a:spLocks noChangeAspect="1" noChangeArrowheads="1"/>
              </p:cNvSpPr>
              <p:nvPr/>
            </p:nvSpPr>
            <p:spPr bwMode="auto">
              <a:xfrm>
                <a:off x="4527" y="1984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51" name="Text Box 395"/>
              <p:cNvSpPr txBox="1">
                <a:spLocks noChangeAspect="1" noChangeArrowheads="1"/>
              </p:cNvSpPr>
              <p:nvPr/>
            </p:nvSpPr>
            <p:spPr bwMode="auto">
              <a:xfrm>
                <a:off x="4527" y="2092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52" name="Arc 396"/>
              <p:cNvSpPr>
                <a:spLocks noChangeAspect="1"/>
              </p:cNvSpPr>
              <p:nvPr/>
            </p:nvSpPr>
            <p:spPr bwMode="auto">
              <a:xfrm>
                <a:off x="4350" y="2477"/>
                <a:ext cx="107" cy="54"/>
              </a:xfrm>
              <a:custGeom>
                <a:avLst/>
                <a:gdLst>
                  <a:gd name="T0" fmla="*/ 0 w 43194"/>
                  <a:gd name="T1" fmla="*/ 0 h 21600"/>
                  <a:gd name="T2" fmla="*/ 0 w 43194"/>
                  <a:gd name="T3" fmla="*/ 0 h 21600"/>
                  <a:gd name="T4" fmla="*/ 0 w 43194"/>
                  <a:gd name="T5" fmla="*/ 0 h 2160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3194" h="21600" fill="none" extrusionOk="0">
                    <a:moveTo>
                      <a:pt x="-1" y="21109"/>
                    </a:moveTo>
                    <a:cubicBezTo>
                      <a:pt x="265" y="9374"/>
                      <a:pt x="9855" y="-1"/>
                      <a:pt x="21594" y="0"/>
                    </a:cubicBezTo>
                    <a:cubicBezTo>
                      <a:pt x="33523" y="0"/>
                      <a:pt x="43194" y="9670"/>
                      <a:pt x="43194" y="21600"/>
                    </a:cubicBezTo>
                  </a:path>
                  <a:path w="43194" h="21600" stroke="0" extrusionOk="0">
                    <a:moveTo>
                      <a:pt x="-1" y="21109"/>
                    </a:moveTo>
                    <a:cubicBezTo>
                      <a:pt x="265" y="9374"/>
                      <a:pt x="9855" y="-1"/>
                      <a:pt x="21594" y="0"/>
                    </a:cubicBezTo>
                    <a:cubicBezTo>
                      <a:pt x="33523" y="0"/>
                      <a:pt x="43194" y="9670"/>
                      <a:pt x="43194" y="21600"/>
                    </a:cubicBezTo>
                    <a:lnTo>
                      <a:pt x="21594" y="21600"/>
                    </a:lnTo>
                    <a:lnTo>
                      <a:pt x="-1" y="21109"/>
                    </a:lnTo>
                    <a:close/>
                  </a:path>
                </a:pathLst>
              </a:cu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215002319"/>
      </p:ext>
    </p:extLst>
  </p:cSld>
  <p:clrMapOvr>
    <a:masterClrMapping/>
  </p:clrMapOvr>
  <p:transition>
    <p:blinds dir="vert"/>
  </p:transition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8482" name="Rectangle 2"/>
          <p:cNvSpPr>
            <a:spLocks noChangeArrowheads="1"/>
          </p:cNvSpPr>
          <p:nvPr/>
        </p:nvSpPr>
        <p:spPr bwMode="auto">
          <a:xfrm>
            <a:off x="2223520" y="270014"/>
            <a:ext cx="771525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000000"/>
                  </a:outerShdw>
                </a:effectLst>
              </a14:hiddenEffects>
            </a:ext>
          </a:extLst>
        </p:spPr>
        <p:txBody>
          <a:bodyPr lIns="90488" tIns="44450" rIns="90488" bIns="44450" anchor="ctr"/>
          <a:lstStyle>
            <a:lvl1pPr>
              <a:defRPr sz="3800" b="1">
                <a:solidFill>
                  <a:srgbClr val="0072C6"/>
                </a:solidFill>
                <a:latin typeface="Arial" panose="020B0604020202020204" pitchFamily="34" charset="0"/>
              </a:defRPr>
            </a:lvl1pPr>
            <a:lvl2pPr>
              <a:defRPr sz="3800" b="1">
                <a:solidFill>
                  <a:srgbClr val="0072C6"/>
                </a:solidFill>
                <a:latin typeface="Arial" panose="020B0604020202020204" pitchFamily="34" charset="0"/>
              </a:defRPr>
            </a:lvl2pPr>
            <a:lvl3pPr>
              <a:defRPr sz="3800" b="1">
                <a:solidFill>
                  <a:srgbClr val="0072C6"/>
                </a:solidFill>
                <a:latin typeface="Arial" panose="020B0604020202020204" pitchFamily="34" charset="0"/>
              </a:defRPr>
            </a:lvl3pPr>
            <a:lvl4pPr>
              <a:defRPr sz="3800" b="1">
                <a:solidFill>
                  <a:srgbClr val="0072C6"/>
                </a:solidFill>
                <a:latin typeface="Arial" panose="020B0604020202020204" pitchFamily="34" charset="0"/>
              </a:defRPr>
            </a:lvl4pPr>
            <a:lvl5pPr>
              <a:defRPr sz="3800" b="1">
                <a:solidFill>
                  <a:srgbClr val="0072C6"/>
                </a:solidFill>
                <a:latin typeface="Arial" panose="020B0604020202020204" pitchFamily="34" charset="0"/>
              </a:defRPr>
            </a:lvl5pPr>
            <a:lvl6pPr marL="457200" defTabSz="457200" fontAlgn="base">
              <a:spcBef>
                <a:spcPct val="0"/>
              </a:spcBef>
              <a:spcAft>
                <a:spcPct val="0"/>
              </a:spcAft>
              <a:defRPr sz="3800" b="1">
                <a:solidFill>
                  <a:srgbClr val="0072C6"/>
                </a:solidFill>
                <a:latin typeface="Arial" panose="020B0604020202020204" pitchFamily="34" charset="0"/>
              </a:defRPr>
            </a:lvl6pPr>
            <a:lvl7pPr marL="914400" defTabSz="457200" fontAlgn="base">
              <a:spcBef>
                <a:spcPct val="0"/>
              </a:spcBef>
              <a:spcAft>
                <a:spcPct val="0"/>
              </a:spcAft>
              <a:defRPr sz="3800" b="1">
                <a:solidFill>
                  <a:srgbClr val="0072C6"/>
                </a:solidFill>
                <a:latin typeface="Arial" panose="020B0604020202020204" pitchFamily="34" charset="0"/>
              </a:defRPr>
            </a:lvl7pPr>
            <a:lvl8pPr marL="1371600" defTabSz="457200" fontAlgn="base">
              <a:spcBef>
                <a:spcPct val="0"/>
              </a:spcBef>
              <a:spcAft>
                <a:spcPct val="0"/>
              </a:spcAft>
              <a:defRPr sz="3800" b="1">
                <a:solidFill>
                  <a:srgbClr val="0072C6"/>
                </a:solidFill>
                <a:latin typeface="Arial" panose="020B0604020202020204" pitchFamily="34" charset="0"/>
              </a:defRPr>
            </a:lvl8pPr>
            <a:lvl9pPr marL="1828800" defTabSz="457200" fontAlgn="base">
              <a:spcBef>
                <a:spcPct val="0"/>
              </a:spcBef>
              <a:spcAft>
                <a:spcPct val="0"/>
              </a:spcAft>
              <a:defRPr sz="3800" b="1">
                <a:solidFill>
                  <a:srgbClr val="0072C6"/>
                </a:solidFill>
                <a:latin typeface="Arial" panose="020B0604020202020204" pitchFamily="34" charset="0"/>
              </a:defRPr>
            </a:lvl9pPr>
          </a:lstStyle>
          <a:p>
            <a:pPr algn="ctr"/>
            <a:r>
              <a:rPr lang="en-US" altLang="en-US" sz="44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Optics - Fluorescence Channels.</a:t>
            </a:r>
          </a:p>
        </p:txBody>
      </p:sp>
      <p:sp>
        <p:nvSpPr>
          <p:cNvPr id="148483" name="Rectangle 3"/>
          <p:cNvSpPr>
            <a:spLocks noChangeArrowheads="1"/>
          </p:cNvSpPr>
          <p:nvPr/>
        </p:nvSpPr>
        <p:spPr bwMode="auto">
          <a:xfrm>
            <a:off x="2191411" y="1631974"/>
            <a:ext cx="779145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0488" tIns="44450" rIns="90488" bIns="44450"/>
          <a:lstStyle>
            <a:lvl1pPr marL="177800" indent="-177800">
              <a:spcBef>
                <a:spcPts val="800"/>
              </a:spcBef>
              <a:spcAft>
                <a:spcPts val="800"/>
              </a:spcAft>
              <a:buClr>
                <a:srgbClr val="0072C6"/>
              </a:buClr>
              <a:buFont typeface="Arial" panose="020B0604020202020204" pitchFamily="34" charset="0"/>
              <a:buChar char="•"/>
              <a:defRPr sz="2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47675" indent="-269875">
              <a:spcBef>
                <a:spcPts val="400"/>
              </a:spcBef>
              <a:buFont typeface="Arial" panose="020B0604020202020204" pitchFamily="34" charset="0"/>
              <a:buChar char="–"/>
              <a:defRPr sz="2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625475" indent="-177800">
              <a:spcBef>
                <a:spcPts val="400"/>
              </a:spcBef>
              <a:buFont typeface="Lucida Grande"/>
              <a:buChar char="–"/>
              <a:defRPr sz="2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895350" indent="-269875">
              <a:spcBef>
                <a:spcPts val="400"/>
              </a:spcBef>
              <a:buFont typeface="Lucida Grande"/>
              <a:buChar char="–"/>
              <a:defRPr sz="2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165225" indent="-269875">
              <a:spcBef>
                <a:spcPts val="400"/>
              </a:spcBef>
              <a:buFont typeface="Lucida Grande"/>
              <a:buChar char="–"/>
              <a:defRPr sz="2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1622425" indent="-269875" defTabSz="457200" fontAlgn="base">
              <a:spcBef>
                <a:spcPts val="400"/>
              </a:spcBef>
              <a:spcAft>
                <a:spcPct val="0"/>
              </a:spcAft>
              <a:buFont typeface="Lucida Grande"/>
              <a:buChar char="–"/>
              <a:defRPr sz="2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079625" indent="-269875" defTabSz="457200" fontAlgn="base">
              <a:spcBef>
                <a:spcPts val="400"/>
              </a:spcBef>
              <a:spcAft>
                <a:spcPct val="0"/>
              </a:spcAft>
              <a:buFont typeface="Lucida Grande"/>
              <a:buChar char="–"/>
              <a:defRPr sz="2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2536825" indent="-269875" defTabSz="457200" fontAlgn="base">
              <a:spcBef>
                <a:spcPts val="400"/>
              </a:spcBef>
              <a:spcAft>
                <a:spcPct val="0"/>
              </a:spcAft>
              <a:buFont typeface="Lucida Grande"/>
              <a:buChar char="–"/>
              <a:defRPr sz="2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2994025" indent="-269875" defTabSz="457200" fontAlgn="base">
              <a:spcBef>
                <a:spcPts val="400"/>
              </a:spcBef>
              <a:spcAft>
                <a:spcPct val="0"/>
              </a:spcAft>
              <a:buFont typeface="Lucida Grande"/>
              <a:buChar char="–"/>
              <a:defRPr sz="2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buClrTx/>
              <a:buFont typeface="Wingdings" panose="05000000000000000000" pitchFamily="2" charset="2"/>
              <a:buChar char="§"/>
            </a:pPr>
            <a:r>
              <a:rPr lang="en-US" altLang="en-US" sz="2800" b="1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The fluorescence emitted by each </a:t>
            </a:r>
            <a:r>
              <a:rPr lang="en-US" altLang="en-US" sz="2800" b="1" dirty="0" err="1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fluorochrome</a:t>
            </a:r>
            <a:r>
              <a:rPr lang="en-US" altLang="en-US" sz="2800" b="1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is usually detected in a unique </a:t>
            </a:r>
            <a:r>
              <a:rPr lang="en-US" altLang="en-US" sz="2800" b="1" dirty="0">
                <a:solidFill>
                  <a:srgbClr val="FF0000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fluorescence channel</a:t>
            </a:r>
            <a:r>
              <a:rPr lang="en-US" altLang="en-US" sz="2800" b="1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.</a:t>
            </a:r>
          </a:p>
          <a:p>
            <a:pPr>
              <a:buClrTx/>
              <a:buFont typeface="Wingdings" panose="05000000000000000000" pitchFamily="2" charset="2"/>
              <a:buChar char="§"/>
            </a:pPr>
            <a:endParaRPr lang="en-US" altLang="en-US" sz="2800" b="1" dirty="0">
              <a:solidFill>
                <a:schemeClr val="hlink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>
              <a:buClrTx/>
              <a:buFont typeface="Wingdings" panose="05000000000000000000" pitchFamily="2" charset="2"/>
              <a:buChar char="§"/>
            </a:pPr>
            <a:r>
              <a:rPr lang="en-US" altLang="en-US" sz="2800" b="1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The specificity of detection is controlled by the wavelength selectivity of optical filters and mirrors.</a:t>
            </a:r>
          </a:p>
        </p:txBody>
      </p:sp>
      <p:grpSp>
        <p:nvGrpSpPr>
          <p:cNvPr id="4" name="Group 3"/>
          <p:cNvGrpSpPr/>
          <p:nvPr/>
        </p:nvGrpSpPr>
        <p:grpSpPr>
          <a:xfrm>
            <a:off x="0" y="5607698"/>
            <a:ext cx="12192000" cy="1250302"/>
            <a:chOff x="0" y="5607698"/>
            <a:chExt cx="12192000" cy="1250302"/>
          </a:xfrm>
        </p:grpSpPr>
        <p:sp>
          <p:nvSpPr>
            <p:cNvPr id="5" name="Rectangle 4"/>
            <p:cNvSpPr/>
            <p:nvPr/>
          </p:nvSpPr>
          <p:spPr>
            <a:xfrm>
              <a:off x="0" y="5607698"/>
              <a:ext cx="12192000" cy="1250302"/>
            </a:xfrm>
            <a:prstGeom prst="rect">
              <a:avLst/>
            </a:prstGeom>
            <a:solidFill>
              <a:srgbClr val="FFF6D9"/>
            </a:solidFill>
            <a:ln>
              <a:gradFill>
                <a:gsLst>
                  <a:gs pos="0">
                    <a:schemeClr val="accent1">
                      <a:lumMod val="5000"/>
                      <a:lumOff val="95000"/>
                    </a:schemeClr>
                  </a:gs>
                  <a:gs pos="74000">
                    <a:schemeClr val="accent1">
                      <a:lumMod val="45000"/>
                      <a:lumOff val="55000"/>
                    </a:schemeClr>
                  </a:gs>
                  <a:gs pos="40000">
                    <a:schemeClr val="accent1">
                      <a:lumMod val="45000"/>
                      <a:lumOff val="55000"/>
                    </a:schemeClr>
                  </a:gs>
                  <a:gs pos="100000">
                    <a:schemeClr val="accent1">
                      <a:lumMod val="30000"/>
                      <a:lumOff val="70000"/>
                    </a:schemeClr>
                  </a:gs>
                </a:gsLst>
                <a:lin ang="5400000" scaled="1"/>
              </a:gradFill>
            </a:ln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GB" sz="2400" b="1" dirty="0">
                  <a:solidFill>
                    <a:srgbClr val="FF0000"/>
                  </a:solidFill>
                </a:rPr>
                <a:t>				Malcolm Needs CSci FIBMS FBBTS</a:t>
              </a:r>
            </a:p>
          </p:txBody>
        </p:sp>
        <p:sp>
          <p:nvSpPr>
            <p:cNvPr id="6" name="Oval 5"/>
            <p:cNvSpPr>
              <a:spLocks noChangeAspect="1"/>
            </p:cNvSpPr>
            <p:nvPr/>
          </p:nvSpPr>
          <p:spPr bwMode="auto">
            <a:xfrm rot="5400000">
              <a:off x="281710" y="5734174"/>
              <a:ext cx="972015" cy="971652"/>
            </a:xfrm>
            <a:prstGeom prst="ellipse">
              <a:avLst/>
            </a:prstGeom>
            <a:solidFill>
              <a:srgbClr val="FF1111">
                <a:alpha val="93333"/>
              </a:srgbClr>
            </a:solidFill>
            <a:ln w="38100" cap="flat" cmpd="sng" algn="ctr">
              <a:solidFill>
                <a:srgbClr val="C00000"/>
              </a:solidFill>
              <a:prstDash val="solid"/>
              <a:round/>
              <a:headEnd type="none" w="med" len="med"/>
              <a:tailEnd type="none" w="med" len="med"/>
            </a:ln>
            <a:effectLst>
              <a:outerShdw sx="1000" sy="1000" algn="ctr" rotWithShape="0">
                <a:srgbClr val="000000"/>
              </a:outerShdw>
              <a:reflection endPos="0" dir="5400000" sy="-100000" algn="bl" rotWithShape="0"/>
            </a:effectLst>
            <a:scene3d>
              <a:camera prst="obliqueBottomRight"/>
              <a:lightRig rig="threePt" dir="t"/>
            </a:scene3d>
            <a:sp3d>
              <a:bevelT w="254000" prst="slope"/>
              <a:bevelB w="114300" prst="artDeco"/>
            </a:sp3d>
          </p:spPr>
          <p:txBody>
            <a:bodyPr/>
            <a:lstStyle/>
            <a:p>
              <a:pPr defTabSz="914400" eaLnBrk="0" hangingPunct="0">
                <a:defRPr/>
              </a:pPr>
              <a:endParaRPr lang="en-GB" sz="2400">
                <a:latin typeface="Times New Roman" charset="0"/>
                <a:cs typeface="+mn-cs"/>
              </a:endParaRPr>
            </a:p>
          </p:txBody>
        </p:sp>
        <p:grpSp>
          <p:nvGrpSpPr>
            <p:cNvPr id="7" name="Group 7"/>
            <p:cNvGrpSpPr>
              <a:grpSpLocks noChangeAspect="1"/>
            </p:cNvGrpSpPr>
            <p:nvPr/>
          </p:nvGrpSpPr>
          <p:grpSpPr bwMode="auto">
            <a:xfrm>
              <a:off x="1446003" y="6071153"/>
              <a:ext cx="463617" cy="516607"/>
              <a:chOff x="2839" y="1944"/>
              <a:chExt cx="596" cy="664"/>
            </a:xfrm>
          </p:grpSpPr>
          <p:sp>
            <p:nvSpPr>
              <p:cNvPr id="279" name="Line 8"/>
              <p:cNvSpPr>
                <a:spLocks noChangeAspect="1" noChangeShapeType="1"/>
              </p:cNvSpPr>
              <p:nvPr/>
            </p:nvSpPr>
            <p:spPr bwMode="auto">
              <a:xfrm rot="2543020">
                <a:off x="3080" y="2403"/>
                <a:ext cx="90" cy="6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0" name="Line 9"/>
              <p:cNvSpPr>
                <a:spLocks noChangeAspect="1" noChangeShapeType="1"/>
              </p:cNvSpPr>
              <p:nvPr/>
            </p:nvSpPr>
            <p:spPr bwMode="auto">
              <a:xfrm rot="2543020" flipH="1">
                <a:off x="2927" y="2250"/>
                <a:ext cx="60" cy="6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1" name="Line 10"/>
              <p:cNvSpPr>
                <a:spLocks noChangeAspect="1" noChangeShapeType="1"/>
              </p:cNvSpPr>
              <p:nvPr/>
            </p:nvSpPr>
            <p:spPr bwMode="auto">
              <a:xfrm rot="2543020">
                <a:off x="2969" y="2374"/>
                <a:ext cx="9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2" name="Line 11"/>
              <p:cNvSpPr>
                <a:spLocks noChangeAspect="1" noChangeShapeType="1"/>
              </p:cNvSpPr>
              <p:nvPr/>
            </p:nvSpPr>
            <p:spPr bwMode="auto">
              <a:xfrm rot="2543020">
                <a:off x="2989" y="2352"/>
                <a:ext cx="9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3" name="Rectangle 12"/>
              <p:cNvSpPr>
                <a:spLocks noChangeAspect="1" noChangeArrowheads="1"/>
              </p:cNvSpPr>
              <p:nvPr/>
            </p:nvSpPr>
            <p:spPr bwMode="auto">
              <a:xfrm rot="4906894">
                <a:off x="3231" y="2177"/>
                <a:ext cx="50" cy="30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4" name="Rectangle 13"/>
              <p:cNvSpPr>
                <a:spLocks noChangeAspect="1" noChangeArrowheads="1"/>
              </p:cNvSpPr>
              <p:nvPr/>
            </p:nvSpPr>
            <p:spPr bwMode="auto">
              <a:xfrm rot="4862429">
                <a:off x="3258" y="2301"/>
                <a:ext cx="49" cy="30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5" name="Rectangle 14"/>
              <p:cNvSpPr>
                <a:spLocks noChangeAspect="1" noChangeArrowheads="1"/>
              </p:cNvSpPr>
              <p:nvPr/>
            </p:nvSpPr>
            <p:spPr bwMode="auto">
              <a:xfrm rot="2543020">
                <a:off x="3017" y="2344"/>
                <a:ext cx="50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6" name="Rectangle 15"/>
              <p:cNvSpPr>
                <a:spLocks noChangeAspect="1" noChangeArrowheads="1"/>
              </p:cNvSpPr>
              <p:nvPr/>
            </p:nvSpPr>
            <p:spPr bwMode="auto">
              <a:xfrm rot="2543020">
                <a:off x="2915" y="2456"/>
                <a:ext cx="50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7" name="Rectangle 16"/>
              <p:cNvSpPr>
                <a:spLocks noChangeAspect="1" noChangeArrowheads="1"/>
              </p:cNvSpPr>
              <p:nvPr/>
            </p:nvSpPr>
            <p:spPr bwMode="auto">
              <a:xfrm rot="2543020">
                <a:off x="2942" y="2275"/>
                <a:ext cx="49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8" name="Rectangle 17"/>
              <p:cNvSpPr>
                <a:spLocks noChangeAspect="1" noChangeArrowheads="1"/>
              </p:cNvSpPr>
              <p:nvPr/>
            </p:nvSpPr>
            <p:spPr bwMode="auto">
              <a:xfrm rot="10736418">
                <a:off x="2996" y="1944"/>
                <a:ext cx="49" cy="3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9" name="Rectangle 18"/>
              <p:cNvSpPr>
                <a:spLocks noChangeAspect="1" noChangeArrowheads="1"/>
              </p:cNvSpPr>
              <p:nvPr/>
            </p:nvSpPr>
            <p:spPr bwMode="auto">
              <a:xfrm rot="2543020">
                <a:off x="2839" y="2388"/>
                <a:ext cx="49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90" name="Rectangle 19"/>
              <p:cNvSpPr>
                <a:spLocks noChangeAspect="1" noChangeArrowheads="1"/>
              </p:cNvSpPr>
              <p:nvPr/>
            </p:nvSpPr>
            <p:spPr bwMode="auto">
              <a:xfrm rot="10736418">
                <a:off x="2867" y="1950"/>
                <a:ext cx="49" cy="3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291" name="AutoShape 20"/>
              <p:cNvCxnSpPr>
                <a:cxnSpLocks noChangeAspect="1" noChangeShapeType="1"/>
                <a:stCxn id="290" idx="3"/>
                <a:endCxn id="290" idx="1"/>
              </p:cNvCxnSpPr>
              <p:nvPr/>
            </p:nvCxnSpPr>
            <p:spPr bwMode="auto">
              <a:xfrm>
                <a:off x="2868" y="2118"/>
                <a:ext cx="49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2" name="AutoShape 21"/>
              <p:cNvCxnSpPr>
                <a:cxnSpLocks noChangeAspect="1" noChangeShapeType="1"/>
                <a:stCxn id="290" idx="1"/>
                <a:endCxn id="290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3" name="AutoShape 22"/>
              <p:cNvCxnSpPr>
                <a:cxnSpLocks noChangeAspect="1" noChangeShapeType="1"/>
                <a:stCxn id="290" idx="1"/>
                <a:endCxn id="290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4" name="AutoShape 23"/>
              <p:cNvCxnSpPr>
                <a:cxnSpLocks noChangeAspect="1" noChangeShapeType="1"/>
                <a:stCxn id="290" idx="1"/>
                <a:endCxn id="290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5" name="AutoShape 24"/>
              <p:cNvCxnSpPr>
                <a:cxnSpLocks noChangeAspect="1" noChangeShapeType="1"/>
                <a:stCxn id="290" idx="1"/>
                <a:endCxn id="290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6" name="AutoShape 25"/>
              <p:cNvCxnSpPr>
                <a:cxnSpLocks noChangeAspect="1" noChangeShapeType="1"/>
                <a:stCxn id="284" idx="3"/>
                <a:endCxn id="284" idx="1"/>
              </p:cNvCxnSpPr>
              <p:nvPr/>
            </p:nvCxnSpPr>
            <p:spPr bwMode="auto">
              <a:xfrm flipH="1" flipV="1">
                <a:off x="3280" y="2430"/>
                <a:ext cx="8" cy="4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7" name="AutoShape 26"/>
              <p:cNvCxnSpPr>
                <a:cxnSpLocks noChangeAspect="1" noChangeShapeType="1"/>
                <a:stCxn id="290" idx="1"/>
                <a:endCxn id="290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8" name="AutoShape 27"/>
              <p:cNvCxnSpPr>
                <a:cxnSpLocks noChangeAspect="1" noChangeShapeType="1"/>
                <a:stCxn id="290" idx="1"/>
                <a:endCxn id="290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9" name="AutoShape 28"/>
              <p:cNvCxnSpPr>
                <a:cxnSpLocks noChangeAspect="1" noChangeShapeType="1"/>
                <a:stCxn id="290" idx="1"/>
                <a:endCxn id="290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00" name="AutoShape 29"/>
              <p:cNvCxnSpPr>
                <a:cxnSpLocks noChangeAspect="1" noChangeShapeType="1"/>
              </p:cNvCxnSpPr>
              <p:nvPr/>
            </p:nvCxnSpPr>
            <p:spPr bwMode="auto">
              <a:xfrm rot="2543020" flipV="1">
                <a:off x="2997" y="2091"/>
                <a:ext cx="36" cy="34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01" name="AutoShape 30"/>
              <p:cNvCxnSpPr>
                <a:cxnSpLocks noChangeAspect="1" noChangeShapeType="1"/>
              </p:cNvCxnSpPr>
              <p:nvPr/>
            </p:nvCxnSpPr>
            <p:spPr bwMode="auto">
              <a:xfrm rot="2543020" flipH="1" flipV="1">
                <a:off x="3243" y="2317"/>
                <a:ext cx="38" cy="31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02" name="AutoShape 31"/>
              <p:cNvCxnSpPr>
                <a:cxnSpLocks noChangeAspect="1" noChangeShapeType="1"/>
                <a:stCxn id="284" idx="1"/>
                <a:endCxn id="284" idx="1"/>
              </p:cNvCxnSpPr>
              <p:nvPr/>
            </p:nvCxnSpPr>
            <p:spPr bwMode="auto">
              <a:xfrm>
                <a:off x="3280" y="2430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303" name="Line 32"/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868" y="2421"/>
                <a:ext cx="0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4" name="Line 33"/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970" y="2309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5" name="Line 34"/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935" y="2482"/>
                <a:ext cx="0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6" name="Line 35"/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3038" y="2370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7" name="Line 36"/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339" y="2399"/>
                <a:ext cx="1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8" name="Line 37"/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191" y="2427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9" name="Line 38"/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335" y="2270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0" name="Line 39"/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185" y="2299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1" name="Line 40"/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2893" y="1991"/>
                <a:ext cx="1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2" name="Line 41"/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3021" y="1984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3" name="Line 42"/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2900" y="2163"/>
                <a:ext cx="1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4" name="Line 43"/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3029" y="2156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5" name="Oval 44"/>
              <p:cNvSpPr>
                <a:spLocks noChangeAspect="1" noChangeArrowheads="1"/>
              </p:cNvSpPr>
              <p:nvPr/>
            </p:nvSpPr>
            <p:spPr bwMode="auto">
              <a:xfrm rot="2543020">
                <a:off x="2991" y="2406"/>
                <a:ext cx="20" cy="2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16" name="Oval 45"/>
              <p:cNvSpPr>
                <a:spLocks noChangeAspect="1" noChangeArrowheads="1"/>
              </p:cNvSpPr>
              <p:nvPr/>
            </p:nvSpPr>
            <p:spPr bwMode="auto">
              <a:xfrm rot="2543020">
                <a:off x="2964" y="2382"/>
                <a:ext cx="20" cy="2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</p:grpSp>
        <p:grpSp>
          <p:nvGrpSpPr>
            <p:cNvPr id="8" name="Group 397"/>
            <p:cNvGrpSpPr>
              <a:grpSpLocks noChangeAspect="1"/>
            </p:cNvGrpSpPr>
            <p:nvPr/>
          </p:nvGrpSpPr>
          <p:grpSpPr bwMode="auto">
            <a:xfrm>
              <a:off x="1982621" y="5735053"/>
              <a:ext cx="1024036" cy="1019723"/>
              <a:chOff x="3600" y="1632"/>
              <a:chExt cx="1594" cy="1587"/>
            </a:xfrm>
          </p:grpSpPr>
          <p:sp>
            <p:nvSpPr>
              <p:cNvPr id="9" name="Line 141"/>
              <p:cNvSpPr>
                <a:spLocks noChangeAspect="1" noChangeShapeType="1"/>
              </p:cNvSpPr>
              <p:nvPr/>
            </p:nvSpPr>
            <p:spPr bwMode="auto">
              <a:xfrm>
                <a:off x="4215" y="171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0" name="Line 142"/>
              <p:cNvSpPr>
                <a:spLocks noChangeAspect="1" noChangeShapeType="1"/>
              </p:cNvSpPr>
              <p:nvPr/>
            </p:nvSpPr>
            <p:spPr bwMode="auto">
              <a:xfrm flipH="1">
                <a:off x="4593" y="171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1" name="Rectangle 126"/>
              <p:cNvSpPr>
                <a:spLocks noChangeAspect="1" noChangeArrowheads="1"/>
              </p:cNvSpPr>
              <p:nvPr/>
            </p:nvSpPr>
            <p:spPr bwMode="auto">
              <a:xfrm rot="8193398">
                <a:off x="4242" y="1632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" name="Rectangle 127"/>
              <p:cNvSpPr>
                <a:spLocks noChangeAspect="1" noChangeArrowheads="1"/>
              </p:cNvSpPr>
              <p:nvPr/>
            </p:nvSpPr>
            <p:spPr bwMode="auto">
              <a:xfrm rot="2363874">
                <a:off x="4528" y="1647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" name="Rectangle 128"/>
              <p:cNvSpPr>
                <a:spLocks noChangeAspect="1" noChangeArrowheads="1"/>
              </p:cNvSpPr>
              <p:nvPr/>
            </p:nvSpPr>
            <p:spPr bwMode="auto">
              <a:xfrm>
                <a:off x="4217" y="1672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4" name="Line 129"/>
              <p:cNvSpPr>
                <a:spLocks noChangeAspect="1" noChangeShapeType="1"/>
              </p:cNvSpPr>
              <p:nvPr/>
            </p:nvSpPr>
            <p:spPr bwMode="auto">
              <a:xfrm flipH="1" flipV="1">
                <a:off x="4107" y="2362"/>
                <a:ext cx="27" cy="29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5" name="Line 130"/>
              <p:cNvSpPr>
                <a:spLocks noChangeAspect="1" noChangeShapeType="1"/>
              </p:cNvSpPr>
              <p:nvPr/>
            </p:nvSpPr>
            <p:spPr bwMode="auto">
              <a:xfrm flipH="1">
                <a:off x="4215" y="2741"/>
                <a:ext cx="378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6" name="Line 131"/>
              <p:cNvSpPr>
                <a:spLocks noChangeAspect="1" noChangeShapeType="1"/>
              </p:cNvSpPr>
              <p:nvPr/>
            </p:nvSpPr>
            <p:spPr bwMode="auto">
              <a:xfrm flipH="1">
                <a:off x="4674" y="2389"/>
                <a:ext cx="28" cy="29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7" name="Line 132"/>
              <p:cNvSpPr>
                <a:spLocks noChangeAspect="1" noChangeShapeType="1"/>
              </p:cNvSpPr>
              <p:nvPr/>
            </p:nvSpPr>
            <p:spPr bwMode="auto">
              <a:xfrm>
                <a:off x="4485" y="2146"/>
                <a:ext cx="162" cy="162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8" name="Line 133"/>
              <p:cNvSpPr>
                <a:spLocks noChangeAspect="1" noChangeShapeType="1"/>
              </p:cNvSpPr>
              <p:nvPr/>
            </p:nvSpPr>
            <p:spPr bwMode="auto">
              <a:xfrm flipH="1">
                <a:off x="4161" y="2146"/>
                <a:ext cx="189" cy="135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9" name="Line 134"/>
              <p:cNvSpPr>
                <a:spLocks noChangeAspect="1" noChangeShapeType="1"/>
              </p:cNvSpPr>
              <p:nvPr/>
            </p:nvSpPr>
            <p:spPr bwMode="auto">
              <a:xfrm flipH="1">
                <a:off x="4458" y="2660"/>
                <a:ext cx="27" cy="0"/>
              </a:xfrm>
              <a:prstGeom prst="line">
                <a:avLst/>
              </a:prstGeom>
              <a:noFill/>
              <a:ln w="28575">
                <a:solidFill>
                  <a:schemeClr val="hlink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" name="Line 135"/>
              <p:cNvSpPr>
                <a:spLocks noChangeAspect="1" noChangeShapeType="1"/>
              </p:cNvSpPr>
              <p:nvPr/>
            </p:nvSpPr>
            <p:spPr bwMode="auto">
              <a:xfrm>
                <a:off x="4323" y="2633"/>
                <a:ext cx="27" cy="0"/>
              </a:xfrm>
              <a:prstGeom prst="line">
                <a:avLst/>
              </a:prstGeom>
              <a:noFill/>
              <a:ln w="28575">
                <a:solidFill>
                  <a:schemeClr val="hlink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1" name="Line 136"/>
              <p:cNvSpPr>
                <a:spLocks noChangeAspect="1" noChangeShapeType="1"/>
              </p:cNvSpPr>
              <p:nvPr/>
            </p:nvSpPr>
            <p:spPr bwMode="auto">
              <a:xfrm flipH="1">
                <a:off x="4566" y="2470"/>
                <a:ext cx="27" cy="10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2" name="Line 137"/>
              <p:cNvSpPr>
                <a:spLocks noChangeAspect="1" noChangeShapeType="1"/>
              </p:cNvSpPr>
              <p:nvPr/>
            </p:nvSpPr>
            <p:spPr bwMode="auto">
              <a:xfrm>
                <a:off x="4485" y="2281"/>
                <a:ext cx="27" cy="10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3" name="Line 138"/>
              <p:cNvSpPr>
                <a:spLocks noChangeAspect="1" noChangeShapeType="1"/>
              </p:cNvSpPr>
              <p:nvPr/>
            </p:nvSpPr>
            <p:spPr bwMode="auto">
              <a:xfrm>
                <a:off x="4215" y="2470"/>
                <a:ext cx="27" cy="8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4" name="Line 139"/>
              <p:cNvSpPr>
                <a:spLocks noChangeAspect="1" noChangeShapeType="1"/>
              </p:cNvSpPr>
              <p:nvPr/>
            </p:nvSpPr>
            <p:spPr bwMode="auto">
              <a:xfrm flipH="1">
                <a:off x="4296" y="2281"/>
                <a:ext cx="54" cy="8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5" name="Line 140"/>
              <p:cNvSpPr>
                <a:spLocks noChangeAspect="1" noChangeShapeType="1"/>
              </p:cNvSpPr>
              <p:nvPr/>
            </p:nvSpPr>
            <p:spPr bwMode="auto">
              <a:xfrm>
                <a:off x="4377" y="1902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26" name="AutoShape 143"/>
              <p:cNvCxnSpPr>
                <a:cxnSpLocks noChangeAspect="1" noChangeShapeType="1"/>
                <a:stCxn id="33" idx="0"/>
                <a:endCxn id="30" idx="0"/>
              </p:cNvCxnSpPr>
              <p:nvPr/>
            </p:nvCxnSpPr>
            <p:spPr bwMode="auto">
              <a:xfrm>
                <a:off x="4372" y="2038"/>
                <a:ext cx="91" cy="0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7" name="Rectangle 144"/>
              <p:cNvSpPr>
                <a:spLocks noChangeAspect="1" noChangeArrowheads="1"/>
              </p:cNvSpPr>
              <p:nvPr/>
            </p:nvSpPr>
            <p:spPr bwMode="auto">
              <a:xfrm>
                <a:off x="4441" y="217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" name="Rectangle 145"/>
              <p:cNvSpPr>
                <a:spLocks noChangeAspect="1" noChangeArrowheads="1"/>
              </p:cNvSpPr>
              <p:nvPr/>
            </p:nvSpPr>
            <p:spPr bwMode="auto">
              <a:xfrm rot="2319409">
                <a:off x="4620" y="1713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9" name="Rectangle 146"/>
              <p:cNvSpPr>
                <a:spLocks noChangeAspect="1" noChangeArrowheads="1"/>
              </p:cNvSpPr>
              <p:nvPr/>
            </p:nvSpPr>
            <p:spPr bwMode="auto">
              <a:xfrm>
                <a:off x="4441" y="1902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0" name="Rectangle 147"/>
              <p:cNvSpPr>
                <a:spLocks noChangeAspect="1" noChangeArrowheads="1"/>
              </p:cNvSpPr>
              <p:nvPr/>
            </p:nvSpPr>
            <p:spPr bwMode="auto">
              <a:xfrm>
                <a:off x="4441" y="203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1" name="Rectangle 148"/>
              <p:cNvSpPr>
                <a:spLocks noChangeAspect="1" noChangeArrowheads="1"/>
              </p:cNvSpPr>
              <p:nvPr/>
            </p:nvSpPr>
            <p:spPr bwMode="auto">
              <a:xfrm>
                <a:off x="4350" y="1902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2" name="Rectangle 149"/>
              <p:cNvSpPr>
                <a:spLocks noChangeAspect="1" noChangeArrowheads="1"/>
              </p:cNvSpPr>
              <p:nvPr/>
            </p:nvSpPr>
            <p:spPr bwMode="auto">
              <a:xfrm>
                <a:off x="4350" y="217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3" name="Rectangle 150"/>
              <p:cNvSpPr>
                <a:spLocks noChangeAspect="1" noChangeArrowheads="1"/>
              </p:cNvSpPr>
              <p:nvPr/>
            </p:nvSpPr>
            <p:spPr bwMode="auto">
              <a:xfrm>
                <a:off x="4350" y="203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4" name="Rectangle 151"/>
              <p:cNvSpPr>
                <a:spLocks noChangeAspect="1" noChangeArrowheads="1"/>
              </p:cNvSpPr>
              <p:nvPr/>
            </p:nvSpPr>
            <p:spPr bwMode="auto">
              <a:xfrm rot="8193398">
                <a:off x="4161" y="1713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35" name="AutoShape 152"/>
              <p:cNvCxnSpPr>
                <a:cxnSpLocks noChangeAspect="1" noChangeShapeType="1"/>
                <a:stCxn id="34" idx="3"/>
                <a:endCxn id="34" idx="1"/>
              </p:cNvCxnSpPr>
              <p:nvPr/>
            </p:nvCxnSpPr>
            <p:spPr bwMode="auto">
              <a:xfrm flipV="1">
                <a:off x="4166" y="184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6" name="AutoShape 153"/>
              <p:cNvCxnSpPr>
                <a:cxnSpLocks noChangeAspect="1" noChangeShapeType="1"/>
                <a:stCxn id="34" idx="1"/>
                <a:endCxn id="34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7" name="AutoShape 154"/>
              <p:cNvCxnSpPr>
                <a:cxnSpLocks noChangeAspect="1" noChangeShapeType="1"/>
                <a:stCxn id="34" idx="1"/>
                <a:endCxn id="34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8" name="AutoShape 155"/>
              <p:cNvCxnSpPr>
                <a:cxnSpLocks noChangeAspect="1" noChangeShapeType="1"/>
                <a:stCxn id="34" idx="1"/>
                <a:endCxn id="34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9" name="AutoShape 156"/>
              <p:cNvCxnSpPr>
                <a:cxnSpLocks noChangeAspect="1" noChangeShapeType="1"/>
                <a:stCxn id="34" idx="1"/>
                <a:endCxn id="34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0" name="AutoShape 157"/>
              <p:cNvCxnSpPr>
                <a:cxnSpLocks noChangeAspect="1" noChangeShapeType="1"/>
                <a:stCxn id="28" idx="3"/>
                <a:endCxn id="28" idx="1"/>
              </p:cNvCxnSpPr>
              <p:nvPr/>
            </p:nvCxnSpPr>
            <p:spPr bwMode="auto">
              <a:xfrm flipH="1" flipV="1">
                <a:off x="4625" y="1834"/>
                <a:ext cx="34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1" name="AutoShape 158"/>
              <p:cNvCxnSpPr>
                <a:cxnSpLocks noChangeAspect="1" noChangeShapeType="1"/>
                <a:stCxn id="34" idx="1"/>
                <a:endCxn id="34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2" name="AutoShape 159"/>
              <p:cNvCxnSpPr>
                <a:cxnSpLocks noChangeAspect="1" noChangeShapeType="1"/>
                <a:stCxn id="34" idx="1"/>
                <a:endCxn id="34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3" name="AutoShape 160"/>
              <p:cNvCxnSpPr>
                <a:cxnSpLocks noChangeAspect="1" noChangeShapeType="1"/>
                <a:stCxn id="34" idx="1"/>
                <a:endCxn id="34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4" name="AutoShape 161"/>
              <p:cNvCxnSpPr>
                <a:cxnSpLocks noChangeAspect="1" noChangeShapeType="1"/>
              </p:cNvCxnSpPr>
              <p:nvPr/>
            </p:nvCxnSpPr>
            <p:spPr bwMode="auto">
              <a:xfrm flipV="1">
                <a:off x="4242" y="176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5" name="AutoShape 162"/>
              <p:cNvCxnSpPr>
                <a:cxnSpLocks noChangeAspect="1" noChangeShapeType="1"/>
              </p:cNvCxnSpPr>
              <p:nvPr/>
            </p:nvCxnSpPr>
            <p:spPr bwMode="auto">
              <a:xfrm flipH="1" flipV="1">
                <a:off x="4539" y="1767"/>
                <a:ext cx="35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6" name="AutoShape 163"/>
              <p:cNvCxnSpPr>
                <a:cxnSpLocks noChangeAspect="1" noChangeShapeType="1"/>
                <a:stCxn id="28" idx="1"/>
                <a:endCxn id="28" idx="1"/>
              </p:cNvCxnSpPr>
              <p:nvPr/>
            </p:nvCxnSpPr>
            <p:spPr bwMode="auto">
              <a:xfrm>
                <a:off x="4625" y="183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47" name="Line 164"/>
              <p:cNvSpPr>
                <a:spLocks noChangeAspect="1" noChangeShapeType="1"/>
              </p:cNvSpPr>
              <p:nvPr/>
            </p:nvSpPr>
            <p:spPr bwMode="auto">
              <a:xfrm flipV="1">
                <a:off x="4377" y="220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8" name="Line 165"/>
              <p:cNvSpPr>
                <a:spLocks noChangeAspect="1" noChangeShapeType="1"/>
              </p:cNvSpPr>
              <p:nvPr/>
            </p:nvSpPr>
            <p:spPr bwMode="auto">
              <a:xfrm flipV="1">
                <a:off x="4377" y="206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9" name="Line 166"/>
              <p:cNvSpPr>
                <a:spLocks noChangeAspect="1" noChangeShapeType="1"/>
              </p:cNvSpPr>
              <p:nvPr/>
            </p:nvSpPr>
            <p:spPr bwMode="auto">
              <a:xfrm flipV="1">
                <a:off x="4377" y="192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0" name="Line 167"/>
              <p:cNvSpPr>
                <a:spLocks noChangeAspect="1" noChangeShapeType="1"/>
              </p:cNvSpPr>
              <p:nvPr/>
            </p:nvSpPr>
            <p:spPr bwMode="auto">
              <a:xfrm flipV="1">
                <a:off x="4458" y="220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1" name="Line 168"/>
              <p:cNvSpPr>
                <a:spLocks noChangeAspect="1" noChangeShapeType="1"/>
              </p:cNvSpPr>
              <p:nvPr/>
            </p:nvSpPr>
            <p:spPr bwMode="auto">
              <a:xfrm flipV="1">
                <a:off x="4458" y="206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2" name="Line 169"/>
              <p:cNvSpPr>
                <a:spLocks noChangeAspect="1" noChangeShapeType="1"/>
              </p:cNvSpPr>
              <p:nvPr/>
            </p:nvSpPr>
            <p:spPr bwMode="auto">
              <a:xfrm flipV="1">
                <a:off x="4458" y="192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3" name="Line 170"/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674" y="1767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4" name="Line 171"/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93" y="187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5" name="Line 172"/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93" y="1686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6" name="Line 173"/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12" y="179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7" name="Line 174"/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134" y="176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8" name="Line 175"/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215" y="168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9" name="Line 176"/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242" y="187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0" name="Line 177"/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323" y="179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1" name="Oval 178"/>
              <p:cNvSpPr>
                <a:spLocks noChangeAspect="1" noChangeArrowheads="1"/>
              </p:cNvSpPr>
              <p:nvPr/>
            </p:nvSpPr>
            <p:spPr bwMode="auto">
              <a:xfrm>
                <a:off x="4470" y="179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" name="Oval 179"/>
              <p:cNvSpPr>
                <a:spLocks noChangeAspect="1" noChangeArrowheads="1"/>
              </p:cNvSpPr>
              <p:nvPr/>
            </p:nvSpPr>
            <p:spPr bwMode="auto">
              <a:xfrm>
                <a:off x="4485" y="198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" name="Oval 180"/>
              <p:cNvSpPr>
                <a:spLocks noChangeAspect="1" noChangeArrowheads="1"/>
              </p:cNvSpPr>
              <p:nvPr/>
            </p:nvSpPr>
            <p:spPr bwMode="auto">
              <a:xfrm>
                <a:off x="4323" y="198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" name="Oval 181"/>
              <p:cNvSpPr>
                <a:spLocks noChangeAspect="1" noChangeArrowheads="1"/>
              </p:cNvSpPr>
              <p:nvPr/>
            </p:nvSpPr>
            <p:spPr bwMode="auto">
              <a:xfrm>
                <a:off x="4323" y="179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" name="Oval 182"/>
              <p:cNvSpPr>
                <a:spLocks noChangeAspect="1" noChangeArrowheads="1"/>
              </p:cNvSpPr>
              <p:nvPr/>
            </p:nvSpPr>
            <p:spPr bwMode="auto">
              <a:xfrm>
                <a:off x="4485" y="211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" name="Oval 183"/>
              <p:cNvSpPr>
                <a:spLocks noChangeAspect="1" noChangeArrowheads="1"/>
              </p:cNvSpPr>
              <p:nvPr/>
            </p:nvSpPr>
            <p:spPr bwMode="auto">
              <a:xfrm>
                <a:off x="4485" y="206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" name="Oval 184"/>
              <p:cNvSpPr>
                <a:spLocks noChangeAspect="1" noChangeArrowheads="1"/>
              </p:cNvSpPr>
              <p:nvPr/>
            </p:nvSpPr>
            <p:spPr bwMode="auto">
              <a:xfrm>
                <a:off x="4323" y="211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8" name="Oval 185"/>
              <p:cNvSpPr>
                <a:spLocks noChangeAspect="1" noChangeArrowheads="1"/>
              </p:cNvSpPr>
              <p:nvPr/>
            </p:nvSpPr>
            <p:spPr bwMode="auto">
              <a:xfrm>
                <a:off x="4323" y="206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9" name="Oval 186"/>
              <p:cNvSpPr>
                <a:spLocks noChangeAspect="1" noChangeArrowheads="1"/>
              </p:cNvSpPr>
              <p:nvPr/>
            </p:nvSpPr>
            <p:spPr bwMode="auto">
              <a:xfrm>
                <a:off x="4485" y="225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0" name="Oval 187"/>
              <p:cNvSpPr>
                <a:spLocks noChangeAspect="1" noChangeArrowheads="1"/>
              </p:cNvSpPr>
              <p:nvPr/>
            </p:nvSpPr>
            <p:spPr bwMode="auto">
              <a:xfrm>
                <a:off x="4323" y="225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1" name="Line 188"/>
              <p:cNvSpPr>
                <a:spLocks noChangeAspect="1" noChangeShapeType="1"/>
              </p:cNvSpPr>
              <p:nvPr/>
            </p:nvSpPr>
            <p:spPr bwMode="auto">
              <a:xfrm rot="7964060">
                <a:off x="4769" y="2878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72" name="Line 189"/>
              <p:cNvSpPr>
                <a:spLocks noChangeAspect="1" noChangeShapeType="1"/>
              </p:cNvSpPr>
              <p:nvPr/>
            </p:nvSpPr>
            <p:spPr bwMode="auto">
              <a:xfrm rot="7964060">
                <a:off x="5017" y="2698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73" name="Line 190"/>
              <p:cNvSpPr>
                <a:spLocks noChangeAspect="1" noChangeShapeType="1"/>
              </p:cNvSpPr>
              <p:nvPr/>
            </p:nvSpPr>
            <p:spPr bwMode="auto">
              <a:xfrm rot="7964060" flipH="1">
                <a:off x="4760" y="2976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cxnSp>
            <p:nvCxnSpPr>
              <p:cNvPr id="74" name="AutoShape 191"/>
              <p:cNvCxnSpPr>
                <a:cxnSpLocks noChangeAspect="1" noChangeShapeType="1"/>
                <a:stCxn id="83" idx="0"/>
                <a:endCxn id="79" idx="0"/>
              </p:cNvCxnSpPr>
              <p:nvPr/>
            </p:nvCxnSpPr>
            <p:spPr bwMode="auto">
              <a:xfrm flipH="1">
                <a:off x="4680" y="2752"/>
                <a:ext cx="62" cy="67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75" name="Rectangle 192"/>
              <p:cNvSpPr>
                <a:spLocks noChangeAspect="1" noChangeArrowheads="1"/>
              </p:cNvSpPr>
              <p:nvPr/>
            </p:nvSpPr>
            <p:spPr bwMode="auto">
              <a:xfrm rot="7964060">
                <a:off x="4509" y="2614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6" name="Rectangle 193"/>
              <p:cNvSpPr>
                <a:spLocks noChangeAspect="1" noChangeArrowheads="1"/>
              </p:cNvSpPr>
              <p:nvPr/>
            </p:nvSpPr>
            <p:spPr bwMode="auto">
              <a:xfrm rot="10327934">
                <a:off x="4786" y="2921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" name="Rectangle 194"/>
              <p:cNvSpPr>
                <a:spLocks noChangeAspect="1" noChangeArrowheads="1"/>
              </p:cNvSpPr>
              <p:nvPr/>
            </p:nvSpPr>
            <p:spPr bwMode="auto">
              <a:xfrm rot="10283469">
                <a:off x="4675" y="2944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8" name="Rectangle 195"/>
              <p:cNvSpPr>
                <a:spLocks noChangeAspect="1" noChangeArrowheads="1"/>
              </p:cNvSpPr>
              <p:nvPr/>
            </p:nvSpPr>
            <p:spPr bwMode="auto">
              <a:xfrm rot="7964060">
                <a:off x="4708" y="279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9" name="Rectangle 196"/>
              <p:cNvSpPr>
                <a:spLocks noChangeAspect="1" noChangeArrowheads="1"/>
              </p:cNvSpPr>
              <p:nvPr/>
            </p:nvSpPr>
            <p:spPr bwMode="auto">
              <a:xfrm rot="7964060">
                <a:off x="4608" y="2705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0" name="Rectangle 197"/>
              <p:cNvSpPr>
                <a:spLocks noChangeAspect="1" noChangeArrowheads="1"/>
              </p:cNvSpPr>
              <p:nvPr/>
            </p:nvSpPr>
            <p:spPr bwMode="auto">
              <a:xfrm rot="7964060">
                <a:off x="4770" y="2730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1" name="Rectangle 198"/>
              <p:cNvSpPr>
                <a:spLocks noChangeAspect="1" noChangeArrowheads="1"/>
              </p:cNvSpPr>
              <p:nvPr/>
            </p:nvSpPr>
            <p:spPr bwMode="auto">
              <a:xfrm rot="-5442543">
                <a:off x="4982" y="269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2" name="Rectangle 199"/>
              <p:cNvSpPr>
                <a:spLocks noChangeAspect="1" noChangeArrowheads="1"/>
              </p:cNvSpPr>
              <p:nvPr/>
            </p:nvSpPr>
            <p:spPr bwMode="auto">
              <a:xfrm rot="7964060">
                <a:off x="4571" y="2547"/>
                <a:ext cx="43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3" name="Rectangle 200"/>
              <p:cNvSpPr>
                <a:spLocks noChangeAspect="1" noChangeArrowheads="1"/>
              </p:cNvSpPr>
              <p:nvPr/>
            </p:nvSpPr>
            <p:spPr bwMode="auto">
              <a:xfrm rot="7964060">
                <a:off x="4670" y="2638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4" name="Rectangle 201"/>
              <p:cNvSpPr>
                <a:spLocks noChangeAspect="1" noChangeArrowheads="1"/>
              </p:cNvSpPr>
              <p:nvPr/>
            </p:nvSpPr>
            <p:spPr bwMode="auto">
              <a:xfrm rot="-5442543">
                <a:off x="4977" y="2583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85" name="AutoShape 202"/>
              <p:cNvCxnSpPr>
                <a:cxnSpLocks noChangeAspect="1" noChangeShapeType="1"/>
                <a:stCxn id="84" idx="3"/>
                <a:endCxn id="84" idx="1"/>
              </p:cNvCxnSpPr>
              <p:nvPr/>
            </p:nvCxnSpPr>
            <p:spPr bwMode="auto">
              <a:xfrm>
                <a:off x="4998" y="2710"/>
                <a:ext cx="1" cy="44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6" name="AutoShape 203"/>
              <p:cNvCxnSpPr>
                <a:cxnSpLocks noChangeAspect="1" noChangeShapeType="1"/>
                <a:stCxn id="84" idx="1"/>
                <a:endCxn id="84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7" name="AutoShape 204"/>
              <p:cNvCxnSpPr>
                <a:cxnSpLocks noChangeAspect="1" noChangeShapeType="1"/>
                <a:stCxn id="84" idx="1"/>
                <a:endCxn id="84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8" name="AutoShape 205"/>
              <p:cNvCxnSpPr>
                <a:cxnSpLocks noChangeAspect="1" noChangeShapeType="1"/>
                <a:stCxn id="84" idx="1"/>
                <a:endCxn id="84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9" name="AutoShape 206"/>
              <p:cNvCxnSpPr>
                <a:cxnSpLocks noChangeAspect="1" noChangeShapeType="1"/>
                <a:stCxn id="84" idx="1"/>
                <a:endCxn id="84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0" name="AutoShape 207"/>
              <p:cNvCxnSpPr>
                <a:cxnSpLocks noChangeAspect="1" noChangeShapeType="1"/>
                <a:stCxn id="77" idx="3"/>
                <a:endCxn id="77" idx="1"/>
              </p:cNvCxnSpPr>
              <p:nvPr/>
            </p:nvCxnSpPr>
            <p:spPr bwMode="auto">
              <a:xfrm flipV="1">
                <a:off x="4675" y="3076"/>
                <a:ext cx="43" cy="6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1" name="AutoShape 208"/>
              <p:cNvCxnSpPr>
                <a:cxnSpLocks noChangeAspect="1" noChangeShapeType="1"/>
                <a:stCxn id="84" idx="1"/>
                <a:endCxn id="84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2" name="AutoShape 209"/>
              <p:cNvCxnSpPr>
                <a:cxnSpLocks noChangeAspect="1" noChangeShapeType="1"/>
                <a:stCxn id="84" idx="1"/>
                <a:endCxn id="84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3" name="AutoShape 210"/>
              <p:cNvCxnSpPr>
                <a:cxnSpLocks noChangeAspect="1" noChangeShapeType="1"/>
                <a:stCxn id="84" idx="1"/>
                <a:endCxn id="84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4" name="AutoShape 211"/>
              <p:cNvCxnSpPr>
                <a:cxnSpLocks noChangeAspect="1" noChangeShapeType="1"/>
              </p:cNvCxnSpPr>
              <p:nvPr/>
            </p:nvCxnSpPr>
            <p:spPr bwMode="auto">
              <a:xfrm rot="7964060" flipV="1">
                <a:off x="4990" y="282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5" name="AutoShape 212"/>
              <p:cNvCxnSpPr>
                <a:cxnSpLocks noChangeAspect="1" noChangeShapeType="1"/>
              </p:cNvCxnSpPr>
              <p:nvPr/>
            </p:nvCxnSpPr>
            <p:spPr bwMode="auto">
              <a:xfrm rot="7964060" flipH="1" flipV="1">
                <a:off x="4786" y="3048"/>
                <a:ext cx="35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6" name="AutoShape 213"/>
              <p:cNvCxnSpPr>
                <a:cxnSpLocks noChangeAspect="1" noChangeShapeType="1"/>
                <a:stCxn id="77" idx="1"/>
                <a:endCxn id="77" idx="1"/>
              </p:cNvCxnSpPr>
              <p:nvPr/>
            </p:nvCxnSpPr>
            <p:spPr bwMode="auto">
              <a:xfrm>
                <a:off x="4718" y="3076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97" name="Line 214"/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589" y="257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8" name="Line 215"/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688" y="266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9" name="Line 216"/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788" y="276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0" name="Line 217"/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534" y="263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1" name="Line 218"/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634" y="2728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2" name="Line 219"/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733" y="282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3" name="Line 220"/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704" y="309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4" name="Line 221"/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680" y="295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5" name="Line 222"/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819" y="3085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6" name="Line 223"/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794" y="2953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7" name="Line 224"/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5072" y="269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8" name="Line 225"/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5077" y="280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9" name="Line 226"/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4918" y="2699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10" name="Line 227"/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4923" y="281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11" name="Oval 228"/>
              <p:cNvSpPr>
                <a:spLocks noChangeAspect="1" noChangeArrowheads="1"/>
              </p:cNvSpPr>
              <p:nvPr/>
            </p:nvSpPr>
            <p:spPr bwMode="auto">
              <a:xfrm rot="7964060">
                <a:off x="4817" y="297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2" name="Oval 229"/>
              <p:cNvSpPr>
                <a:spLocks noChangeAspect="1" noChangeArrowheads="1"/>
              </p:cNvSpPr>
              <p:nvPr/>
            </p:nvSpPr>
            <p:spPr bwMode="auto">
              <a:xfrm rot="7964060">
                <a:off x="4668" y="2858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3" name="Oval 230"/>
              <p:cNvSpPr>
                <a:spLocks noChangeAspect="1" noChangeArrowheads="1"/>
              </p:cNvSpPr>
              <p:nvPr/>
            </p:nvSpPr>
            <p:spPr bwMode="auto">
              <a:xfrm rot="7964060">
                <a:off x="4777" y="273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4" name="Oval 231"/>
              <p:cNvSpPr>
                <a:spLocks noChangeAspect="1" noChangeArrowheads="1"/>
              </p:cNvSpPr>
              <p:nvPr/>
            </p:nvSpPr>
            <p:spPr bwMode="auto">
              <a:xfrm rot="7964060">
                <a:off x="4917" y="2867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5" name="Oval 232"/>
              <p:cNvSpPr>
                <a:spLocks noChangeAspect="1" noChangeArrowheads="1"/>
              </p:cNvSpPr>
              <p:nvPr/>
            </p:nvSpPr>
            <p:spPr bwMode="auto">
              <a:xfrm rot="7964060">
                <a:off x="4568" y="2766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6" name="Oval 233"/>
              <p:cNvSpPr>
                <a:spLocks noChangeAspect="1" noChangeArrowheads="1"/>
              </p:cNvSpPr>
              <p:nvPr/>
            </p:nvSpPr>
            <p:spPr bwMode="auto">
              <a:xfrm rot="7964060">
                <a:off x="4608" y="2803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7" name="Oval 234"/>
              <p:cNvSpPr>
                <a:spLocks noChangeAspect="1" noChangeArrowheads="1"/>
              </p:cNvSpPr>
              <p:nvPr/>
            </p:nvSpPr>
            <p:spPr bwMode="auto">
              <a:xfrm rot="7964060">
                <a:off x="4679" y="2646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8" name="Oval 235"/>
              <p:cNvSpPr>
                <a:spLocks noChangeAspect="1" noChangeArrowheads="1"/>
              </p:cNvSpPr>
              <p:nvPr/>
            </p:nvSpPr>
            <p:spPr bwMode="auto">
              <a:xfrm rot="7964060">
                <a:off x="4718" y="268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9" name="Oval 236"/>
              <p:cNvSpPr>
                <a:spLocks noChangeAspect="1" noChangeArrowheads="1"/>
              </p:cNvSpPr>
              <p:nvPr/>
            </p:nvSpPr>
            <p:spPr bwMode="auto">
              <a:xfrm rot="7964060">
                <a:off x="4468" y="267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0" name="Oval 237"/>
              <p:cNvSpPr>
                <a:spLocks noChangeAspect="1" noChangeArrowheads="1"/>
              </p:cNvSpPr>
              <p:nvPr/>
            </p:nvSpPr>
            <p:spPr bwMode="auto">
              <a:xfrm rot="7964060">
                <a:off x="4580" y="255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1" name="Line 238"/>
              <p:cNvSpPr>
                <a:spLocks noChangeAspect="1" noChangeShapeType="1"/>
              </p:cNvSpPr>
              <p:nvPr/>
            </p:nvSpPr>
            <p:spPr bwMode="auto">
              <a:xfrm rot="-3140304">
                <a:off x="3898" y="2176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22" name="Line 239"/>
              <p:cNvSpPr>
                <a:spLocks noChangeAspect="1" noChangeShapeType="1"/>
              </p:cNvSpPr>
              <p:nvPr/>
            </p:nvSpPr>
            <p:spPr bwMode="auto">
              <a:xfrm rot="-3140304">
                <a:off x="3741" y="218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23" name="Line 240"/>
              <p:cNvSpPr>
                <a:spLocks noChangeAspect="1" noChangeShapeType="1"/>
              </p:cNvSpPr>
              <p:nvPr/>
            </p:nvSpPr>
            <p:spPr bwMode="auto">
              <a:xfrm rot="18459696" flipH="1">
                <a:off x="3972" y="188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124" name="AutoShape 241"/>
              <p:cNvCxnSpPr>
                <a:cxnSpLocks noChangeAspect="1" noChangeShapeType="1"/>
                <a:stCxn id="133" idx="0"/>
                <a:endCxn id="129" idx="0"/>
              </p:cNvCxnSpPr>
              <p:nvPr/>
            </p:nvCxnSpPr>
            <p:spPr bwMode="auto">
              <a:xfrm flipV="1">
                <a:off x="4018" y="2222"/>
                <a:ext cx="56" cy="72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25" name="Rectangle 242"/>
              <p:cNvSpPr>
                <a:spLocks noChangeAspect="1" noChangeArrowheads="1"/>
              </p:cNvSpPr>
              <p:nvPr/>
            </p:nvSpPr>
            <p:spPr bwMode="auto">
              <a:xfrm rot="-3140304">
                <a:off x="4213" y="227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6" name="Rectangle 243"/>
              <p:cNvSpPr>
                <a:spLocks noChangeAspect="1" noChangeArrowheads="1"/>
              </p:cNvSpPr>
              <p:nvPr/>
            </p:nvSpPr>
            <p:spPr bwMode="auto">
              <a:xfrm rot="-776429">
                <a:off x="3903" y="1862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7" name="Rectangle 244"/>
              <p:cNvSpPr>
                <a:spLocks noChangeAspect="1" noChangeArrowheads="1"/>
              </p:cNvSpPr>
              <p:nvPr/>
            </p:nvSpPr>
            <p:spPr bwMode="auto">
              <a:xfrm rot="-820895">
                <a:off x="4011" y="1829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8" name="Rectangle 245"/>
              <p:cNvSpPr>
                <a:spLocks noChangeAspect="1" noChangeArrowheads="1"/>
              </p:cNvSpPr>
              <p:nvPr/>
            </p:nvSpPr>
            <p:spPr bwMode="auto">
              <a:xfrm rot="-3140304">
                <a:off x="3999" y="211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9" name="Rectangle 246"/>
              <p:cNvSpPr>
                <a:spLocks noChangeAspect="1" noChangeArrowheads="1"/>
              </p:cNvSpPr>
              <p:nvPr/>
            </p:nvSpPr>
            <p:spPr bwMode="auto">
              <a:xfrm rot="-3140304">
                <a:off x="4106" y="219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0" name="Rectangle 247"/>
              <p:cNvSpPr>
                <a:spLocks noChangeAspect="1" noChangeArrowheads="1"/>
              </p:cNvSpPr>
              <p:nvPr/>
            </p:nvSpPr>
            <p:spPr bwMode="auto">
              <a:xfrm rot="-3140304">
                <a:off x="3943" y="2185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1" name="Rectangle 248"/>
              <p:cNvSpPr>
                <a:spLocks noChangeAspect="1" noChangeArrowheads="1"/>
              </p:cNvSpPr>
              <p:nvPr/>
            </p:nvSpPr>
            <p:spPr bwMode="auto">
              <a:xfrm rot="5053094">
                <a:off x="3727" y="2074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2" name="Rectangle 249"/>
              <p:cNvSpPr>
                <a:spLocks noChangeAspect="1" noChangeArrowheads="1"/>
              </p:cNvSpPr>
              <p:nvPr/>
            </p:nvSpPr>
            <p:spPr bwMode="auto">
              <a:xfrm rot="-3140304">
                <a:off x="4157" y="2350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3" name="Rectangle 250"/>
              <p:cNvSpPr>
                <a:spLocks noChangeAspect="1" noChangeArrowheads="1"/>
              </p:cNvSpPr>
              <p:nvPr/>
            </p:nvSpPr>
            <p:spPr bwMode="auto">
              <a:xfrm rot="-3140304">
                <a:off x="4050" y="226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4" name="Rectangle 251"/>
              <p:cNvSpPr>
                <a:spLocks noChangeAspect="1" noChangeArrowheads="1"/>
              </p:cNvSpPr>
              <p:nvPr/>
            </p:nvSpPr>
            <p:spPr bwMode="auto">
              <a:xfrm rot="5053094">
                <a:off x="3742" y="218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135" name="AutoShape 252"/>
              <p:cNvCxnSpPr>
                <a:cxnSpLocks noChangeAspect="1" noChangeShapeType="1"/>
                <a:stCxn id="134" idx="3"/>
                <a:endCxn id="134" idx="1"/>
              </p:cNvCxnSpPr>
              <p:nvPr/>
            </p:nvCxnSpPr>
            <p:spPr bwMode="auto">
              <a:xfrm flipH="1" flipV="1">
                <a:off x="3761" y="2315"/>
                <a:ext cx="4" cy="43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6" name="AutoShape 253"/>
              <p:cNvCxnSpPr>
                <a:cxnSpLocks noChangeAspect="1" noChangeShapeType="1"/>
                <a:stCxn id="134" idx="1"/>
                <a:endCxn id="134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7" name="AutoShape 254"/>
              <p:cNvCxnSpPr>
                <a:cxnSpLocks noChangeAspect="1" noChangeShapeType="1"/>
                <a:stCxn id="134" idx="1"/>
                <a:endCxn id="134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8" name="AutoShape 255"/>
              <p:cNvCxnSpPr>
                <a:cxnSpLocks noChangeAspect="1" noChangeShapeType="1"/>
                <a:stCxn id="134" idx="1"/>
                <a:endCxn id="134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9" name="AutoShape 256"/>
              <p:cNvCxnSpPr>
                <a:cxnSpLocks noChangeAspect="1" noChangeShapeType="1"/>
                <a:stCxn id="134" idx="1"/>
                <a:endCxn id="134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0" name="AutoShape 257"/>
              <p:cNvCxnSpPr>
                <a:cxnSpLocks noChangeAspect="1" noChangeShapeType="1"/>
                <a:stCxn id="127" idx="3"/>
                <a:endCxn id="127" idx="1"/>
              </p:cNvCxnSpPr>
              <p:nvPr/>
            </p:nvCxnSpPr>
            <p:spPr bwMode="auto">
              <a:xfrm flipH="1">
                <a:off x="4012" y="1959"/>
                <a:ext cx="42" cy="10"/>
              </a:xfrm>
              <a:prstGeom prst="straightConnector1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1" name="AutoShape 258"/>
              <p:cNvCxnSpPr>
                <a:cxnSpLocks noChangeAspect="1" noChangeShapeType="1"/>
                <a:stCxn id="134" idx="1"/>
                <a:endCxn id="134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2" name="AutoShape 259"/>
              <p:cNvCxnSpPr>
                <a:cxnSpLocks noChangeAspect="1" noChangeShapeType="1"/>
                <a:stCxn id="134" idx="1"/>
                <a:endCxn id="134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3" name="AutoShape 260"/>
              <p:cNvCxnSpPr>
                <a:cxnSpLocks noChangeAspect="1" noChangeShapeType="1"/>
                <a:stCxn id="134" idx="1"/>
                <a:endCxn id="134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4" name="AutoShape 261"/>
              <p:cNvCxnSpPr>
                <a:cxnSpLocks noChangeAspect="1" noChangeShapeType="1"/>
              </p:cNvCxnSpPr>
              <p:nvPr/>
            </p:nvCxnSpPr>
            <p:spPr bwMode="auto">
              <a:xfrm rot="18459696" flipV="1">
                <a:off x="3730" y="2213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5" name="AutoShape 262"/>
              <p:cNvCxnSpPr>
                <a:cxnSpLocks noChangeAspect="1" noChangeShapeType="1"/>
              </p:cNvCxnSpPr>
              <p:nvPr/>
            </p:nvCxnSpPr>
            <p:spPr bwMode="auto">
              <a:xfrm rot="-3140304" flipH="1" flipV="1">
                <a:off x="3911" y="1977"/>
                <a:ext cx="34" cy="27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6" name="AutoShape 263"/>
              <p:cNvCxnSpPr>
                <a:cxnSpLocks noChangeAspect="1" noChangeShapeType="1"/>
                <a:stCxn id="127" idx="1"/>
                <a:endCxn id="127" idx="1"/>
              </p:cNvCxnSpPr>
              <p:nvPr/>
            </p:nvCxnSpPr>
            <p:spPr bwMode="auto">
              <a:xfrm>
                <a:off x="4012" y="1969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47" name="Line 264"/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182" y="2374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48" name="Line 265"/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075" y="2291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49" name="Line 266"/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3968" y="2208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0" name="Line 267"/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232" y="230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1" name="Line 268"/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125" y="222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2" name="Line 269"/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018" y="214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3" name="Line 270"/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4021" y="187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4" name="Line 271"/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4057" y="200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5" name="Line 272"/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3907" y="188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6" name="Line 273"/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3943" y="2018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7" name="Line 274"/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691" y="230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8" name="Line 275"/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675" y="2188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9" name="Line 276"/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842" y="2282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60" name="Line 277"/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828" y="216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61" name="Oval 278"/>
              <p:cNvSpPr>
                <a:spLocks noChangeAspect="1" noChangeArrowheads="1"/>
              </p:cNvSpPr>
              <p:nvPr/>
            </p:nvSpPr>
            <p:spPr bwMode="auto">
              <a:xfrm rot="-3140304">
                <a:off x="3892" y="2049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2" name="Oval 279"/>
              <p:cNvSpPr>
                <a:spLocks noChangeAspect="1" noChangeArrowheads="1"/>
              </p:cNvSpPr>
              <p:nvPr/>
            </p:nvSpPr>
            <p:spPr bwMode="auto">
              <a:xfrm rot="-3140304">
                <a:off x="4051" y="215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3" name="Oval 280"/>
              <p:cNvSpPr>
                <a:spLocks noChangeAspect="1" noChangeArrowheads="1"/>
              </p:cNvSpPr>
              <p:nvPr/>
            </p:nvSpPr>
            <p:spPr bwMode="auto">
              <a:xfrm rot="-3140304">
                <a:off x="3951" y="2283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4" name="Oval 281"/>
              <p:cNvSpPr>
                <a:spLocks noChangeAspect="1" noChangeArrowheads="1"/>
              </p:cNvSpPr>
              <p:nvPr/>
            </p:nvSpPr>
            <p:spPr bwMode="auto">
              <a:xfrm rot="-3140304">
                <a:off x="3802" y="2167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5" name="Oval 282"/>
              <p:cNvSpPr>
                <a:spLocks noChangeAspect="1" noChangeArrowheads="1"/>
              </p:cNvSpPr>
              <p:nvPr/>
            </p:nvSpPr>
            <p:spPr bwMode="auto">
              <a:xfrm rot="-3140304">
                <a:off x="4157" y="2237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6" name="Oval 283"/>
              <p:cNvSpPr>
                <a:spLocks noChangeAspect="1" noChangeArrowheads="1"/>
              </p:cNvSpPr>
              <p:nvPr/>
            </p:nvSpPr>
            <p:spPr bwMode="auto">
              <a:xfrm rot="-3140304">
                <a:off x="4114" y="220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7" name="Oval 284"/>
              <p:cNvSpPr>
                <a:spLocks noChangeAspect="1" noChangeArrowheads="1"/>
              </p:cNvSpPr>
              <p:nvPr/>
            </p:nvSpPr>
            <p:spPr bwMode="auto">
              <a:xfrm rot="-3140304">
                <a:off x="4059" y="236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8" name="Oval 285"/>
              <p:cNvSpPr>
                <a:spLocks noChangeAspect="1" noChangeArrowheads="1"/>
              </p:cNvSpPr>
              <p:nvPr/>
            </p:nvSpPr>
            <p:spPr bwMode="auto">
              <a:xfrm rot="-3140304">
                <a:off x="4016" y="2332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9" name="Oval 286"/>
              <p:cNvSpPr>
                <a:spLocks noChangeAspect="1" noChangeArrowheads="1"/>
              </p:cNvSpPr>
              <p:nvPr/>
            </p:nvSpPr>
            <p:spPr bwMode="auto">
              <a:xfrm rot="-3140304">
                <a:off x="4265" y="231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0" name="Oval 287"/>
              <p:cNvSpPr>
                <a:spLocks noChangeAspect="1" noChangeArrowheads="1"/>
              </p:cNvSpPr>
              <p:nvPr/>
            </p:nvSpPr>
            <p:spPr bwMode="auto">
              <a:xfrm rot="-3140304">
                <a:off x="4165" y="2448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1" name="Line 288"/>
              <p:cNvSpPr>
                <a:spLocks noChangeAspect="1" noChangeShapeType="1"/>
              </p:cNvSpPr>
              <p:nvPr/>
            </p:nvSpPr>
            <p:spPr bwMode="auto">
              <a:xfrm rot="-8328319">
                <a:off x="3985" y="2878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72" name="Line 289"/>
              <p:cNvSpPr>
                <a:spLocks noChangeAspect="1" noChangeShapeType="1"/>
              </p:cNvSpPr>
              <p:nvPr/>
            </p:nvSpPr>
            <p:spPr bwMode="auto">
              <a:xfrm rot="-8328319">
                <a:off x="4116" y="2987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73" name="Line 290"/>
              <p:cNvSpPr>
                <a:spLocks noChangeAspect="1" noChangeShapeType="1"/>
              </p:cNvSpPr>
              <p:nvPr/>
            </p:nvSpPr>
            <p:spPr bwMode="auto">
              <a:xfrm rot="13271681" flipH="1">
                <a:off x="3831" y="2738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cxnSp>
            <p:nvCxnSpPr>
              <p:cNvPr id="174" name="AutoShape 291"/>
              <p:cNvCxnSpPr>
                <a:cxnSpLocks noChangeAspect="1" noChangeShapeType="1"/>
                <a:stCxn id="183" idx="0"/>
                <a:endCxn id="179" idx="0"/>
              </p:cNvCxnSpPr>
              <p:nvPr/>
            </p:nvCxnSpPr>
            <p:spPr bwMode="auto">
              <a:xfrm flipH="1" flipV="1">
                <a:off x="4079" y="2745"/>
                <a:ext cx="69" cy="60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75" name="Rectangle 292"/>
              <p:cNvSpPr>
                <a:spLocks noChangeAspect="1" noChangeArrowheads="1"/>
              </p:cNvSpPr>
              <p:nvPr/>
            </p:nvSpPr>
            <p:spPr bwMode="auto">
              <a:xfrm rot="-8328319">
                <a:off x="4192" y="2525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6" name="Rectangle 293"/>
              <p:cNvSpPr>
                <a:spLocks noChangeAspect="1" noChangeArrowheads="1"/>
              </p:cNvSpPr>
              <p:nvPr/>
            </p:nvSpPr>
            <p:spPr bwMode="auto">
              <a:xfrm rot="-5964445">
                <a:off x="3825" y="2745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7" name="Rectangle 294"/>
              <p:cNvSpPr>
                <a:spLocks noChangeAspect="1" noChangeArrowheads="1"/>
              </p:cNvSpPr>
              <p:nvPr/>
            </p:nvSpPr>
            <p:spPr bwMode="auto">
              <a:xfrm rot="-6008910">
                <a:off x="3799" y="2635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8" name="Rectangle 295"/>
              <p:cNvSpPr>
                <a:spLocks noChangeAspect="1" noChangeArrowheads="1"/>
              </p:cNvSpPr>
              <p:nvPr/>
            </p:nvSpPr>
            <p:spPr bwMode="auto">
              <a:xfrm rot="-8328319">
                <a:off x="4014" y="2729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9" name="Rectangle 296"/>
              <p:cNvSpPr>
                <a:spLocks noChangeAspect="1" noChangeArrowheads="1"/>
              </p:cNvSpPr>
              <p:nvPr/>
            </p:nvSpPr>
            <p:spPr bwMode="auto">
              <a:xfrm rot="-8328319">
                <a:off x="4103" y="262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0" name="Rectangle 297"/>
              <p:cNvSpPr>
                <a:spLocks noChangeAspect="1" noChangeArrowheads="1"/>
              </p:cNvSpPr>
              <p:nvPr/>
            </p:nvSpPr>
            <p:spPr bwMode="auto">
              <a:xfrm rot="-8328319">
                <a:off x="4082" y="2789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1" name="Rectangle 298"/>
              <p:cNvSpPr>
                <a:spLocks noChangeAspect="1" noChangeArrowheads="1"/>
              </p:cNvSpPr>
              <p:nvPr/>
            </p:nvSpPr>
            <p:spPr bwMode="auto">
              <a:xfrm rot="-134921">
                <a:off x="4039" y="2922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2" name="Rectangle 299"/>
              <p:cNvSpPr>
                <a:spLocks noChangeAspect="1" noChangeArrowheads="1"/>
              </p:cNvSpPr>
              <p:nvPr/>
            </p:nvSpPr>
            <p:spPr bwMode="auto">
              <a:xfrm rot="-8328319">
                <a:off x="4260" y="258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3" name="Rectangle 300"/>
              <p:cNvSpPr>
                <a:spLocks noChangeAspect="1" noChangeArrowheads="1"/>
              </p:cNvSpPr>
              <p:nvPr/>
            </p:nvSpPr>
            <p:spPr bwMode="auto">
              <a:xfrm rot="-8328319">
                <a:off x="4171" y="268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4" name="Rectangle 301"/>
              <p:cNvSpPr>
                <a:spLocks noChangeAspect="1" noChangeArrowheads="1"/>
              </p:cNvSpPr>
              <p:nvPr/>
            </p:nvSpPr>
            <p:spPr bwMode="auto">
              <a:xfrm rot="-134921">
                <a:off x="4154" y="2914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185" name="AutoShape 302"/>
              <p:cNvCxnSpPr>
                <a:cxnSpLocks noChangeAspect="1" noChangeShapeType="1"/>
                <a:stCxn id="184" idx="3"/>
                <a:endCxn id="184" idx="1"/>
              </p:cNvCxnSpPr>
              <p:nvPr/>
            </p:nvCxnSpPr>
            <p:spPr bwMode="auto">
              <a:xfrm flipH="1">
                <a:off x="4154" y="3061"/>
                <a:ext cx="43" cy="2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6" name="AutoShape 303"/>
              <p:cNvCxnSpPr>
                <a:cxnSpLocks noChangeAspect="1" noChangeShapeType="1"/>
                <a:stCxn id="184" idx="1"/>
                <a:endCxn id="184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7" name="AutoShape 304"/>
              <p:cNvCxnSpPr>
                <a:cxnSpLocks noChangeAspect="1" noChangeShapeType="1"/>
                <a:stCxn id="184" idx="1"/>
                <a:endCxn id="184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8" name="AutoShape 305"/>
              <p:cNvCxnSpPr>
                <a:cxnSpLocks noChangeAspect="1" noChangeShapeType="1"/>
                <a:stCxn id="184" idx="1"/>
                <a:endCxn id="184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9" name="AutoShape 306"/>
              <p:cNvCxnSpPr>
                <a:cxnSpLocks noChangeAspect="1" noChangeShapeType="1"/>
                <a:stCxn id="184" idx="1"/>
                <a:endCxn id="184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0" name="AutoShape 307"/>
              <p:cNvCxnSpPr>
                <a:cxnSpLocks noChangeAspect="1" noChangeShapeType="1"/>
                <a:stCxn id="177" idx="3"/>
                <a:endCxn id="177" idx="1"/>
              </p:cNvCxnSpPr>
              <p:nvPr/>
            </p:nvCxnSpPr>
            <p:spPr bwMode="auto">
              <a:xfrm>
                <a:off x="3817" y="2748"/>
                <a:ext cx="7" cy="43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1" name="AutoShape 308"/>
              <p:cNvCxnSpPr>
                <a:cxnSpLocks noChangeAspect="1" noChangeShapeType="1"/>
                <a:stCxn id="184" idx="1"/>
                <a:endCxn id="184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2" name="AutoShape 309"/>
              <p:cNvCxnSpPr>
                <a:cxnSpLocks noChangeAspect="1" noChangeShapeType="1"/>
                <a:stCxn id="184" idx="1"/>
                <a:endCxn id="184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3" name="AutoShape 310"/>
              <p:cNvCxnSpPr>
                <a:cxnSpLocks noChangeAspect="1" noChangeShapeType="1"/>
                <a:stCxn id="184" idx="1"/>
                <a:endCxn id="184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4" name="AutoShape 311"/>
              <p:cNvCxnSpPr>
                <a:cxnSpLocks noChangeAspect="1" noChangeShapeType="1"/>
              </p:cNvCxnSpPr>
              <p:nvPr/>
            </p:nvCxnSpPr>
            <p:spPr bwMode="auto">
              <a:xfrm rot="13271681" flipV="1">
                <a:off x="4050" y="305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5" name="AutoShape 312"/>
              <p:cNvCxnSpPr>
                <a:cxnSpLocks noChangeAspect="1" noChangeShapeType="1"/>
              </p:cNvCxnSpPr>
              <p:nvPr/>
            </p:nvCxnSpPr>
            <p:spPr bwMode="auto">
              <a:xfrm rot="-8328319" flipH="1" flipV="1">
                <a:off x="3824" y="2863"/>
                <a:ext cx="34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6" name="AutoShape 313"/>
              <p:cNvCxnSpPr>
                <a:cxnSpLocks noChangeAspect="1" noChangeShapeType="1"/>
                <a:stCxn id="177" idx="1"/>
                <a:endCxn id="177" idx="1"/>
              </p:cNvCxnSpPr>
              <p:nvPr/>
            </p:nvCxnSpPr>
            <p:spPr bwMode="auto">
              <a:xfrm>
                <a:off x="3824" y="2791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97" name="Line 314"/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279" y="260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8" name="Line 315"/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89" y="271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9" name="Line 316"/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00" y="2813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0" name="Line 317"/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218" y="255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1" name="Line 318"/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29" y="265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2" name="Line 319"/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039" y="275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3" name="Line 320"/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769" y="273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4" name="Line 321"/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901" y="271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5" name="Line 322"/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777" y="285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6" name="Line 323"/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909" y="282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7" name="Line 324"/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176" y="3094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8" name="Line 325"/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061" y="3102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9" name="Line 326"/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166" y="294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10" name="Line 327"/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051" y="295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11" name="Oval 328"/>
              <p:cNvSpPr>
                <a:spLocks noChangeAspect="1" noChangeArrowheads="1"/>
              </p:cNvSpPr>
              <p:nvPr/>
            </p:nvSpPr>
            <p:spPr bwMode="auto">
              <a:xfrm rot="-8328319">
                <a:off x="3898" y="2888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2" name="Oval 329"/>
              <p:cNvSpPr>
                <a:spLocks noChangeAspect="1" noChangeArrowheads="1"/>
              </p:cNvSpPr>
              <p:nvPr/>
            </p:nvSpPr>
            <p:spPr bwMode="auto">
              <a:xfrm rot="-8328319">
                <a:off x="4011" y="273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3" name="Oval 330"/>
              <p:cNvSpPr>
                <a:spLocks noChangeAspect="1" noChangeArrowheads="1"/>
              </p:cNvSpPr>
              <p:nvPr/>
            </p:nvSpPr>
            <p:spPr bwMode="auto">
              <a:xfrm rot="-8328319">
                <a:off x="4134" y="2842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4" name="Oval 331"/>
              <p:cNvSpPr>
                <a:spLocks noChangeAspect="1" noChangeArrowheads="1"/>
              </p:cNvSpPr>
              <p:nvPr/>
            </p:nvSpPr>
            <p:spPr bwMode="auto">
              <a:xfrm rot="-8328319">
                <a:off x="4009" y="298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5" name="Oval 332"/>
              <p:cNvSpPr>
                <a:spLocks noChangeAspect="1" noChangeArrowheads="1"/>
              </p:cNvSpPr>
              <p:nvPr/>
            </p:nvSpPr>
            <p:spPr bwMode="auto">
              <a:xfrm rot="-8328319">
                <a:off x="4100" y="263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6" name="Oval 333"/>
              <p:cNvSpPr>
                <a:spLocks noChangeAspect="1" noChangeArrowheads="1"/>
              </p:cNvSpPr>
              <p:nvPr/>
            </p:nvSpPr>
            <p:spPr bwMode="auto">
              <a:xfrm rot="-8328319">
                <a:off x="4065" y="267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7" name="Oval 334"/>
              <p:cNvSpPr>
                <a:spLocks noChangeAspect="1" noChangeArrowheads="1"/>
              </p:cNvSpPr>
              <p:nvPr/>
            </p:nvSpPr>
            <p:spPr bwMode="auto">
              <a:xfrm rot="-8328319">
                <a:off x="4223" y="2740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8" name="Oval 335"/>
              <p:cNvSpPr>
                <a:spLocks noChangeAspect="1" noChangeArrowheads="1"/>
              </p:cNvSpPr>
              <p:nvPr/>
            </p:nvSpPr>
            <p:spPr bwMode="auto">
              <a:xfrm rot="-8328319">
                <a:off x="4187" y="2781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9" name="Oval 336"/>
              <p:cNvSpPr>
                <a:spLocks noChangeAspect="1" noChangeArrowheads="1"/>
              </p:cNvSpPr>
              <p:nvPr/>
            </p:nvSpPr>
            <p:spPr bwMode="auto">
              <a:xfrm rot="-8328319">
                <a:off x="4189" y="2532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0" name="Oval 337"/>
              <p:cNvSpPr>
                <a:spLocks noChangeAspect="1" noChangeArrowheads="1"/>
              </p:cNvSpPr>
              <p:nvPr/>
            </p:nvSpPr>
            <p:spPr bwMode="auto">
              <a:xfrm rot="-8328319">
                <a:off x="4312" y="263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1" name="Line 338"/>
              <p:cNvSpPr>
                <a:spLocks noChangeAspect="1" noChangeShapeType="1"/>
              </p:cNvSpPr>
              <p:nvPr/>
            </p:nvSpPr>
            <p:spPr bwMode="auto">
              <a:xfrm rot="3556658">
                <a:off x="4846" y="2231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22" name="Line 339"/>
              <p:cNvSpPr>
                <a:spLocks noChangeAspect="1" noChangeShapeType="1"/>
              </p:cNvSpPr>
              <p:nvPr/>
            </p:nvSpPr>
            <p:spPr bwMode="auto">
              <a:xfrm rot="3556658">
                <a:off x="4865" y="1914"/>
                <a:ext cx="1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23" name="Line 340"/>
              <p:cNvSpPr>
                <a:spLocks noChangeAspect="1" noChangeShapeType="1"/>
              </p:cNvSpPr>
              <p:nvPr/>
            </p:nvSpPr>
            <p:spPr bwMode="auto">
              <a:xfrm rot="3556658" flipH="1">
                <a:off x="5059" y="2239"/>
                <a:ext cx="1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224" name="AutoShape 341"/>
              <p:cNvCxnSpPr>
                <a:cxnSpLocks noChangeAspect="1" noChangeShapeType="1"/>
                <a:stCxn id="233" idx="0"/>
                <a:endCxn id="229" idx="0"/>
              </p:cNvCxnSpPr>
              <p:nvPr/>
            </p:nvCxnSpPr>
            <p:spPr bwMode="auto">
              <a:xfrm>
                <a:off x="4748" y="2260"/>
                <a:ext cx="47" cy="79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25" name="Rectangle 342"/>
              <p:cNvSpPr>
                <a:spLocks noChangeAspect="1" noChangeArrowheads="1"/>
              </p:cNvSpPr>
              <p:nvPr/>
            </p:nvSpPr>
            <p:spPr bwMode="auto">
              <a:xfrm rot="3556658">
                <a:off x="4599" y="2375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6" name="Rectangle 343"/>
              <p:cNvSpPr>
                <a:spLocks noChangeAspect="1" noChangeArrowheads="1"/>
              </p:cNvSpPr>
              <p:nvPr/>
            </p:nvSpPr>
            <p:spPr bwMode="auto">
              <a:xfrm rot="5920532">
                <a:off x="5037" y="2148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7" name="Rectangle 344"/>
              <p:cNvSpPr>
                <a:spLocks noChangeAspect="1" noChangeArrowheads="1"/>
              </p:cNvSpPr>
              <p:nvPr/>
            </p:nvSpPr>
            <p:spPr bwMode="auto">
              <a:xfrm rot="5876067">
                <a:off x="5027" y="2262"/>
                <a:ext cx="43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8" name="Rectangle 345"/>
              <p:cNvSpPr>
                <a:spLocks noChangeAspect="1" noChangeArrowheads="1"/>
              </p:cNvSpPr>
              <p:nvPr/>
            </p:nvSpPr>
            <p:spPr bwMode="auto">
              <a:xfrm rot="3556658">
                <a:off x="4831" y="2237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9" name="Rectangle 346"/>
              <p:cNvSpPr>
                <a:spLocks noChangeAspect="1" noChangeArrowheads="1"/>
              </p:cNvSpPr>
              <p:nvPr/>
            </p:nvSpPr>
            <p:spPr bwMode="auto">
              <a:xfrm rot="3556658">
                <a:off x="4715" y="230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0" name="Rectangle 347"/>
              <p:cNvSpPr>
                <a:spLocks noChangeAspect="1" noChangeArrowheads="1"/>
              </p:cNvSpPr>
              <p:nvPr/>
            </p:nvSpPr>
            <p:spPr bwMode="auto">
              <a:xfrm rot="3556658">
                <a:off x="4785" y="215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1" name="Rectangle 348"/>
              <p:cNvSpPr>
                <a:spLocks noChangeAspect="1" noChangeArrowheads="1"/>
              </p:cNvSpPr>
              <p:nvPr/>
            </p:nvSpPr>
            <p:spPr bwMode="auto">
              <a:xfrm rot="-9849944">
                <a:off x="4892" y="188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2" name="Rectangle 349"/>
              <p:cNvSpPr>
                <a:spLocks noChangeAspect="1" noChangeArrowheads="1"/>
              </p:cNvSpPr>
              <p:nvPr/>
            </p:nvSpPr>
            <p:spPr bwMode="auto">
              <a:xfrm rot="3556658">
                <a:off x="4552" y="229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3" name="Rectangle 350"/>
              <p:cNvSpPr>
                <a:spLocks noChangeAspect="1" noChangeArrowheads="1"/>
              </p:cNvSpPr>
              <p:nvPr/>
            </p:nvSpPr>
            <p:spPr bwMode="auto">
              <a:xfrm rot="3556658">
                <a:off x="4669" y="222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4" name="Rectangle 351"/>
              <p:cNvSpPr>
                <a:spLocks noChangeAspect="1" noChangeArrowheads="1"/>
              </p:cNvSpPr>
              <p:nvPr/>
            </p:nvSpPr>
            <p:spPr bwMode="auto">
              <a:xfrm rot="-9849944">
                <a:off x="4780" y="1860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235" name="AutoShape 352"/>
              <p:cNvCxnSpPr>
                <a:cxnSpLocks noChangeAspect="1" noChangeShapeType="1"/>
                <a:stCxn id="234" idx="3"/>
                <a:endCxn id="234" idx="1"/>
              </p:cNvCxnSpPr>
              <p:nvPr/>
            </p:nvCxnSpPr>
            <p:spPr bwMode="auto">
              <a:xfrm>
                <a:off x="4781" y="2002"/>
                <a:ext cx="42" cy="12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6" name="AutoShape 353"/>
              <p:cNvCxnSpPr>
                <a:cxnSpLocks noChangeAspect="1" noChangeShapeType="1"/>
                <a:stCxn id="234" idx="1"/>
                <a:endCxn id="234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7" name="AutoShape 354"/>
              <p:cNvCxnSpPr>
                <a:cxnSpLocks noChangeAspect="1" noChangeShapeType="1"/>
                <a:stCxn id="234" idx="1"/>
                <a:endCxn id="234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8" name="AutoShape 355"/>
              <p:cNvCxnSpPr>
                <a:cxnSpLocks noChangeAspect="1" noChangeShapeType="1"/>
                <a:stCxn id="234" idx="1"/>
                <a:endCxn id="234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9" name="AutoShape 356"/>
              <p:cNvCxnSpPr>
                <a:cxnSpLocks noChangeAspect="1" noChangeShapeType="1"/>
                <a:stCxn id="234" idx="1"/>
                <a:endCxn id="234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0" name="AutoShape 357"/>
              <p:cNvCxnSpPr>
                <a:cxnSpLocks noChangeAspect="1" noChangeShapeType="1"/>
                <a:stCxn id="227" idx="3"/>
                <a:endCxn id="227" idx="1"/>
              </p:cNvCxnSpPr>
              <p:nvPr/>
            </p:nvCxnSpPr>
            <p:spPr bwMode="auto">
              <a:xfrm flipV="1">
                <a:off x="5046" y="2375"/>
                <a:ext cx="6" cy="43"/>
              </a:xfrm>
              <a:prstGeom prst="straightConnector1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1" name="AutoShape 358"/>
              <p:cNvCxnSpPr>
                <a:cxnSpLocks noChangeAspect="1" noChangeShapeType="1"/>
                <a:stCxn id="234" idx="1"/>
                <a:endCxn id="234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2" name="AutoShape 359"/>
              <p:cNvCxnSpPr>
                <a:cxnSpLocks noChangeAspect="1" noChangeShapeType="1"/>
                <a:stCxn id="234" idx="1"/>
                <a:endCxn id="234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3" name="AutoShape 360"/>
              <p:cNvCxnSpPr>
                <a:cxnSpLocks noChangeAspect="1" noChangeShapeType="1"/>
                <a:stCxn id="234" idx="1"/>
                <a:endCxn id="234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4" name="AutoShape 361"/>
              <p:cNvCxnSpPr>
                <a:cxnSpLocks noChangeAspect="1" noChangeShapeType="1"/>
              </p:cNvCxnSpPr>
              <p:nvPr/>
            </p:nvCxnSpPr>
            <p:spPr bwMode="auto">
              <a:xfrm rot="3556658" flipV="1">
                <a:off x="4893" y="201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5" name="AutoShape 362"/>
              <p:cNvCxnSpPr>
                <a:cxnSpLocks noChangeAspect="1" noChangeShapeType="1"/>
              </p:cNvCxnSpPr>
              <p:nvPr/>
            </p:nvCxnSpPr>
            <p:spPr bwMode="auto">
              <a:xfrm rot="3556658" flipH="1" flipV="1">
                <a:off x="5046" y="2274"/>
                <a:ext cx="34" cy="27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6" name="AutoShape 363"/>
              <p:cNvCxnSpPr>
                <a:cxnSpLocks noChangeAspect="1" noChangeShapeType="1"/>
                <a:stCxn id="227" idx="1"/>
                <a:endCxn id="227" idx="1"/>
              </p:cNvCxnSpPr>
              <p:nvPr/>
            </p:nvCxnSpPr>
            <p:spPr bwMode="auto">
              <a:xfrm>
                <a:off x="5052" y="237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47" name="Line 364"/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576" y="232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48" name="Line 365"/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694" y="225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49" name="Line 366"/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809" y="219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0" name="Line 367"/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618" y="239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1" name="Line 368"/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734" y="2329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2" name="Line 369"/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850" y="226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3" name="Line 370"/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5100" y="2363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4" name="Line 371"/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4967" y="2348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5" name="Line 372"/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5129" y="2252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6" name="Line 373"/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4995" y="223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7" name="Line 374"/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824" y="1898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8" name="Line 375"/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935" y="192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9" name="Line 376"/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786" y="2047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60" name="Line 377"/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897" y="207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61" name="Oval 378"/>
              <p:cNvSpPr>
                <a:spLocks noChangeAspect="1" noChangeArrowheads="1"/>
              </p:cNvSpPr>
              <p:nvPr/>
            </p:nvSpPr>
            <p:spPr bwMode="auto">
              <a:xfrm rot="3556658">
                <a:off x="4987" y="2226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2" name="Oval 379"/>
              <p:cNvSpPr>
                <a:spLocks noChangeAspect="1" noChangeArrowheads="1"/>
              </p:cNvSpPr>
              <p:nvPr/>
            </p:nvSpPr>
            <p:spPr bwMode="auto">
              <a:xfrm rot="3556658">
                <a:off x="4832" y="2336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3" name="Oval 380"/>
              <p:cNvSpPr>
                <a:spLocks noChangeAspect="1" noChangeArrowheads="1"/>
              </p:cNvSpPr>
              <p:nvPr/>
            </p:nvSpPr>
            <p:spPr bwMode="auto">
              <a:xfrm rot="3556658">
                <a:off x="4748" y="2197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4" name="Oval 381"/>
              <p:cNvSpPr>
                <a:spLocks noChangeAspect="1" noChangeArrowheads="1"/>
              </p:cNvSpPr>
              <p:nvPr/>
            </p:nvSpPr>
            <p:spPr bwMode="auto">
              <a:xfrm rot="3556658">
                <a:off x="4912" y="2100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5" name="Oval 382"/>
              <p:cNvSpPr>
                <a:spLocks noChangeAspect="1" noChangeArrowheads="1"/>
              </p:cNvSpPr>
              <p:nvPr/>
            </p:nvSpPr>
            <p:spPr bwMode="auto">
              <a:xfrm rot="3556658">
                <a:off x="4716" y="240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6" name="Oval 383"/>
              <p:cNvSpPr>
                <a:spLocks noChangeAspect="1" noChangeArrowheads="1"/>
              </p:cNvSpPr>
              <p:nvPr/>
            </p:nvSpPr>
            <p:spPr bwMode="auto">
              <a:xfrm rot="3556658">
                <a:off x="4762" y="2377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7" name="Oval 384"/>
              <p:cNvSpPr>
                <a:spLocks noChangeAspect="1" noChangeArrowheads="1"/>
              </p:cNvSpPr>
              <p:nvPr/>
            </p:nvSpPr>
            <p:spPr bwMode="auto">
              <a:xfrm rot="3556658">
                <a:off x="4633" y="2266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8" name="Oval 385"/>
              <p:cNvSpPr>
                <a:spLocks noChangeAspect="1" noChangeArrowheads="1"/>
              </p:cNvSpPr>
              <p:nvPr/>
            </p:nvSpPr>
            <p:spPr bwMode="auto">
              <a:xfrm rot="3556658">
                <a:off x="4679" y="223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9" name="Oval 386"/>
              <p:cNvSpPr>
                <a:spLocks noChangeAspect="1" noChangeArrowheads="1"/>
              </p:cNvSpPr>
              <p:nvPr/>
            </p:nvSpPr>
            <p:spPr bwMode="auto">
              <a:xfrm rot="3556658">
                <a:off x="4599" y="247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0" name="Oval 387"/>
              <p:cNvSpPr>
                <a:spLocks noChangeAspect="1" noChangeArrowheads="1"/>
              </p:cNvSpPr>
              <p:nvPr/>
            </p:nvSpPr>
            <p:spPr bwMode="auto">
              <a:xfrm rot="3556658">
                <a:off x="4517" y="233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1" name="Line 388"/>
              <p:cNvSpPr>
                <a:spLocks noChangeAspect="1" noChangeShapeType="1"/>
              </p:cNvSpPr>
              <p:nvPr/>
            </p:nvSpPr>
            <p:spPr bwMode="auto">
              <a:xfrm flipV="1">
                <a:off x="4458" y="2529"/>
                <a:ext cx="0" cy="136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72" name="Line 389"/>
              <p:cNvSpPr>
                <a:spLocks noChangeAspect="1" noChangeShapeType="1"/>
              </p:cNvSpPr>
              <p:nvPr/>
            </p:nvSpPr>
            <p:spPr bwMode="auto">
              <a:xfrm flipV="1">
                <a:off x="4350" y="2529"/>
                <a:ext cx="0" cy="10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73" name="Text Box 391"/>
              <p:cNvSpPr txBox="1">
                <a:spLocks noChangeAspect="1" noChangeArrowheads="1"/>
              </p:cNvSpPr>
              <p:nvPr/>
            </p:nvSpPr>
            <p:spPr bwMode="auto">
              <a:xfrm>
                <a:off x="4701" y="1781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4" name="Text Box 392"/>
              <p:cNvSpPr txBox="1">
                <a:spLocks noChangeAspect="1" noChangeArrowheads="1"/>
              </p:cNvSpPr>
              <p:nvPr/>
            </p:nvSpPr>
            <p:spPr bwMode="auto">
              <a:xfrm>
                <a:off x="4620" y="1915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5" name="Text Box 393"/>
              <p:cNvSpPr txBox="1">
                <a:spLocks noChangeAspect="1" noChangeArrowheads="1"/>
              </p:cNvSpPr>
              <p:nvPr/>
            </p:nvSpPr>
            <p:spPr bwMode="auto">
              <a:xfrm>
                <a:off x="4307" y="1713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6" name="Text Box 394"/>
              <p:cNvSpPr txBox="1">
                <a:spLocks noChangeAspect="1" noChangeArrowheads="1"/>
              </p:cNvSpPr>
              <p:nvPr/>
            </p:nvSpPr>
            <p:spPr bwMode="auto">
              <a:xfrm>
                <a:off x="4527" y="1984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7" name="Text Box 395"/>
              <p:cNvSpPr txBox="1">
                <a:spLocks noChangeAspect="1" noChangeArrowheads="1"/>
              </p:cNvSpPr>
              <p:nvPr/>
            </p:nvSpPr>
            <p:spPr bwMode="auto">
              <a:xfrm>
                <a:off x="4527" y="2092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8" name="Arc 396"/>
              <p:cNvSpPr>
                <a:spLocks noChangeAspect="1"/>
              </p:cNvSpPr>
              <p:nvPr/>
            </p:nvSpPr>
            <p:spPr bwMode="auto">
              <a:xfrm>
                <a:off x="4350" y="2477"/>
                <a:ext cx="107" cy="54"/>
              </a:xfrm>
              <a:custGeom>
                <a:avLst/>
                <a:gdLst>
                  <a:gd name="T0" fmla="*/ 0 w 43194"/>
                  <a:gd name="T1" fmla="*/ 0 h 21600"/>
                  <a:gd name="T2" fmla="*/ 0 w 43194"/>
                  <a:gd name="T3" fmla="*/ 0 h 21600"/>
                  <a:gd name="T4" fmla="*/ 0 w 43194"/>
                  <a:gd name="T5" fmla="*/ 0 h 2160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3194" h="21600" fill="none" extrusionOk="0">
                    <a:moveTo>
                      <a:pt x="-1" y="21109"/>
                    </a:moveTo>
                    <a:cubicBezTo>
                      <a:pt x="265" y="9374"/>
                      <a:pt x="9855" y="-1"/>
                      <a:pt x="21594" y="0"/>
                    </a:cubicBezTo>
                    <a:cubicBezTo>
                      <a:pt x="33523" y="0"/>
                      <a:pt x="43194" y="9670"/>
                      <a:pt x="43194" y="21600"/>
                    </a:cubicBezTo>
                  </a:path>
                  <a:path w="43194" h="21600" stroke="0" extrusionOk="0">
                    <a:moveTo>
                      <a:pt x="-1" y="21109"/>
                    </a:moveTo>
                    <a:cubicBezTo>
                      <a:pt x="265" y="9374"/>
                      <a:pt x="9855" y="-1"/>
                      <a:pt x="21594" y="0"/>
                    </a:cubicBezTo>
                    <a:cubicBezTo>
                      <a:pt x="33523" y="0"/>
                      <a:pt x="43194" y="9670"/>
                      <a:pt x="43194" y="21600"/>
                    </a:cubicBezTo>
                    <a:lnTo>
                      <a:pt x="21594" y="21600"/>
                    </a:lnTo>
                    <a:lnTo>
                      <a:pt x="-1" y="21109"/>
                    </a:lnTo>
                    <a:close/>
                  </a:path>
                </a:pathLst>
              </a:cu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851582"/>
      </p:ext>
    </p:extLst>
  </p:cSld>
  <p:clrMapOvr>
    <a:masterClrMapping/>
  </p:clrMapOvr>
  <p:transition>
    <p:blinds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48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4848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4848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48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4848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4848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8483" grpId="0" build="p" autoUpdateAnimBg="0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0530" name="Rectangle 2"/>
          <p:cNvSpPr>
            <a:spLocks noChangeArrowheads="1"/>
          </p:cNvSpPr>
          <p:nvPr/>
        </p:nvSpPr>
        <p:spPr bwMode="auto">
          <a:xfrm>
            <a:off x="2491581" y="143414"/>
            <a:ext cx="7208837" cy="144398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508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0488" tIns="44450" rIns="90488" bIns="44450">
            <a:spAutoFit/>
          </a:bodyPr>
          <a:lstStyle>
            <a:lvl1pPr defTabSz="1316038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658813" defTabSz="1316038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316038" defTabSz="1316038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974850" defTabSz="1316038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633663" defTabSz="1316038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3090863" defTabSz="1316038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3548063" defTabSz="1316038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4005263" defTabSz="1316038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4462463" defTabSz="1316038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0" hangingPunct="0"/>
            <a:r>
              <a:rPr lang="en-US" altLang="en-US" sz="4400" b="1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Fluorescence Detectors.</a:t>
            </a:r>
          </a:p>
        </p:txBody>
      </p:sp>
      <p:grpSp>
        <p:nvGrpSpPr>
          <p:cNvPr id="150531" name="Group 3"/>
          <p:cNvGrpSpPr>
            <a:grpSpLocks/>
          </p:cNvGrpSpPr>
          <p:nvPr/>
        </p:nvGrpSpPr>
        <p:grpSpPr bwMode="auto">
          <a:xfrm>
            <a:off x="2485071" y="1464417"/>
            <a:ext cx="7202239" cy="4176713"/>
            <a:chOff x="676" y="1248"/>
            <a:chExt cx="4915" cy="2631"/>
          </a:xfrm>
        </p:grpSpPr>
        <p:sp>
          <p:nvSpPr>
            <p:cNvPr id="150532" name="Rectangle 4"/>
            <p:cNvSpPr>
              <a:spLocks noChangeArrowheads="1"/>
            </p:cNvSpPr>
            <p:nvPr/>
          </p:nvSpPr>
          <p:spPr bwMode="auto">
            <a:xfrm>
              <a:off x="676" y="1440"/>
              <a:ext cx="661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508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0488" tIns="44450" rIns="90488" bIns="44450">
              <a:spAutoFit/>
            </a:bodyPr>
            <a:lstStyle>
              <a:lvl1pPr defTabSz="1316038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658813" defTabSz="1316038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316038" defTabSz="1316038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974850" defTabSz="1316038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633663" defTabSz="1316038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3090863" defTabSz="1316038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3548063" defTabSz="1316038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4005263" defTabSz="1316038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4462463" defTabSz="1316038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0" hangingPunct="0"/>
              <a:r>
                <a:rPr lang="en-US" altLang="en-US" sz="2000" b="1" dirty="0"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Laser</a:t>
              </a:r>
            </a:p>
          </p:txBody>
        </p:sp>
        <p:grpSp>
          <p:nvGrpSpPr>
            <p:cNvPr id="150533" name="Group 5"/>
            <p:cNvGrpSpPr>
              <a:grpSpLocks noChangeAspect="1"/>
            </p:cNvGrpSpPr>
            <p:nvPr/>
          </p:nvGrpSpPr>
          <p:grpSpPr bwMode="auto">
            <a:xfrm>
              <a:off x="771" y="1248"/>
              <a:ext cx="4820" cy="2631"/>
              <a:chOff x="228" y="564"/>
              <a:chExt cx="5716" cy="3381"/>
            </a:xfrm>
          </p:grpSpPr>
          <p:sp>
            <p:nvSpPr>
              <p:cNvPr id="150534" name="Freeform 6" descr="Large confetti"/>
              <p:cNvSpPr>
                <a:spLocks noChangeAspect="1"/>
              </p:cNvSpPr>
              <p:nvPr/>
            </p:nvSpPr>
            <p:spPr bwMode="auto">
              <a:xfrm>
                <a:off x="2123" y="564"/>
                <a:ext cx="1031" cy="2036"/>
              </a:xfrm>
              <a:custGeom>
                <a:avLst/>
                <a:gdLst>
                  <a:gd name="T0" fmla="*/ 0 w 1031"/>
                  <a:gd name="T1" fmla="*/ 161 h 2036"/>
                  <a:gd name="T2" fmla="*/ 0 w 1031"/>
                  <a:gd name="T3" fmla="*/ 643 h 2036"/>
                  <a:gd name="T4" fmla="*/ 0 w 1031"/>
                  <a:gd name="T5" fmla="*/ 1553 h 2036"/>
                  <a:gd name="T6" fmla="*/ 0 w 1031"/>
                  <a:gd name="T7" fmla="*/ 2035 h 2036"/>
                  <a:gd name="T8" fmla="*/ 343 w 1031"/>
                  <a:gd name="T9" fmla="*/ 1874 h 2036"/>
                  <a:gd name="T10" fmla="*/ 458 w 1031"/>
                  <a:gd name="T11" fmla="*/ 2035 h 2036"/>
                  <a:gd name="T12" fmla="*/ 744 w 1031"/>
                  <a:gd name="T13" fmla="*/ 1874 h 2036"/>
                  <a:gd name="T14" fmla="*/ 1030 w 1031"/>
                  <a:gd name="T15" fmla="*/ 2035 h 2036"/>
                  <a:gd name="T16" fmla="*/ 1030 w 1031"/>
                  <a:gd name="T17" fmla="*/ 1553 h 2036"/>
                  <a:gd name="T18" fmla="*/ 1030 w 1031"/>
                  <a:gd name="T19" fmla="*/ 643 h 2036"/>
                  <a:gd name="T20" fmla="*/ 1030 w 1031"/>
                  <a:gd name="T21" fmla="*/ 54 h 2036"/>
                  <a:gd name="T22" fmla="*/ 801 w 1031"/>
                  <a:gd name="T23" fmla="*/ 321 h 2036"/>
                  <a:gd name="T24" fmla="*/ 572 w 1031"/>
                  <a:gd name="T25" fmla="*/ 161 h 2036"/>
                  <a:gd name="T26" fmla="*/ 401 w 1031"/>
                  <a:gd name="T27" fmla="*/ 321 h 2036"/>
                  <a:gd name="T28" fmla="*/ 0 w 1031"/>
                  <a:gd name="T29" fmla="*/ 0 h 2036"/>
                  <a:gd name="T30" fmla="*/ 0 w 1031"/>
                  <a:gd name="T31" fmla="*/ 161 h 20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031" h="2036">
                    <a:moveTo>
                      <a:pt x="0" y="161"/>
                    </a:moveTo>
                    <a:lnTo>
                      <a:pt x="0" y="643"/>
                    </a:lnTo>
                    <a:lnTo>
                      <a:pt x="0" y="1553"/>
                    </a:lnTo>
                    <a:lnTo>
                      <a:pt x="0" y="2035"/>
                    </a:lnTo>
                    <a:lnTo>
                      <a:pt x="343" y="1874"/>
                    </a:lnTo>
                    <a:lnTo>
                      <a:pt x="458" y="2035"/>
                    </a:lnTo>
                    <a:lnTo>
                      <a:pt x="744" y="1874"/>
                    </a:lnTo>
                    <a:lnTo>
                      <a:pt x="1030" y="2035"/>
                    </a:lnTo>
                    <a:lnTo>
                      <a:pt x="1030" y="1553"/>
                    </a:lnTo>
                    <a:lnTo>
                      <a:pt x="1030" y="643"/>
                    </a:lnTo>
                    <a:lnTo>
                      <a:pt x="1030" y="54"/>
                    </a:lnTo>
                    <a:lnTo>
                      <a:pt x="801" y="321"/>
                    </a:lnTo>
                    <a:lnTo>
                      <a:pt x="572" y="161"/>
                    </a:lnTo>
                    <a:lnTo>
                      <a:pt x="401" y="321"/>
                    </a:lnTo>
                    <a:lnTo>
                      <a:pt x="0" y="0"/>
                    </a:lnTo>
                    <a:lnTo>
                      <a:pt x="0" y="161"/>
                    </a:lnTo>
                  </a:path>
                </a:pathLst>
              </a:custGeom>
              <a:pattFill prst="lgConfetti">
                <a:fgClr>
                  <a:schemeClr val="tx1"/>
                </a:fgClr>
                <a:bgClr>
                  <a:schemeClr val="bg1"/>
                </a:bgClr>
              </a:patt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50800" cap="rnd" cmpd="sng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0535" name="Freeform 7" descr="Wide upward diagonal"/>
              <p:cNvSpPr>
                <a:spLocks noChangeAspect="1"/>
              </p:cNvSpPr>
              <p:nvPr/>
            </p:nvSpPr>
            <p:spPr bwMode="auto">
              <a:xfrm>
                <a:off x="2408" y="2009"/>
                <a:ext cx="288" cy="268"/>
              </a:xfrm>
              <a:custGeom>
                <a:avLst/>
                <a:gdLst>
                  <a:gd name="T0" fmla="*/ 287 w 288"/>
                  <a:gd name="T1" fmla="*/ 151 h 268"/>
                  <a:gd name="T2" fmla="*/ 272 w 288"/>
                  <a:gd name="T3" fmla="*/ 53 h 268"/>
                  <a:gd name="T4" fmla="*/ 198 w 288"/>
                  <a:gd name="T5" fmla="*/ 0 h 268"/>
                  <a:gd name="T6" fmla="*/ 117 w 288"/>
                  <a:gd name="T7" fmla="*/ 0 h 268"/>
                  <a:gd name="T8" fmla="*/ 44 w 288"/>
                  <a:gd name="T9" fmla="*/ 27 h 268"/>
                  <a:gd name="T10" fmla="*/ 0 w 288"/>
                  <a:gd name="T11" fmla="*/ 89 h 268"/>
                  <a:gd name="T12" fmla="*/ 0 w 288"/>
                  <a:gd name="T13" fmla="*/ 169 h 268"/>
                  <a:gd name="T14" fmla="*/ 37 w 288"/>
                  <a:gd name="T15" fmla="*/ 240 h 268"/>
                  <a:gd name="T16" fmla="*/ 117 w 288"/>
                  <a:gd name="T17" fmla="*/ 267 h 268"/>
                  <a:gd name="T18" fmla="*/ 257 w 288"/>
                  <a:gd name="T19" fmla="*/ 231 h 268"/>
                  <a:gd name="T20" fmla="*/ 287 w 288"/>
                  <a:gd name="T21" fmla="*/ 160 h 268"/>
                  <a:gd name="T22" fmla="*/ 287 w 288"/>
                  <a:gd name="T23" fmla="*/ 151 h 2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88" h="268">
                    <a:moveTo>
                      <a:pt x="287" y="151"/>
                    </a:moveTo>
                    <a:lnTo>
                      <a:pt x="272" y="53"/>
                    </a:lnTo>
                    <a:lnTo>
                      <a:pt x="198" y="0"/>
                    </a:lnTo>
                    <a:lnTo>
                      <a:pt x="117" y="0"/>
                    </a:lnTo>
                    <a:lnTo>
                      <a:pt x="44" y="27"/>
                    </a:lnTo>
                    <a:lnTo>
                      <a:pt x="0" y="89"/>
                    </a:lnTo>
                    <a:lnTo>
                      <a:pt x="0" y="169"/>
                    </a:lnTo>
                    <a:lnTo>
                      <a:pt x="37" y="240"/>
                    </a:lnTo>
                    <a:lnTo>
                      <a:pt x="117" y="267"/>
                    </a:lnTo>
                    <a:lnTo>
                      <a:pt x="257" y="231"/>
                    </a:lnTo>
                    <a:lnTo>
                      <a:pt x="287" y="160"/>
                    </a:lnTo>
                    <a:lnTo>
                      <a:pt x="287" y="151"/>
                    </a:lnTo>
                  </a:path>
                </a:pathLst>
              </a:custGeom>
              <a:pattFill prst="wdUpDiag">
                <a:fgClr>
                  <a:srgbClr val="74FFFF"/>
                </a:fgClr>
                <a:bgClr>
                  <a:srgbClr val="C1C1C1"/>
                </a:bgClr>
              </a:pattFill>
              <a:ln w="12700" cap="rnd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0536" name="Freeform 8"/>
              <p:cNvSpPr>
                <a:spLocks noChangeAspect="1"/>
              </p:cNvSpPr>
              <p:nvPr/>
            </p:nvSpPr>
            <p:spPr bwMode="auto">
              <a:xfrm>
                <a:off x="2519" y="2017"/>
                <a:ext cx="119" cy="247"/>
              </a:xfrm>
              <a:custGeom>
                <a:avLst/>
                <a:gdLst>
                  <a:gd name="T0" fmla="*/ 59 w 119"/>
                  <a:gd name="T1" fmla="*/ 0 h 247"/>
                  <a:gd name="T2" fmla="*/ 118 w 119"/>
                  <a:gd name="T3" fmla="*/ 62 h 247"/>
                  <a:gd name="T4" fmla="*/ 118 w 119"/>
                  <a:gd name="T5" fmla="*/ 123 h 247"/>
                  <a:gd name="T6" fmla="*/ 118 w 119"/>
                  <a:gd name="T7" fmla="*/ 185 h 247"/>
                  <a:gd name="T8" fmla="*/ 118 w 119"/>
                  <a:gd name="T9" fmla="*/ 185 h 247"/>
                  <a:gd name="T10" fmla="*/ 59 w 119"/>
                  <a:gd name="T11" fmla="*/ 246 h 247"/>
                  <a:gd name="T12" fmla="*/ 0 w 119"/>
                  <a:gd name="T13" fmla="*/ 246 h 247"/>
                  <a:gd name="T14" fmla="*/ 0 w 119"/>
                  <a:gd name="T15" fmla="*/ 185 h 247"/>
                  <a:gd name="T16" fmla="*/ 0 w 119"/>
                  <a:gd name="T17" fmla="*/ 185 h 247"/>
                  <a:gd name="T18" fmla="*/ 59 w 119"/>
                  <a:gd name="T19" fmla="*/ 123 h 247"/>
                  <a:gd name="T20" fmla="*/ 0 w 119"/>
                  <a:gd name="T21" fmla="*/ 123 h 247"/>
                  <a:gd name="T22" fmla="*/ 0 w 119"/>
                  <a:gd name="T23" fmla="*/ 0 h 247"/>
                  <a:gd name="T24" fmla="*/ 0 w 119"/>
                  <a:gd name="T25" fmla="*/ 0 h 247"/>
                  <a:gd name="T26" fmla="*/ 59 w 119"/>
                  <a:gd name="T27" fmla="*/ 0 h 2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19" h="247">
                    <a:moveTo>
                      <a:pt x="59" y="0"/>
                    </a:moveTo>
                    <a:lnTo>
                      <a:pt x="118" y="62"/>
                    </a:lnTo>
                    <a:lnTo>
                      <a:pt x="118" y="123"/>
                    </a:lnTo>
                    <a:lnTo>
                      <a:pt x="118" y="185"/>
                    </a:lnTo>
                    <a:lnTo>
                      <a:pt x="118" y="185"/>
                    </a:lnTo>
                    <a:lnTo>
                      <a:pt x="59" y="246"/>
                    </a:lnTo>
                    <a:lnTo>
                      <a:pt x="0" y="246"/>
                    </a:lnTo>
                    <a:lnTo>
                      <a:pt x="0" y="185"/>
                    </a:lnTo>
                    <a:lnTo>
                      <a:pt x="0" y="185"/>
                    </a:lnTo>
                    <a:lnTo>
                      <a:pt x="59" y="123"/>
                    </a:lnTo>
                    <a:lnTo>
                      <a:pt x="0" y="123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59" y="0"/>
                    </a:lnTo>
                  </a:path>
                </a:pathLst>
              </a:custGeom>
              <a:solidFill>
                <a:srgbClr val="714400"/>
              </a:solidFill>
              <a:ln w="12700" cap="rnd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0537" name="Line 9"/>
              <p:cNvSpPr>
                <a:spLocks noChangeAspect="1" noChangeShapeType="1"/>
              </p:cNvSpPr>
              <p:nvPr/>
            </p:nvSpPr>
            <p:spPr bwMode="auto">
              <a:xfrm>
                <a:off x="2620" y="1900"/>
                <a:ext cx="266" cy="944"/>
              </a:xfrm>
              <a:prstGeom prst="line">
                <a:avLst/>
              </a:prstGeom>
              <a:noFill/>
              <a:ln w="25400">
                <a:solidFill>
                  <a:schemeClr val="accent2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50538" name="Line 10"/>
              <p:cNvSpPr>
                <a:spLocks noChangeAspect="1" noChangeShapeType="1"/>
              </p:cNvSpPr>
              <p:nvPr/>
            </p:nvSpPr>
            <p:spPr bwMode="auto">
              <a:xfrm>
                <a:off x="2698" y="1900"/>
                <a:ext cx="341" cy="916"/>
              </a:xfrm>
              <a:prstGeom prst="line">
                <a:avLst/>
              </a:prstGeom>
              <a:noFill/>
              <a:ln w="25400">
                <a:solidFill>
                  <a:srgbClr val="741B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50539" name="Line 11"/>
              <p:cNvSpPr>
                <a:spLocks noChangeAspect="1" noChangeShapeType="1"/>
              </p:cNvSpPr>
              <p:nvPr/>
            </p:nvSpPr>
            <p:spPr bwMode="auto">
              <a:xfrm>
                <a:off x="2775" y="1838"/>
                <a:ext cx="462" cy="1006"/>
              </a:xfrm>
              <a:prstGeom prst="line">
                <a:avLst/>
              </a:prstGeom>
              <a:noFill/>
              <a:ln w="25400">
                <a:solidFill>
                  <a:srgbClr val="FF3938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50540" name="Line 12"/>
              <p:cNvSpPr>
                <a:spLocks noChangeAspect="1" noChangeShapeType="1"/>
              </p:cNvSpPr>
              <p:nvPr/>
            </p:nvSpPr>
            <p:spPr bwMode="auto">
              <a:xfrm>
                <a:off x="2537" y="1868"/>
                <a:ext cx="246" cy="1003"/>
              </a:xfrm>
              <a:prstGeom prst="line">
                <a:avLst/>
              </a:prstGeom>
              <a:noFill/>
              <a:ln w="25400">
                <a:solidFill>
                  <a:srgbClr val="FFFF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50541" name="Line 13"/>
              <p:cNvSpPr>
                <a:spLocks noChangeAspect="1" noChangeShapeType="1"/>
              </p:cNvSpPr>
              <p:nvPr/>
            </p:nvSpPr>
            <p:spPr bwMode="auto">
              <a:xfrm>
                <a:off x="2396" y="1687"/>
                <a:ext cx="309" cy="1318"/>
              </a:xfrm>
              <a:prstGeom prst="line">
                <a:avLst/>
              </a:prstGeom>
              <a:noFill/>
              <a:ln w="50800">
                <a:solidFill>
                  <a:srgbClr val="FFFF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50542" name="Line 14"/>
              <p:cNvSpPr>
                <a:spLocks noChangeAspect="1" noChangeShapeType="1"/>
              </p:cNvSpPr>
              <p:nvPr/>
            </p:nvSpPr>
            <p:spPr bwMode="auto">
              <a:xfrm>
                <a:off x="2870" y="1717"/>
                <a:ext cx="573" cy="1290"/>
              </a:xfrm>
              <a:prstGeom prst="line">
                <a:avLst/>
              </a:prstGeom>
              <a:noFill/>
              <a:ln w="50800">
                <a:solidFill>
                  <a:srgbClr val="FFFF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50543" name="Oval 15"/>
              <p:cNvSpPr>
                <a:spLocks noChangeAspect="1" noChangeArrowheads="1"/>
              </p:cNvSpPr>
              <p:nvPr/>
            </p:nvSpPr>
            <p:spPr bwMode="auto">
              <a:xfrm>
                <a:off x="2709" y="2767"/>
                <a:ext cx="817" cy="502"/>
              </a:xfrm>
              <a:prstGeom prst="ellipse">
                <a:avLst/>
              </a:prstGeom>
              <a:gradFill rotWithShape="0">
                <a:gsLst>
                  <a:gs pos="0">
                    <a:srgbClr val="DADADA"/>
                  </a:gs>
                  <a:gs pos="100000">
                    <a:srgbClr val="DADADA">
                      <a:gamma/>
                      <a:shade val="20000"/>
                      <a:invGamma/>
                    </a:srgbClr>
                  </a:gs>
                </a:gsLst>
                <a:path path="shape">
                  <a:fillToRect l="50000" t="50000" r="50000" b="50000"/>
                </a:path>
              </a:gradFill>
              <a:ln w="25400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grpSp>
            <p:nvGrpSpPr>
              <p:cNvPr id="150544" name="Group 16"/>
              <p:cNvGrpSpPr>
                <a:grpSpLocks noChangeAspect="1"/>
              </p:cNvGrpSpPr>
              <p:nvPr/>
            </p:nvGrpSpPr>
            <p:grpSpPr bwMode="auto">
              <a:xfrm>
                <a:off x="3662" y="2328"/>
                <a:ext cx="1962" cy="987"/>
                <a:chOff x="3662" y="2328"/>
                <a:chExt cx="1962" cy="987"/>
              </a:xfrm>
            </p:grpSpPr>
            <p:sp>
              <p:nvSpPr>
                <p:cNvPr id="150545" name="Rectangle 17"/>
                <p:cNvSpPr>
                  <a:spLocks noChangeAspect="1" noChangeArrowheads="1"/>
                </p:cNvSpPr>
                <p:nvPr/>
              </p:nvSpPr>
              <p:spPr bwMode="auto">
                <a:xfrm>
                  <a:off x="3707" y="2328"/>
                  <a:ext cx="1917" cy="984"/>
                </a:xfrm>
                <a:prstGeom prst="rect">
                  <a:avLst/>
                </a:prstGeom>
                <a:solidFill>
                  <a:srgbClr val="3365FB"/>
                </a:solidFill>
                <a:ln>
                  <a:noFill/>
                </a:ln>
                <a:effectLst>
                  <a:outerShdw dist="107763" dir="2700000" algn="ctr" rotWithShape="0">
                    <a:schemeClr val="bg2"/>
                  </a:outerShdw>
                </a:effectLst>
                <a:extLst>
                  <a:ext uri="{91240B29-F687-4F45-9708-019B960494DF}">
                    <a14:hiddenLine xmlns:a14="http://schemas.microsoft.com/office/drawing/2010/main" w="127000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GB"/>
                </a:p>
              </p:txBody>
            </p:sp>
            <p:sp>
              <p:nvSpPr>
                <p:cNvPr id="150546" name="Line 18"/>
                <p:cNvSpPr>
                  <a:spLocks noChangeAspect="1" noChangeShapeType="1"/>
                </p:cNvSpPr>
                <p:nvPr/>
              </p:nvSpPr>
              <p:spPr bwMode="auto">
                <a:xfrm>
                  <a:off x="4107" y="2416"/>
                  <a:ext cx="0" cy="589"/>
                </a:xfrm>
                <a:prstGeom prst="line">
                  <a:avLst/>
                </a:prstGeom>
                <a:noFill/>
                <a:ln w="25400">
                  <a:solidFill>
                    <a:srgbClr val="00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GB"/>
                </a:p>
              </p:txBody>
            </p:sp>
            <p:sp>
              <p:nvSpPr>
                <p:cNvPr id="150547" name="Line 19"/>
                <p:cNvSpPr>
                  <a:spLocks noChangeAspect="1" noChangeShapeType="1"/>
                </p:cNvSpPr>
                <p:nvPr/>
              </p:nvSpPr>
              <p:spPr bwMode="auto">
                <a:xfrm>
                  <a:off x="4115" y="3012"/>
                  <a:ext cx="1299" cy="1"/>
                </a:xfrm>
                <a:prstGeom prst="line">
                  <a:avLst/>
                </a:prstGeom>
                <a:noFill/>
                <a:ln w="25400">
                  <a:solidFill>
                    <a:srgbClr val="00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GB"/>
                </a:p>
              </p:txBody>
            </p:sp>
            <p:sp>
              <p:nvSpPr>
                <p:cNvPr id="150548" name="Freeform 20" descr="Outlined diamond"/>
                <p:cNvSpPr>
                  <a:spLocks noChangeAspect="1"/>
                </p:cNvSpPr>
                <p:nvPr/>
              </p:nvSpPr>
              <p:spPr bwMode="auto">
                <a:xfrm>
                  <a:off x="4366" y="2483"/>
                  <a:ext cx="867" cy="508"/>
                </a:xfrm>
                <a:custGeom>
                  <a:avLst/>
                  <a:gdLst>
                    <a:gd name="T0" fmla="*/ 0 w 867"/>
                    <a:gd name="T1" fmla="*/ 507 h 508"/>
                    <a:gd name="T2" fmla="*/ 85 w 867"/>
                    <a:gd name="T3" fmla="*/ 485 h 508"/>
                    <a:gd name="T4" fmla="*/ 112 w 867"/>
                    <a:gd name="T5" fmla="*/ 448 h 508"/>
                    <a:gd name="T6" fmla="*/ 137 w 867"/>
                    <a:gd name="T7" fmla="*/ 388 h 508"/>
                    <a:gd name="T8" fmla="*/ 172 w 867"/>
                    <a:gd name="T9" fmla="*/ 268 h 508"/>
                    <a:gd name="T10" fmla="*/ 202 w 867"/>
                    <a:gd name="T11" fmla="*/ 127 h 508"/>
                    <a:gd name="T12" fmla="*/ 245 w 867"/>
                    <a:gd name="T13" fmla="*/ 7 h 508"/>
                    <a:gd name="T14" fmla="*/ 276 w 867"/>
                    <a:gd name="T15" fmla="*/ 0 h 508"/>
                    <a:gd name="T16" fmla="*/ 289 w 867"/>
                    <a:gd name="T17" fmla="*/ 37 h 508"/>
                    <a:gd name="T18" fmla="*/ 327 w 867"/>
                    <a:gd name="T19" fmla="*/ 134 h 508"/>
                    <a:gd name="T20" fmla="*/ 367 w 867"/>
                    <a:gd name="T21" fmla="*/ 253 h 508"/>
                    <a:gd name="T22" fmla="*/ 431 w 867"/>
                    <a:gd name="T23" fmla="*/ 336 h 508"/>
                    <a:gd name="T24" fmla="*/ 499 w 867"/>
                    <a:gd name="T25" fmla="*/ 373 h 508"/>
                    <a:gd name="T26" fmla="*/ 595 w 867"/>
                    <a:gd name="T27" fmla="*/ 448 h 508"/>
                    <a:gd name="T28" fmla="*/ 711 w 867"/>
                    <a:gd name="T29" fmla="*/ 492 h 508"/>
                    <a:gd name="T30" fmla="*/ 866 w 867"/>
                    <a:gd name="T31" fmla="*/ 507 h 508"/>
                    <a:gd name="T32" fmla="*/ 0 w 867"/>
                    <a:gd name="T33" fmla="*/ 507 h 5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867" h="508">
                      <a:moveTo>
                        <a:pt x="0" y="507"/>
                      </a:moveTo>
                      <a:lnTo>
                        <a:pt x="85" y="485"/>
                      </a:lnTo>
                      <a:lnTo>
                        <a:pt x="112" y="448"/>
                      </a:lnTo>
                      <a:lnTo>
                        <a:pt x="137" y="388"/>
                      </a:lnTo>
                      <a:lnTo>
                        <a:pt x="172" y="268"/>
                      </a:lnTo>
                      <a:lnTo>
                        <a:pt x="202" y="127"/>
                      </a:lnTo>
                      <a:lnTo>
                        <a:pt x="245" y="7"/>
                      </a:lnTo>
                      <a:lnTo>
                        <a:pt x="276" y="0"/>
                      </a:lnTo>
                      <a:lnTo>
                        <a:pt x="289" y="37"/>
                      </a:lnTo>
                      <a:lnTo>
                        <a:pt x="327" y="134"/>
                      </a:lnTo>
                      <a:lnTo>
                        <a:pt x="367" y="253"/>
                      </a:lnTo>
                      <a:lnTo>
                        <a:pt x="431" y="336"/>
                      </a:lnTo>
                      <a:lnTo>
                        <a:pt x="499" y="373"/>
                      </a:lnTo>
                      <a:lnTo>
                        <a:pt x="595" y="448"/>
                      </a:lnTo>
                      <a:lnTo>
                        <a:pt x="711" y="492"/>
                      </a:lnTo>
                      <a:lnTo>
                        <a:pt x="866" y="507"/>
                      </a:lnTo>
                      <a:lnTo>
                        <a:pt x="0" y="507"/>
                      </a:lnTo>
                    </a:path>
                  </a:pathLst>
                </a:custGeom>
                <a:pattFill prst="openDmnd">
                  <a:fgClr>
                    <a:srgbClr val="005038"/>
                  </a:fgClr>
                  <a:bgClr>
                    <a:srgbClr val="C1C1C1"/>
                  </a:bgClr>
                </a:pattFill>
                <a:ln w="12700" cap="rnd" cmpd="sng">
                  <a:solidFill>
                    <a:srgbClr val="FFFF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GB"/>
                </a:p>
              </p:txBody>
            </p:sp>
            <p:pic>
              <p:nvPicPr>
                <p:cNvPr id="150549" name="Picture 21"/>
                <p:cNvPicPr>
                  <a:picLocks noChangeAspect="1" noChangeArrowheads="1"/>
                </p:cNvPicPr>
                <p:nvPr/>
              </p:nvPicPr>
              <p:blipFill>
                <a:blip r:embed="rId2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3662" y="2470"/>
                  <a:ext cx="426" cy="546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50800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pic>
            <p:sp>
              <p:nvSpPr>
                <p:cNvPr id="150550" name="Rectangle 22"/>
                <p:cNvSpPr>
                  <a:spLocks noChangeAspect="1" noChangeArrowheads="1"/>
                </p:cNvSpPr>
                <p:nvPr/>
              </p:nvSpPr>
              <p:spPr bwMode="auto">
                <a:xfrm>
                  <a:off x="4083" y="3043"/>
                  <a:ext cx="1370" cy="272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50800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lIns="90488" tIns="44450" rIns="90488" bIns="44450">
                  <a:spAutoFit/>
                </a:bodyPr>
                <a:lstStyle>
                  <a:lvl1pPr defTabSz="1316038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658813" defTabSz="1316038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316038" defTabSz="1316038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974850" defTabSz="1316038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633663" defTabSz="1316038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3090863" defTabSz="1316038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3548063" defTabSz="1316038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4005263" defTabSz="1316038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4462463" defTabSz="1316038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0" hangingPunct="0"/>
                  <a:r>
                    <a:rPr lang="en-US" altLang="en-US" sz="1600" b="1" i="1" dirty="0">
                      <a:solidFill>
                        <a:srgbClr val="FFCC00"/>
                      </a:solidFill>
                      <a:latin typeface="Verdana" panose="020B0604030504040204" pitchFamily="34" charset="0"/>
                      <a:ea typeface="Verdana" panose="020B0604030504040204" pitchFamily="34" charset="0"/>
                      <a:cs typeface="Verdana" panose="020B0604030504040204" pitchFamily="34" charset="0"/>
                    </a:rPr>
                    <a:t>Fluorescence</a:t>
                  </a:r>
                </a:p>
              </p:txBody>
            </p:sp>
          </p:grpSp>
          <p:sp>
            <p:nvSpPr>
              <p:cNvPr id="150551" name="Oval 23"/>
              <p:cNvSpPr>
                <a:spLocks noChangeAspect="1" noChangeArrowheads="1"/>
              </p:cNvSpPr>
              <p:nvPr/>
            </p:nvSpPr>
            <p:spPr bwMode="auto">
              <a:xfrm>
                <a:off x="412" y="1596"/>
                <a:ext cx="198" cy="183"/>
              </a:xfrm>
              <a:prstGeom prst="ellipse">
                <a:avLst/>
              </a:prstGeom>
              <a:gradFill rotWithShape="0">
                <a:gsLst>
                  <a:gs pos="0">
                    <a:srgbClr val="FFFF00"/>
                  </a:gs>
                  <a:gs pos="100000">
                    <a:srgbClr val="FFFF00">
                      <a:gamma/>
                      <a:shade val="20000"/>
                      <a:invGamma/>
                    </a:srgbClr>
                  </a:gs>
                </a:gsLst>
                <a:path path="shape">
                  <a:fillToRect l="50000" t="50000" r="50000" b="50000"/>
                </a:path>
              </a:gradFill>
              <a:ln w="12700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50552" name="Line 24"/>
              <p:cNvSpPr>
                <a:spLocks noChangeAspect="1" noChangeShapeType="1"/>
              </p:cNvSpPr>
              <p:nvPr/>
            </p:nvSpPr>
            <p:spPr bwMode="auto">
              <a:xfrm>
                <a:off x="492" y="1421"/>
                <a:ext cx="0" cy="107"/>
              </a:xfrm>
              <a:prstGeom prst="line">
                <a:avLst/>
              </a:prstGeom>
              <a:noFill/>
              <a:ln w="50800">
                <a:solidFill>
                  <a:srgbClr val="FFFF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50553" name="Line 25"/>
              <p:cNvSpPr>
                <a:spLocks noChangeAspect="1" noChangeShapeType="1"/>
              </p:cNvSpPr>
              <p:nvPr/>
            </p:nvSpPr>
            <p:spPr bwMode="auto">
              <a:xfrm>
                <a:off x="516" y="1855"/>
                <a:ext cx="0" cy="108"/>
              </a:xfrm>
              <a:prstGeom prst="line">
                <a:avLst/>
              </a:prstGeom>
              <a:noFill/>
              <a:ln w="50800">
                <a:solidFill>
                  <a:srgbClr val="FFFF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50554" name="Line 26"/>
              <p:cNvSpPr>
                <a:spLocks noChangeAspect="1" noChangeShapeType="1"/>
              </p:cNvSpPr>
              <p:nvPr/>
            </p:nvSpPr>
            <p:spPr bwMode="auto">
              <a:xfrm flipV="1">
                <a:off x="228" y="1728"/>
                <a:ext cx="98" cy="101"/>
              </a:xfrm>
              <a:prstGeom prst="line">
                <a:avLst/>
              </a:prstGeom>
              <a:noFill/>
              <a:ln w="50800">
                <a:solidFill>
                  <a:srgbClr val="FFFF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50555" name="Line 27"/>
              <p:cNvSpPr>
                <a:spLocks noChangeAspect="1" noChangeShapeType="1"/>
              </p:cNvSpPr>
              <p:nvPr/>
            </p:nvSpPr>
            <p:spPr bwMode="auto">
              <a:xfrm flipV="1">
                <a:off x="688" y="1493"/>
                <a:ext cx="98" cy="102"/>
              </a:xfrm>
              <a:prstGeom prst="line">
                <a:avLst/>
              </a:prstGeom>
              <a:noFill/>
              <a:ln w="50800">
                <a:solidFill>
                  <a:srgbClr val="FFFF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50556" name="Line 28"/>
              <p:cNvSpPr>
                <a:spLocks noChangeAspect="1" noChangeShapeType="1"/>
              </p:cNvSpPr>
              <p:nvPr/>
            </p:nvSpPr>
            <p:spPr bwMode="auto">
              <a:xfrm>
                <a:off x="722" y="1665"/>
                <a:ext cx="117" cy="0"/>
              </a:xfrm>
              <a:prstGeom prst="line">
                <a:avLst/>
              </a:prstGeom>
              <a:noFill/>
              <a:ln w="50800">
                <a:solidFill>
                  <a:srgbClr val="FFFF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50557" name="Line 29"/>
              <p:cNvSpPr>
                <a:spLocks noChangeAspect="1" noChangeShapeType="1"/>
              </p:cNvSpPr>
              <p:nvPr/>
            </p:nvSpPr>
            <p:spPr bwMode="auto">
              <a:xfrm>
                <a:off x="682" y="1768"/>
                <a:ext cx="95" cy="38"/>
              </a:xfrm>
              <a:prstGeom prst="line">
                <a:avLst/>
              </a:prstGeom>
              <a:noFill/>
              <a:ln w="50800">
                <a:solidFill>
                  <a:srgbClr val="FFFF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50558" name="Line 30"/>
              <p:cNvSpPr>
                <a:spLocks noChangeAspect="1" noChangeShapeType="1"/>
              </p:cNvSpPr>
              <p:nvPr/>
            </p:nvSpPr>
            <p:spPr bwMode="auto">
              <a:xfrm>
                <a:off x="245" y="1560"/>
                <a:ext cx="95" cy="37"/>
              </a:xfrm>
              <a:prstGeom prst="line">
                <a:avLst/>
              </a:prstGeom>
              <a:noFill/>
              <a:ln w="50800">
                <a:solidFill>
                  <a:srgbClr val="FFFF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50559" name="Line 31"/>
              <p:cNvSpPr>
                <a:spLocks noChangeAspect="1" noChangeShapeType="1"/>
              </p:cNvSpPr>
              <p:nvPr/>
            </p:nvSpPr>
            <p:spPr bwMode="auto">
              <a:xfrm>
                <a:off x="1058" y="1698"/>
                <a:ext cx="1046" cy="0"/>
              </a:xfrm>
              <a:prstGeom prst="line">
                <a:avLst/>
              </a:prstGeom>
              <a:noFill/>
              <a:ln w="76200" cmpd="tri">
                <a:solidFill>
                  <a:srgbClr val="FFFF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50560" name="Line 32"/>
              <p:cNvSpPr>
                <a:spLocks noChangeAspect="1" noChangeShapeType="1"/>
              </p:cNvSpPr>
              <p:nvPr/>
            </p:nvSpPr>
            <p:spPr bwMode="auto">
              <a:xfrm>
                <a:off x="2130" y="606"/>
                <a:ext cx="0" cy="1454"/>
              </a:xfrm>
              <a:prstGeom prst="line">
                <a:avLst/>
              </a:prstGeom>
              <a:noFill/>
              <a:ln w="127000">
                <a:solidFill>
                  <a:srgbClr val="DAC8F3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50561" name="Line 33"/>
              <p:cNvSpPr>
                <a:spLocks noChangeAspect="1" noChangeShapeType="1"/>
              </p:cNvSpPr>
              <p:nvPr/>
            </p:nvSpPr>
            <p:spPr bwMode="auto">
              <a:xfrm>
                <a:off x="3158" y="669"/>
                <a:ext cx="0" cy="1367"/>
              </a:xfrm>
              <a:prstGeom prst="line">
                <a:avLst/>
              </a:prstGeom>
              <a:noFill/>
              <a:ln w="127000">
                <a:solidFill>
                  <a:srgbClr val="DAC8F3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50562" name="Freeform 34"/>
              <p:cNvSpPr>
                <a:spLocks noChangeAspect="1"/>
              </p:cNvSpPr>
              <p:nvPr/>
            </p:nvSpPr>
            <p:spPr bwMode="auto">
              <a:xfrm>
                <a:off x="4258" y="1430"/>
                <a:ext cx="135" cy="505"/>
              </a:xfrm>
              <a:custGeom>
                <a:avLst/>
                <a:gdLst>
                  <a:gd name="T0" fmla="*/ 0 w 135"/>
                  <a:gd name="T1" fmla="*/ 0 h 505"/>
                  <a:gd name="T2" fmla="*/ 134 w 135"/>
                  <a:gd name="T3" fmla="*/ 0 h 505"/>
                  <a:gd name="T4" fmla="*/ 134 w 135"/>
                  <a:gd name="T5" fmla="*/ 504 h 505"/>
                  <a:gd name="T6" fmla="*/ 0 w 135"/>
                  <a:gd name="T7" fmla="*/ 504 h 505"/>
                  <a:gd name="T8" fmla="*/ 0 w 135"/>
                  <a:gd name="T9" fmla="*/ 0 h 5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5" h="505">
                    <a:moveTo>
                      <a:pt x="0" y="0"/>
                    </a:moveTo>
                    <a:lnTo>
                      <a:pt x="134" y="0"/>
                    </a:lnTo>
                    <a:lnTo>
                      <a:pt x="134" y="504"/>
                    </a:lnTo>
                    <a:lnTo>
                      <a:pt x="0" y="504"/>
                    </a:lnTo>
                    <a:lnTo>
                      <a:pt x="0" y="0"/>
                    </a:lnTo>
                  </a:path>
                </a:pathLst>
              </a:custGeom>
              <a:gradFill rotWithShape="0">
                <a:gsLst>
                  <a:gs pos="0">
                    <a:srgbClr val="DADADA"/>
                  </a:gs>
                  <a:gs pos="100000">
                    <a:srgbClr val="DADADA">
                      <a:gamma/>
                      <a:shade val="20000"/>
                      <a:invGamma/>
                    </a:srgbClr>
                  </a:gs>
                </a:gsLst>
                <a:path path="rect">
                  <a:fillToRect l="50000" t="50000" r="50000" b="50000"/>
                </a:path>
              </a:gradFill>
              <a:ln w="25400" cap="rnd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0563" name="Rectangle 35"/>
              <p:cNvSpPr>
                <a:spLocks noChangeAspect="1" noChangeArrowheads="1"/>
              </p:cNvSpPr>
              <p:nvPr/>
            </p:nvSpPr>
            <p:spPr bwMode="auto">
              <a:xfrm>
                <a:off x="4488" y="1563"/>
                <a:ext cx="1456" cy="32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508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lIns="90488" tIns="44450" rIns="90488" bIns="44450">
                <a:spAutoFit/>
              </a:bodyPr>
              <a:lstStyle>
                <a:lvl1pPr defTabSz="1316038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658813" defTabSz="1316038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316038" defTabSz="1316038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974850" defTabSz="1316038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633663" defTabSz="1316038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3090863" defTabSz="1316038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3548063" defTabSz="1316038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4005263" defTabSz="1316038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4462463" defTabSz="1316038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0" hangingPunct="0"/>
                <a:r>
                  <a:rPr lang="en-US" altLang="en-US" sz="2000" b="1" dirty="0">
                    <a:latin typeface="Verdana" panose="020B0604030504040204" pitchFamily="34" charset="0"/>
                    <a:ea typeface="Verdana" panose="020B0604030504040204" pitchFamily="34" charset="0"/>
                    <a:cs typeface="Verdana" panose="020B0604030504040204" pitchFamily="34" charset="0"/>
                  </a:rPr>
                  <a:t>FSC Sensor</a:t>
                </a:r>
              </a:p>
            </p:txBody>
          </p:sp>
          <p:sp>
            <p:nvSpPr>
              <p:cNvPr id="150564" name="Freeform 36"/>
              <p:cNvSpPr>
                <a:spLocks noChangeAspect="1"/>
              </p:cNvSpPr>
              <p:nvPr/>
            </p:nvSpPr>
            <p:spPr bwMode="auto">
              <a:xfrm>
                <a:off x="2494" y="1231"/>
                <a:ext cx="210" cy="177"/>
              </a:xfrm>
              <a:custGeom>
                <a:avLst/>
                <a:gdLst>
                  <a:gd name="T0" fmla="*/ 209 w 210"/>
                  <a:gd name="T1" fmla="*/ 59 h 177"/>
                  <a:gd name="T2" fmla="*/ 173 w 210"/>
                  <a:gd name="T3" fmla="*/ 17 h 177"/>
                  <a:gd name="T4" fmla="*/ 87 w 210"/>
                  <a:gd name="T5" fmla="*/ 0 h 177"/>
                  <a:gd name="T6" fmla="*/ 36 w 210"/>
                  <a:gd name="T7" fmla="*/ 34 h 177"/>
                  <a:gd name="T8" fmla="*/ 0 w 210"/>
                  <a:gd name="T9" fmla="*/ 92 h 177"/>
                  <a:gd name="T10" fmla="*/ 36 w 210"/>
                  <a:gd name="T11" fmla="*/ 143 h 177"/>
                  <a:gd name="T12" fmla="*/ 109 w 210"/>
                  <a:gd name="T13" fmla="*/ 176 h 177"/>
                  <a:gd name="T14" fmla="*/ 173 w 210"/>
                  <a:gd name="T15" fmla="*/ 159 h 177"/>
                  <a:gd name="T16" fmla="*/ 209 w 210"/>
                  <a:gd name="T17" fmla="*/ 92 h 177"/>
                  <a:gd name="T18" fmla="*/ 209 w 210"/>
                  <a:gd name="T19" fmla="*/ 76 h 177"/>
                  <a:gd name="T20" fmla="*/ 209 w 210"/>
                  <a:gd name="T21" fmla="*/ 59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10" h="177">
                    <a:moveTo>
                      <a:pt x="209" y="59"/>
                    </a:moveTo>
                    <a:lnTo>
                      <a:pt x="173" y="17"/>
                    </a:lnTo>
                    <a:lnTo>
                      <a:pt x="87" y="0"/>
                    </a:lnTo>
                    <a:lnTo>
                      <a:pt x="36" y="34"/>
                    </a:lnTo>
                    <a:lnTo>
                      <a:pt x="0" y="92"/>
                    </a:lnTo>
                    <a:lnTo>
                      <a:pt x="36" y="143"/>
                    </a:lnTo>
                    <a:lnTo>
                      <a:pt x="109" y="176"/>
                    </a:lnTo>
                    <a:lnTo>
                      <a:pt x="173" y="159"/>
                    </a:lnTo>
                    <a:lnTo>
                      <a:pt x="209" y="92"/>
                    </a:lnTo>
                    <a:lnTo>
                      <a:pt x="209" y="76"/>
                    </a:lnTo>
                    <a:lnTo>
                      <a:pt x="209" y="59"/>
                    </a:lnTo>
                  </a:path>
                </a:pathLst>
              </a:custGeom>
              <a:solidFill>
                <a:srgbClr val="5700D6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rnd" cmpd="sng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0565" name="Freeform 37" descr="Wide upward diagonal"/>
              <p:cNvSpPr>
                <a:spLocks noChangeAspect="1"/>
              </p:cNvSpPr>
              <p:nvPr/>
            </p:nvSpPr>
            <p:spPr bwMode="auto">
              <a:xfrm>
                <a:off x="2459" y="1153"/>
                <a:ext cx="295" cy="301"/>
              </a:xfrm>
              <a:custGeom>
                <a:avLst/>
                <a:gdLst>
                  <a:gd name="T0" fmla="*/ 294 w 295"/>
                  <a:gd name="T1" fmla="*/ 169 h 301"/>
                  <a:gd name="T2" fmla="*/ 279 w 295"/>
                  <a:gd name="T3" fmla="*/ 60 h 301"/>
                  <a:gd name="T4" fmla="*/ 203 w 295"/>
                  <a:gd name="T5" fmla="*/ 0 h 301"/>
                  <a:gd name="T6" fmla="*/ 120 w 295"/>
                  <a:gd name="T7" fmla="*/ 0 h 301"/>
                  <a:gd name="T8" fmla="*/ 45 w 295"/>
                  <a:gd name="T9" fmla="*/ 29 h 301"/>
                  <a:gd name="T10" fmla="*/ 0 w 295"/>
                  <a:gd name="T11" fmla="*/ 100 h 301"/>
                  <a:gd name="T12" fmla="*/ 0 w 295"/>
                  <a:gd name="T13" fmla="*/ 190 h 301"/>
                  <a:gd name="T14" fmla="*/ 38 w 295"/>
                  <a:gd name="T15" fmla="*/ 269 h 301"/>
                  <a:gd name="T16" fmla="*/ 120 w 295"/>
                  <a:gd name="T17" fmla="*/ 300 h 301"/>
                  <a:gd name="T18" fmla="*/ 264 w 295"/>
                  <a:gd name="T19" fmla="*/ 259 h 301"/>
                  <a:gd name="T20" fmla="*/ 294 w 295"/>
                  <a:gd name="T21" fmla="*/ 179 h 301"/>
                  <a:gd name="T22" fmla="*/ 294 w 295"/>
                  <a:gd name="T23" fmla="*/ 169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95" h="301">
                    <a:moveTo>
                      <a:pt x="294" y="169"/>
                    </a:moveTo>
                    <a:lnTo>
                      <a:pt x="279" y="60"/>
                    </a:lnTo>
                    <a:lnTo>
                      <a:pt x="203" y="0"/>
                    </a:lnTo>
                    <a:lnTo>
                      <a:pt x="120" y="0"/>
                    </a:lnTo>
                    <a:lnTo>
                      <a:pt x="45" y="29"/>
                    </a:lnTo>
                    <a:lnTo>
                      <a:pt x="0" y="100"/>
                    </a:lnTo>
                    <a:lnTo>
                      <a:pt x="0" y="190"/>
                    </a:lnTo>
                    <a:lnTo>
                      <a:pt x="38" y="269"/>
                    </a:lnTo>
                    <a:lnTo>
                      <a:pt x="120" y="300"/>
                    </a:lnTo>
                    <a:lnTo>
                      <a:pt x="264" y="259"/>
                    </a:lnTo>
                    <a:lnTo>
                      <a:pt x="294" y="179"/>
                    </a:lnTo>
                    <a:lnTo>
                      <a:pt x="294" y="169"/>
                    </a:lnTo>
                  </a:path>
                </a:pathLst>
              </a:custGeom>
              <a:pattFill prst="wdUpDiag">
                <a:fgClr>
                  <a:srgbClr val="74FFFF"/>
                </a:fgClr>
                <a:bgClr>
                  <a:srgbClr val="C1C1C1"/>
                </a:bgClr>
              </a:pattFill>
              <a:ln w="12700" cap="rnd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0566" name="Freeform 38"/>
              <p:cNvSpPr>
                <a:spLocks noChangeAspect="1"/>
              </p:cNvSpPr>
              <p:nvPr/>
            </p:nvSpPr>
            <p:spPr bwMode="auto">
              <a:xfrm>
                <a:off x="2502" y="1260"/>
                <a:ext cx="194" cy="161"/>
              </a:xfrm>
              <a:custGeom>
                <a:avLst/>
                <a:gdLst>
                  <a:gd name="T0" fmla="*/ 79 w 194"/>
                  <a:gd name="T1" fmla="*/ 160 h 161"/>
                  <a:gd name="T2" fmla="*/ 107 w 194"/>
                  <a:gd name="T3" fmla="*/ 150 h 161"/>
                  <a:gd name="T4" fmla="*/ 136 w 194"/>
                  <a:gd name="T5" fmla="*/ 120 h 161"/>
                  <a:gd name="T6" fmla="*/ 193 w 194"/>
                  <a:gd name="T7" fmla="*/ 120 h 161"/>
                  <a:gd name="T8" fmla="*/ 193 w 194"/>
                  <a:gd name="T9" fmla="*/ 80 h 161"/>
                  <a:gd name="T10" fmla="*/ 193 w 194"/>
                  <a:gd name="T11" fmla="*/ 80 h 161"/>
                  <a:gd name="T12" fmla="*/ 193 w 194"/>
                  <a:gd name="T13" fmla="*/ 40 h 161"/>
                  <a:gd name="T14" fmla="*/ 193 w 194"/>
                  <a:gd name="T15" fmla="*/ 0 h 161"/>
                  <a:gd name="T16" fmla="*/ 136 w 194"/>
                  <a:gd name="T17" fmla="*/ 0 h 161"/>
                  <a:gd name="T18" fmla="*/ 79 w 194"/>
                  <a:gd name="T19" fmla="*/ 40 h 161"/>
                  <a:gd name="T20" fmla="*/ 136 w 194"/>
                  <a:gd name="T21" fmla="*/ 53 h 161"/>
                  <a:gd name="T22" fmla="*/ 193 w 194"/>
                  <a:gd name="T23" fmla="*/ 80 h 161"/>
                  <a:gd name="T24" fmla="*/ 193 w 194"/>
                  <a:gd name="T25" fmla="*/ 80 h 161"/>
                  <a:gd name="T26" fmla="*/ 136 w 194"/>
                  <a:gd name="T27" fmla="*/ 120 h 161"/>
                  <a:gd name="T28" fmla="*/ 79 w 194"/>
                  <a:gd name="T29" fmla="*/ 120 h 161"/>
                  <a:gd name="T30" fmla="*/ 21 w 194"/>
                  <a:gd name="T31" fmla="*/ 120 h 161"/>
                  <a:gd name="T32" fmla="*/ 21 w 194"/>
                  <a:gd name="T33" fmla="*/ 120 h 161"/>
                  <a:gd name="T34" fmla="*/ 0 w 194"/>
                  <a:gd name="T35" fmla="*/ 140 h 161"/>
                  <a:gd name="T36" fmla="*/ 14 w 194"/>
                  <a:gd name="T37" fmla="*/ 156 h 161"/>
                  <a:gd name="T38" fmla="*/ 79 w 194"/>
                  <a:gd name="T39" fmla="*/ 160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94" h="161">
                    <a:moveTo>
                      <a:pt x="79" y="160"/>
                    </a:moveTo>
                    <a:lnTo>
                      <a:pt x="107" y="150"/>
                    </a:lnTo>
                    <a:lnTo>
                      <a:pt x="136" y="120"/>
                    </a:lnTo>
                    <a:lnTo>
                      <a:pt x="193" y="120"/>
                    </a:lnTo>
                    <a:lnTo>
                      <a:pt x="193" y="80"/>
                    </a:lnTo>
                    <a:lnTo>
                      <a:pt x="193" y="80"/>
                    </a:lnTo>
                    <a:lnTo>
                      <a:pt x="193" y="40"/>
                    </a:lnTo>
                    <a:lnTo>
                      <a:pt x="193" y="0"/>
                    </a:lnTo>
                    <a:lnTo>
                      <a:pt x="136" y="0"/>
                    </a:lnTo>
                    <a:lnTo>
                      <a:pt x="79" y="40"/>
                    </a:lnTo>
                    <a:lnTo>
                      <a:pt x="136" y="53"/>
                    </a:lnTo>
                    <a:lnTo>
                      <a:pt x="193" y="80"/>
                    </a:lnTo>
                    <a:lnTo>
                      <a:pt x="193" y="80"/>
                    </a:lnTo>
                    <a:lnTo>
                      <a:pt x="136" y="120"/>
                    </a:lnTo>
                    <a:lnTo>
                      <a:pt x="79" y="120"/>
                    </a:lnTo>
                    <a:lnTo>
                      <a:pt x="21" y="120"/>
                    </a:lnTo>
                    <a:lnTo>
                      <a:pt x="21" y="120"/>
                    </a:lnTo>
                    <a:lnTo>
                      <a:pt x="0" y="140"/>
                    </a:lnTo>
                    <a:lnTo>
                      <a:pt x="14" y="156"/>
                    </a:lnTo>
                    <a:lnTo>
                      <a:pt x="79" y="160"/>
                    </a:lnTo>
                  </a:path>
                </a:pathLst>
              </a:custGeom>
              <a:solidFill>
                <a:srgbClr val="714400"/>
              </a:solidFill>
              <a:ln w="12700" cap="rnd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0567" name="Oval 39"/>
              <p:cNvSpPr>
                <a:spLocks noChangeAspect="1" noChangeArrowheads="1"/>
              </p:cNvSpPr>
              <p:nvPr/>
            </p:nvSpPr>
            <p:spPr bwMode="auto">
              <a:xfrm>
                <a:off x="2789" y="2950"/>
                <a:ext cx="136" cy="129"/>
              </a:xfrm>
              <a:prstGeom prst="ellipse">
                <a:avLst/>
              </a:prstGeom>
              <a:solidFill>
                <a:srgbClr val="FFF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50568" name="Oval 40"/>
              <p:cNvSpPr>
                <a:spLocks noChangeAspect="1" noChangeArrowheads="1"/>
              </p:cNvSpPr>
              <p:nvPr/>
            </p:nvSpPr>
            <p:spPr bwMode="auto">
              <a:xfrm>
                <a:off x="2940" y="2930"/>
                <a:ext cx="107" cy="97"/>
              </a:xfrm>
              <a:prstGeom prst="ellipse">
                <a:avLst/>
              </a:prstGeom>
              <a:solidFill>
                <a:schemeClr val="accent2"/>
              </a:solidFill>
              <a:ln w="50800">
                <a:solidFill>
                  <a:schemeClr val="accent2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50569" name="Oval 41"/>
              <p:cNvSpPr>
                <a:spLocks noChangeAspect="1" noChangeArrowheads="1"/>
              </p:cNvSpPr>
              <p:nvPr/>
            </p:nvSpPr>
            <p:spPr bwMode="auto">
              <a:xfrm>
                <a:off x="3095" y="2891"/>
                <a:ext cx="145" cy="132"/>
              </a:xfrm>
              <a:prstGeom prst="ellipse">
                <a:avLst/>
              </a:prstGeom>
              <a:solidFill>
                <a:srgbClr val="741BFF"/>
              </a:solidFill>
              <a:ln w="12700">
                <a:solidFill>
                  <a:srgbClr val="741B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50570" name="Oval 42"/>
              <p:cNvSpPr>
                <a:spLocks noChangeAspect="1" noChangeArrowheads="1"/>
              </p:cNvSpPr>
              <p:nvPr/>
            </p:nvSpPr>
            <p:spPr bwMode="auto">
              <a:xfrm>
                <a:off x="3284" y="2921"/>
                <a:ext cx="131" cy="108"/>
              </a:xfrm>
              <a:prstGeom prst="ellipse">
                <a:avLst/>
              </a:prstGeom>
              <a:solidFill>
                <a:srgbClr val="FF3938"/>
              </a:solidFill>
              <a:ln w="12700">
                <a:solidFill>
                  <a:srgbClr val="FF3938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50571" name="Rectangle 43"/>
              <p:cNvSpPr>
                <a:spLocks noChangeAspect="1" noChangeArrowheads="1"/>
              </p:cNvSpPr>
              <p:nvPr/>
            </p:nvSpPr>
            <p:spPr bwMode="auto">
              <a:xfrm>
                <a:off x="1951" y="3374"/>
                <a:ext cx="2726" cy="571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508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lIns="90488" tIns="44450" rIns="90488" bIns="44450">
                <a:spAutoFit/>
              </a:bodyPr>
              <a:lstStyle>
                <a:lvl1pPr defTabSz="1316038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658813" defTabSz="1316038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316038" defTabSz="1316038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974850" defTabSz="1316038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633663" defTabSz="1316038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3090863" defTabSz="1316038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3548063" defTabSz="1316038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4005263" defTabSz="1316038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4462463" defTabSz="1316038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0" hangingPunct="0"/>
                <a:r>
                  <a:rPr lang="en-US" altLang="en-US" sz="2000" b="1" dirty="0">
                    <a:latin typeface="Verdana" panose="020B0604030504040204" pitchFamily="34" charset="0"/>
                    <a:ea typeface="Verdana" panose="020B0604030504040204" pitchFamily="34" charset="0"/>
                    <a:cs typeface="Verdana" panose="020B0604030504040204" pitchFamily="34" charset="0"/>
                  </a:rPr>
                  <a:t>Fluorescence detector</a:t>
                </a:r>
              </a:p>
              <a:p>
                <a:pPr eaLnBrk="0" hangingPunct="0"/>
                <a:r>
                  <a:rPr lang="en-US" altLang="en-US" sz="2000" b="1" dirty="0">
                    <a:latin typeface="Verdana" panose="020B0604030504040204" pitchFamily="34" charset="0"/>
                    <a:ea typeface="Verdana" panose="020B0604030504040204" pitchFamily="34" charset="0"/>
                    <a:cs typeface="Verdana" panose="020B0604030504040204" pitchFamily="34" charset="0"/>
                  </a:rPr>
                  <a:t>(PMT3, PMT4 </a:t>
                </a:r>
                <a:r>
                  <a:rPr lang="en-US" altLang="en-US" sz="2000" b="1" i="1" dirty="0">
                    <a:latin typeface="Verdana" panose="020B0604030504040204" pitchFamily="34" charset="0"/>
                    <a:ea typeface="Verdana" panose="020B0604030504040204" pitchFamily="34" charset="0"/>
                    <a:cs typeface="Verdana" panose="020B0604030504040204" pitchFamily="34" charset="0"/>
                  </a:rPr>
                  <a:t>etc.</a:t>
                </a:r>
                <a:r>
                  <a:rPr lang="en-US" altLang="en-US" sz="2000" b="1" dirty="0">
                    <a:latin typeface="Verdana" panose="020B0604030504040204" pitchFamily="34" charset="0"/>
                    <a:ea typeface="Verdana" panose="020B0604030504040204" pitchFamily="34" charset="0"/>
                    <a:cs typeface="Verdana" panose="020B0604030504040204" pitchFamily="34" charset="0"/>
                  </a:rPr>
                  <a:t>)</a:t>
                </a:r>
              </a:p>
            </p:txBody>
          </p:sp>
          <p:sp>
            <p:nvSpPr>
              <p:cNvPr id="150572" name="Line 44"/>
              <p:cNvSpPr>
                <a:spLocks noChangeAspect="1" noChangeShapeType="1"/>
              </p:cNvSpPr>
              <p:nvPr/>
            </p:nvSpPr>
            <p:spPr bwMode="auto">
              <a:xfrm flipV="1">
                <a:off x="3207" y="1674"/>
                <a:ext cx="1025" cy="19"/>
              </a:xfrm>
              <a:prstGeom prst="line">
                <a:avLst/>
              </a:prstGeom>
              <a:noFill/>
              <a:ln w="25400">
                <a:solidFill>
                  <a:srgbClr val="FFFF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50573" name="Line 45"/>
              <p:cNvSpPr>
                <a:spLocks noChangeAspect="1" noChangeShapeType="1"/>
              </p:cNvSpPr>
              <p:nvPr/>
            </p:nvSpPr>
            <p:spPr bwMode="auto">
              <a:xfrm flipV="1">
                <a:off x="3222" y="1572"/>
                <a:ext cx="1017" cy="79"/>
              </a:xfrm>
              <a:prstGeom prst="line">
                <a:avLst/>
              </a:prstGeom>
              <a:noFill/>
              <a:ln w="25400">
                <a:solidFill>
                  <a:srgbClr val="FFFF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50574" name="Line 46"/>
              <p:cNvSpPr>
                <a:spLocks noChangeAspect="1" noChangeShapeType="1"/>
              </p:cNvSpPr>
              <p:nvPr/>
            </p:nvSpPr>
            <p:spPr bwMode="auto">
              <a:xfrm>
                <a:off x="3221" y="1744"/>
                <a:ext cx="1018" cy="31"/>
              </a:xfrm>
              <a:prstGeom prst="line">
                <a:avLst/>
              </a:prstGeom>
              <a:noFill/>
              <a:ln w="25400">
                <a:solidFill>
                  <a:srgbClr val="FFFF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50575" name="Line 47"/>
              <p:cNvSpPr>
                <a:spLocks noChangeAspect="1" noChangeShapeType="1"/>
              </p:cNvSpPr>
              <p:nvPr/>
            </p:nvSpPr>
            <p:spPr bwMode="auto">
              <a:xfrm flipV="1">
                <a:off x="3226" y="1471"/>
                <a:ext cx="1001" cy="107"/>
              </a:xfrm>
              <a:prstGeom prst="line">
                <a:avLst/>
              </a:prstGeom>
              <a:noFill/>
              <a:ln w="50800">
                <a:solidFill>
                  <a:srgbClr val="FFFF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50576" name="Line 48"/>
              <p:cNvSpPr>
                <a:spLocks noChangeAspect="1" noChangeShapeType="1"/>
              </p:cNvSpPr>
              <p:nvPr/>
            </p:nvSpPr>
            <p:spPr bwMode="auto">
              <a:xfrm>
                <a:off x="3233" y="1833"/>
                <a:ext cx="996" cy="61"/>
              </a:xfrm>
              <a:prstGeom prst="line">
                <a:avLst/>
              </a:prstGeom>
              <a:noFill/>
              <a:ln w="50800">
                <a:solidFill>
                  <a:srgbClr val="FFFF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50577" name="Freeform 49" descr="Wide upward diagonal"/>
              <p:cNvSpPr>
                <a:spLocks noChangeAspect="1"/>
              </p:cNvSpPr>
              <p:nvPr/>
            </p:nvSpPr>
            <p:spPr bwMode="auto">
              <a:xfrm>
                <a:off x="2454" y="1581"/>
                <a:ext cx="242" cy="215"/>
              </a:xfrm>
              <a:custGeom>
                <a:avLst/>
                <a:gdLst>
                  <a:gd name="T0" fmla="*/ 241 w 242"/>
                  <a:gd name="T1" fmla="*/ 121 h 215"/>
                  <a:gd name="T2" fmla="*/ 229 w 242"/>
                  <a:gd name="T3" fmla="*/ 43 h 215"/>
                  <a:gd name="T4" fmla="*/ 167 w 242"/>
                  <a:gd name="T5" fmla="*/ 0 h 215"/>
                  <a:gd name="T6" fmla="*/ 99 w 242"/>
                  <a:gd name="T7" fmla="*/ 0 h 215"/>
                  <a:gd name="T8" fmla="*/ 38 w 242"/>
                  <a:gd name="T9" fmla="*/ 21 h 215"/>
                  <a:gd name="T10" fmla="*/ 0 w 242"/>
                  <a:gd name="T11" fmla="*/ 71 h 215"/>
                  <a:gd name="T12" fmla="*/ 0 w 242"/>
                  <a:gd name="T13" fmla="*/ 135 h 215"/>
                  <a:gd name="T14" fmla="*/ 31 w 242"/>
                  <a:gd name="T15" fmla="*/ 193 h 215"/>
                  <a:gd name="T16" fmla="*/ 99 w 242"/>
                  <a:gd name="T17" fmla="*/ 214 h 215"/>
                  <a:gd name="T18" fmla="*/ 217 w 242"/>
                  <a:gd name="T19" fmla="*/ 186 h 215"/>
                  <a:gd name="T20" fmla="*/ 241 w 242"/>
                  <a:gd name="T21" fmla="*/ 128 h 215"/>
                  <a:gd name="T22" fmla="*/ 241 w 242"/>
                  <a:gd name="T23" fmla="*/ 121 h 2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42" h="215">
                    <a:moveTo>
                      <a:pt x="241" y="121"/>
                    </a:moveTo>
                    <a:lnTo>
                      <a:pt x="229" y="43"/>
                    </a:lnTo>
                    <a:lnTo>
                      <a:pt x="167" y="0"/>
                    </a:lnTo>
                    <a:lnTo>
                      <a:pt x="99" y="0"/>
                    </a:lnTo>
                    <a:lnTo>
                      <a:pt x="38" y="21"/>
                    </a:lnTo>
                    <a:lnTo>
                      <a:pt x="0" y="71"/>
                    </a:lnTo>
                    <a:lnTo>
                      <a:pt x="0" y="135"/>
                    </a:lnTo>
                    <a:lnTo>
                      <a:pt x="31" y="193"/>
                    </a:lnTo>
                    <a:lnTo>
                      <a:pt x="99" y="214"/>
                    </a:lnTo>
                    <a:lnTo>
                      <a:pt x="217" y="186"/>
                    </a:lnTo>
                    <a:lnTo>
                      <a:pt x="241" y="128"/>
                    </a:lnTo>
                    <a:lnTo>
                      <a:pt x="241" y="121"/>
                    </a:lnTo>
                  </a:path>
                </a:pathLst>
              </a:custGeom>
              <a:pattFill prst="wdUpDiag">
                <a:fgClr>
                  <a:srgbClr val="74FFFF"/>
                </a:fgClr>
                <a:bgClr>
                  <a:srgbClr val="C1C1C1"/>
                </a:bgClr>
              </a:pattFill>
              <a:ln w="12700" cap="rnd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0578" name="Oval 50"/>
              <p:cNvSpPr>
                <a:spLocks noChangeAspect="1" noChangeArrowheads="1"/>
              </p:cNvSpPr>
              <p:nvPr/>
            </p:nvSpPr>
            <p:spPr bwMode="auto">
              <a:xfrm>
                <a:off x="2514" y="1633"/>
                <a:ext cx="164" cy="152"/>
              </a:xfrm>
              <a:prstGeom prst="ellipse">
                <a:avLst/>
              </a:prstGeom>
              <a:solidFill>
                <a:srgbClr val="714400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</p:grpSp>
      </p:grpSp>
      <p:grpSp>
        <p:nvGrpSpPr>
          <p:cNvPr id="51" name="Group 50"/>
          <p:cNvGrpSpPr/>
          <p:nvPr/>
        </p:nvGrpSpPr>
        <p:grpSpPr>
          <a:xfrm>
            <a:off x="0" y="5607698"/>
            <a:ext cx="12192000" cy="1250302"/>
            <a:chOff x="0" y="5607698"/>
            <a:chExt cx="12192000" cy="1250302"/>
          </a:xfrm>
        </p:grpSpPr>
        <p:sp>
          <p:nvSpPr>
            <p:cNvPr id="52" name="Rectangle 51"/>
            <p:cNvSpPr/>
            <p:nvPr/>
          </p:nvSpPr>
          <p:spPr>
            <a:xfrm>
              <a:off x="0" y="5607698"/>
              <a:ext cx="12192000" cy="1250302"/>
            </a:xfrm>
            <a:prstGeom prst="rect">
              <a:avLst/>
            </a:prstGeom>
            <a:solidFill>
              <a:srgbClr val="FFF6D9"/>
            </a:solidFill>
            <a:ln>
              <a:gradFill>
                <a:gsLst>
                  <a:gs pos="0">
                    <a:schemeClr val="accent1">
                      <a:lumMod val="5000"/>
                      <a:lumOff val="95000"/>
                    </a:schemeClr>
                  </a:gs>
                  <a:gs pos="74000">
                    <a:schemeClr val="accent1">
                      <a:lumMod val="45000"/>
                      <a:lumOff val="55000"/>
                    </a:schemeClr>
                  </a:gs>
                  <a:gs pos="40000">
                    <a:schemeClr val="accent1">
                      <a:lumMod val="45000"/>
                      <a:lumOff val="55000"/>
                    </a:schemeClr>
                  </a:gs>
                  <a:gs pos="100000">
                    <a:schemeClr val="accent1">
                      <a:lumMod val="30000"/>
                      <a:lumOff val="70000"/>
                    </a:schemeClr>
                  </a:gs>
                </a:gsLst>
                <a:lin ang="5400000" scaled="1"/>
              </a:gradFill>
            </a:ln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GB" sz="2400" b="1" dirty="0">
                  <a:solidFill>
                    <a:srgbClr val="FF0000"/>
                  </a:solidFill>
                </a:rPr>
                <a:t>				Malcolm Needs CSci FIBMS FBBTS</a:t>
              </a:r>
            </a:p>
          </p:txBody>
        </p:sp>
        <p:sp>
          <p:nvSpPr>
            <p:cNvPr id="53" name="Oval 52"/>
            <p:cNvSpPr>
              <a:spLocks noChangeAspect="1"/>
            </p:cNvSpPr>
            <p:nvPr/>
          </p:nvSpPr>
          <p:spPr bwMode="auto">
            <a:xfrm rot="5400000">
              <a:off x="281710" y="5734174"/>
              <a:ext cx="972015" cy="971652"/>
            </a:xfrm>
            <a:prstGeom prst="ellipse">
              <a:avLst/>
            </a:prstGeom>
            <a:solidFill>
              <a:srgbClr val="FF1111">
                <a:alpha val="93333"/>
              </a:srgbClr>
            </a:solidFill>
            <a:ln w="38100" cap="flat" cmpd="sng" algn="ctr">
              <a:solidFill>
                <a:srgbClr val="C00000"/>
              </a:solidFill>
              <a:prstDash val="solid"/>
              <a:round/>
              <a:headEnd type="none" w="med" len="med"/>
              <a:tailEnd type="none" w="med" len="med"/>
            </a:ln>
            <a:effectLst>
              <a:outerShdw sx="1000" sy="1000" algn="ctr" rotWithShape="0">
                <a:srgbClr val="000000"/>
              </a:outerShdw>
              <a:reflection endPos="0" dir="5400000" sy="-100000" algn="bl" rotWithShape="0"/>
            </a:effectLst>
            <a:scene3d>
              <a:camera prst="obliqueBottomRight"/>
              <a:lightRig rig="threePt" dir="t"/>
            </a:scene3d>
            <a:sp3d>
              <a:bevelT w="254000" prst="slope"/>
              <a:bevelB w="114300" prst="artDeco"/>
            </a:sp3d>
          </p:spPr>
          <p:txBody>
            <a:bodyPr/>
            <a:lstStyle/>
            <a:p>
              <a:pPr defTabSz="914400" eaLnBrk="0" hangingPunct="0">
                <a:defRPr/>
              </a:pPr>
              <a:endParaRPr lang="en-GB" sz="2400">
                <a:latin typeface="Times New Roman" charset="0"/>
                <a:cs typeface="+mn-cs"/>
              </a:endParaRPr>
            </a:p>
          </p:txBody>
        </p:sp>
        <p:grpSp>
          <p:nvGrpSpPr>
            <p:cNvPr id="54" name="Group 7"/>
            <p:cNvGrpSpPr>
              <a:grpSpLocks noChangeAspect="1"/>
            </p:cNvGrpSpPr>
            <p:nvPr/>
          </p:nvGrpSpPr>
          <p:grpSpPr bwMode="auto">
            <a:xfrm>
              <a:off x="1446003" y="6071153"/>
              <a:ext cx="463617" cy="516607"/>
              <a:chOff x="2839" y="1944"/>
              <a:chExt cx="596" cy="664"/>
            </a:xfrm>
          </p:grpSpPr>
          <p:sp>
            <p:nvSpPr>
              <p:cNvPr id="326" name="Line 8"/>
              <p:cNvSpPr>
                <a:spLocks noChangeAspect="1" noChangeShapeType="1"/>
              </p:cNvSpPr>
              <p:nvPr/>
            </p:nvSpPr>
            <p:spPr bwMode="auto">
              <a:xfrm rot="2543020">
                <a:off x="3080" y="2403"/>
                <a:ext cx="90" cy="6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27" name="Line 9"/>
              <p:cNvSpPr>
                <a:spLocks noChangeAspect="1" noChangeShapeType="1"/>
              </p:cNvSpPr>
              <p:nvPr/>
            </p:nvSpPr>
            <p:spPr bwMode="auto">
              <a:xfrm rot="2543020" flipH="1">
                <a:off x="2927" y="2250"/>
                <a:ext cx="60" cy="6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28" name="Line 10"/>
              <p:cNvSpPr>
                <a:spLocks noChangeAspect="1" noChangeShapeType="1"/>
              </p:cNvSpPr>
              <p:nvPr/>
            </p:nvSpPr>
            <p:spPr bwMode="auto">
              <a:xfrm rot="2543020">
                <a:off x="2969" y="2374"/>
                <a:ext cx="9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29" name="Line 11"/>
              <p:cNvSpPr>
                <a:spLocks noChangeAspect="1" noChangeShapeType="1"/>
              </p:cNvSpPr>
              <p:nvPr/>
            </p:nvSpPr>
            <p:spPr bwMode="auto">
              <a:xfrm rot="2543020">
                <a:off x="2989" y="2352"/>
                <a:ext cx="9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30" name="Rectangle 12"/>
              <p:cNvSpPr>
                <a:spLocks noChangeAspect="1" noChangeArrowheads="1"/>
              </p:cNvSpPr>
              <p:nvPr/>
            </p:nvSpPr>
            <p:spPr bwMode="auto">
              <a:xfrm rot="4906894">
                <a:off x="3231" y="2177"/>
                <a:ext cx="50" cy="30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31" name="Rectangle 13"/>
              <p:cNvSpPr>
                <a:spLocks noChangeAspect="1" noChangeArrowheads="1"/>
              </p:cNvSpPr>
              <p:nvPr/>
            </p:nvSpPr>
            <p:spPr bwMode="auto">
              <a:xfrm rot="4862429">
                <a:off x="3258" y="2301"/>
                <a:ext cx="49" cy="30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32" name="Rectangle 14"/>
              <p:cNvSpPr>
                <a:spLocks noChangeAspect="1" noChangeArrowheads="1"/>
              </p:cNvSpPr>
              <p:nvPr/>
            </p:nvSpPr>
            <p:spPr bwMode="auto">
              <a:xfrm rot="2543020">
                <a:off x="3017" y="2344"/>
                <a:ext cx="50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33" name="Rectangle 15"/>
              <p:cNvSpPr>
                <a:spLocks noChangeAspect="1" noChangeArrowheads="1"/>
              </p:cNvSpPr>
              <p:nvPr/>
            </p:nvSpPr>
            <p:spPr bwMode="auto">
              <a:xfrm rot="2543020">
                <a:off x="2915" y="2456"/>
                <a:ext cx="50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34" name="Rectangle 16"/>
              <p:cNvSpPr>
                <a:spLocks noChangeAspect="1" noChangeArrowheads="1"/>
              </p:cNvSpPr>
              <p:nvPr/>
            </p:nvSpPr>
            <p:spPr bwMode="auto">
              <a:xfrm rot="2543020">
                <a:off x="2942" y="2275"/>
                <a:ext cx="49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35" name="Rectangle 17"/>
              <p:cNvSpPr>
                <a:spLocks noChangeAspect="1" noChangeArrowheads="1"/>
              </p:cNvSpPr>
              <p:nvPr/>
            </p:nvSpPr>
            <p:spPr bwMode="auto">
              <a:xfrm rot="10736418">
                <a:off x="2996" y="1944"/>
                <a:ext cx="49" cy="3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36" name="Rectangle 18"/>
              <p:cNvSpPr>
                <a:spLocks noChangeAspect="1" noChangeArrowheads="1"/>
              </p:cNvSpPr>
              <p:nvPr/>
            </p:nvSpPr>
            <p:spPr bwMode="auto">
              <a:xfrm rot="2543020">
                <a:off x="2839" y="2388"/>
                <a:ext cx="49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37" name="Rectangle 19"/>
              <p:cNvSpPr>
                <a:spLocks noChangeAspect="1" noChangeArrowheads="1"/>
              </p:cNvSpPr>
              <p:nvPr/>
            </p:nvSpPr>
            <p:spPr bwMode="auto">
              <a:xfrm rot="10736418">
                <a:off x="2867" y="1950"/>
                <a:ext cx="49" cy="3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338" name="AutoShape 20"/>
              <p:cNvCxnSpPr>
                <a:cxnSpLocks noChangeAspect="1" noChangeShapeType="1"/>
                <a:stCxn id="337" idx="3"/>
                <a:endCxn id="337" idx="1"/>
              </p:cNvCxnSpPr>
              <p:nvPr/>
            </p:nvCxnSpPr>
            <p:spPr bwMode="auto">
              <a:xfrm>
                <a:off x="2868" y="2118"/>
                <a:ext cx="49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39" name="AutoShape 21"/>
              <p:cNvCxnSpPr>
                <a:cxnSpLocks noChangeAspect="1" noChangeShapeType="1"/>
                <a:stCxn id="337" idx="1"/>
                <a:endCxn id="337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40" name="AutoShape 22"/>
              <p:cNvCxnSpPr>
                <a:cxnSpLocks noChangeAspect="1" noChangeShapeType="1"/>
                <a:stCxn id="337" idx="1"/>
                <a:endCxn id="337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41" name="AutoShape 23"/>
              <p:cNvCxnSpPr>
                <a:cxnSpLocks noChangeAspect="1" noChangeShapeType="1"/>
                <a:stCxn id="337" idx="1"/>
                <a:endCxn id="337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42" name="AutoShape 24"/>
              <p:cNvCxnSpPr>
                <a:cxnSpLocks noChangeAspect="1" noChangeShapeType="1"/>
                <a:stCxn id="337" idx="1"/>
                <a:endCxn id="337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43" name="AutoShape 25"/>
              <p:cNvCxnSpPr>
                <a:cxnSpLocks noChangeAspect="1" noChangeShapeType="1"/>
                <a:stCxn id="331" idx="3"/>
                <a:endCxn id="331" idx="1"/>
              </p:cNvCxnSpPr>
              <p:nvPr/>
            </p:nvCxnSpPr>
            <p:spPr bwMode="auto">
              <a:xfrm flipH="1" flipV="1">
                <a:off x="3280" y="2430"/>
                <a:ext cx="8" cy="4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44" name="AutoShape 26"/>
              <p:cNvCxnSpPr>
                <a:cxnSpLocks noChangeAspect="1" noChangeShapeType="1"/>
                <a:stCxn id="337" idx="1"/>
                <a:endCxn id="337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45" name="AutoShape 27"/>
              <p:cNvCxnSpPr>
                <a:cxnSpLocks noChangeAspect="1" noChangeShapeType="1"/>
                <a:stCxn id="337" idx="1"/>
                <a:endCxn id="337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46" name="AutoShape 28"/>
              <p:cNvCxnSpPr>
                <a:cxnSpLocks noChangeAspect="1" noChangeShapeType="1"/>
                <a:stCxn id="337" idx="1"/>
                <a:endCxn id="337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47" name="AutoShape 29"/>
              <p:cNvCxnSpPr>
                <a:cxnSpLocks noChangeAspect="1" noChangeShapeType="1"/>
              </p:cNvCxnSpPr>
              <p:nvPr/>
            </p:nvCxnSpPr>
            <p:spPr bwMode="auto">
              <a:xfrm rot="2543020" flipV="1">
                <a:off x="2997" y="2091"/>
                <a:ext cx="36" cy="34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48" name="AutoShape 30"/>
              <p:cNvCxnSpPr>
                <a:cxnSpLocks noChangeAspect="1" noChangeShapeType="1"/>
              </p:cNvCxnSpPr>
              <p:nvPr/>
            </p:nvCxnSpPr>
            <p:spPr bwMode="auto">
              <a:xfrm rot="2543020" flipH="1" flipV="1">
                <a:off x="3243" y="2317"/>
                <a:ext cx="38" cy="31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49" name="AutoShape 31"/>
              <p:cNvCxnSpPr>
                <a:cxnSpLocks noChangeAspect="1" noChangeShapeType="1"/>
                <a:stCxn id="331" idx="1"/>
                <a:endCxn id="331" idx="1"/>
              </p:cNvCxnSpPr>
              <p:nvPr/>
            </p:nvCxnSpPr>
            <p:spPr bwMode="auto">
              <a:xfrm>
                <a:off x="3280" y="2430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350" name="Line 32"/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868" y="2421"/>
                <a:ext cx="0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51" name="Line 33"/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970" y="2309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52" name="Line 34"/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935" y="2482"/>
                <a:ext cx="0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53" name="Line 35"/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3038" y="2370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54" name="Line 36"/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339" y="2399"/>
                <a:ext cx="1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55" name="Line 37"/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191" y="2427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56" name="Line 38"/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335" y="2270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57" name="Line 39"/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185" y="2299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58" name="Line 40"/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2893" y="1991"/>
                <a:ext cx="1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59" name="Line 41"/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3021" y="1984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60" name="Line 42"/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2900" y="2163"/>
                <a:ext cx="1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61" name="Line 43"/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3029" y="2156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62" name="Oval 44"/>
              <p:cNvSpPr>
                <a:spLocks noChangeAspect="1" noChangeArrowheads="1"/>
              </p:cNvSpPr>
              <p:nvPr/>
            </p:nvSpPr>
            <p:spPr bwMode="auto">
              <a:xfrm rot="2543020">
                <a:off x="2991" y="2406"/>
                <a:ext cx="20" cy="2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63" name="Oval 45"/>
              <p:cNvSpPr>
                <a:spLocks noChangeAspect="1" noChangeArrowheads="1"/>
              </p:cNvSpPr>
              <p:nvPr/>
            </p:nvSpPr>
            <p:spPr bwMode="auto">
              <a:xfrm rot="2543020">
                <a:off x="2964" y="2382"/>
                <a:ext cx="20" cy="2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</p:grpSp>
        <p:grpSp>
          <p:nvGrpSpPr>
            <p:cNvPr id="55" name="Group 397"/>
            <p:cNvGrpSpPr>
              <a:grpSpLocks noChangeAspect="1"/>
            </p:cNvGrpSpPr>
            <p:nvPr/>
          </p:nvGrpSpPr>
          <p:grpSpPr bwMode="auto">
            <a:xfrm>
              <a:off x="1982621" y="5735053"/>
              <a:ext cx="1024036" cy="1019723"/>
              <a:chOff x="3600" y="1632"/>
              <a:chExt cx="1594" cy="1587"/>
            </a:xfrm>
          </p:grpSpPr>
          <p:sp>
            <p:nvSpPr>
              <p:cNvPr id="56" name="Line 141"/>
              <p:cNvSpPr>
                <a:spLocks noChangeAspect="1" noChangeShapeType="1"/>
              </p:cNvSpPr>
              <p:nvPr/>
            </p:nvSpPr>
            <p:spPr bwMode="auto">
              <a:xfrm>
                <a:off x="4215" y="171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57" name="Line 142"/>
              <p:cNvSpPr>
                <a:spLocks noChangeAspect="1" noChangeShapeType="1"/>
              </p:cNvSpPr>
              <p:nvPr/>
            </p:nvSpPr>
            <p:spPr bwMode="auto">
              <a:xfrm flipH="1">
                <a:off x="4593" y="171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58" name="Rectangle 126"/>
              <p:cNvSpPr>
                <a:spLocks noChangeAspect="1" noChangeArrowheads="1"/>
              </p:cNvSpPr>
              <p:nvPr/>
            </p:nvSpPr>
            <p:spPr bwMode="auto">
              <a:xfrm rot="8193398">
                <a:off x="4242" y="1632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9" name="Rectangle 127"/>
              <p:cNvSpPr>
                <a:spLocks noChangeAspect="1" noChangeArrowheads="1"/>
              </p:cNvSpPr>
              <p:nvPr/>
            </p:nvSpPr>
            <p:spPr bwMode="auto">
              <a:xfrm rot="2363874">
                <a:off x="4528" y="1647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" name="Rectangle 128"/>
              <p:cNvSpPr>
                <a:spLocks noChangeAspect="1" noChangeArrowheads="1"/>
              </p:cNvSpPr>
              <p:nvPr/>
            </p:nvSpPr>
            <p:spPr bwMode="auto">
              <a:xfrm>
                <a:off x="4217" y="1672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1" name="Line 129"/>
              <p:cNvSpPr>
                <a:spLocks noChangeAspect="1" noChangeShapeType="1"/>
              </p:cNvSpPr>
              <p:nvPr/>
            </p:nvSpPr>
            <p:spPr bwMode="auto">
              <a:xfrm flipH="1" flipV="1">
                <a:off x="4107" y="2362"/>
                <a:ext cx="27" cy="29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62" name="Line 130"/>
              <p:cNvSpPr>
                <a:spLocks noChangeAspect="1" noChangeShapeType="1"/>
              </p:cNvSpPr>
              <p:nvPr/>
            </p:nvSpPr>
            <p:spPr bwMode="auto">
              <a:xfrm flipH="1">
                <a:off x="4215" y="2741"/>
                <a:ext cx="378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3" name="Line 131"/>
              <p:cNvSpPr>
                <a:spLocks noChangeAspect="1" noChangeShapeType="1"/>
              </p:cNvSpPr>
              <p:nvPr/>
            </p:nvSpPr>
            <p:spPr bwMode="auto">
              <a:xfrm flipH="1">
                <a:off x="4674" y="2389"/>
                <a:ext cx="28" cy="29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64" name="Line 132"/>
              <p:cNvSpPr>
                <a:spLocks noChangeAspect="1" noChangeShapeType="1"/>
              </p:cNvSpPr>
              <p:nvPr/>
            </p:nvSpPr>
            <p:spPr bwMode="auto">
              <a:xfrm>
                <a:off x="4485" y="2146"/>
                <a:ext cx="162" cy="162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65" name="Line 133"/>
              <p:cNvSpPr>
                <a:spLocks noChangeAspect="1" noChangeShapeType="1"/>
              </p:cNvSpPr>
              <p:nvPr/>
            </p:nvSpPr>
            <p:spPr bwMode="auto">
              <a:xfrm flipH="1">
                <a:off x="4161" y="2146"/>
                <a:ext cx="189" cy="135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66" name="Line 134"/>
              <p:cNvSpPr>
                <a:spLocks noChangeAspect="1" noChangeShapeType="1"/>
              </p:cNvSpPr>
              <p:nvPr/>
            </p:nvSpPr>
            <p:spPr bwMode="auto">
              <a:xfrm flipH="1">
                <a:off x="4458" y="2660"/>
                <a:ext cx="27" cy="0"/>
              </a:xfrm>
              <a:prstGeom prst="line">
                <a:avLst/>
              </a:prstGeom>
              <a:noFill/>
              <a:ln w="28575">
                <a:solidFill>
                  <a:schemeClr val="hlink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7" name="Line 135"/>
              <p:cNvSpPr>
                <a:spLocks noChangeAspect="1" noChangeShapeType="1"/>
              </p:cNvSpPr>
              <p:nvPr/>
            </p:nvSpPr>
            <p:spPr bwMode="auto">
              <a:xfrm>
                <a:off x="4323" y="2633"/>
                <a:ext cx="27" cy="0"/>
              </a:xfrm>
              <a:prstGeom prst="line">
                <a:avLst/>
              </a:prstGeom>
              <a:noFill/>
              <a:ln w="28575">
                <a:solidFill>
                  <a:schemeClr val="hlink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8" name="Line 136"/>
              <p:cNvSpPr>
                <a:spLocks noChangeAspect="1" noChangeShapeType="1"/>
              </p:cNvSpPr>
              <p:nvPr/>
            </p:nvSpPr>
            <p:spPr bwMode="auto">
              <a:xfrm flipH="1">
                <a:off x="4566" y="2470"/>
                <a:ext cx="27" cy="10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69" name="Line 137"/>
              <p:cNvSpPr>
                <a:spLocks noChangeAspect="1" noChangeShapeType="1"/>
              </p:cNvSpPr>
              <p:nvPr/>
            </p:nvSpPr>
            <p:spPr bwMode="auto">
              <a:xfrm>
                <a:off x="4485" y="2281"/>
                <a:ext cx="27" cy="10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70" name="Line 138"/>
              <p:cNvSpPr>
                <a:spLocks noChangeAspect="1" noChangeShapeType="1"/>
              </p:cNvSpPr>
              <p:nvPr/>
            </p:nvSpPr>
            <p:spPr bwMode="auto">
              <a:xfrm>
                <a:off x="4215" y="2470"/>
                <a:ext cx="27" cy="8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71" name="Line 139"/>
              <p:cNvSpPr>
                <a:spLocks noChangeAspect="1" noChangeShapeType="1"/>
              </p:cNvSpPr>
              <p:nvPr/>
            </p:nvSpPr>
            <p:spPr bwMode="auto">
              <a:xfrm flipH="1">
                <a:off x="4296" y="2281"/>
                <a:ext cx="54" cy="8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72" name="Line 140"/>
              <p:cNvSpPr>
                <a:spLocks noChangeAspect="1" noChangeShapeType="1"/>
              </p:cNvSpPr>
              <p:nvPr/>
            </p:nvSpPr>
            <p:spPr bwMode="auto">
              <a:xfrm>
                <a:off x="4377" y="1902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73" name="AutoShape 143"/>
              <p:cNvCxnSpPr>
                <a:cxnSpLocks noChangeAspect="1" noChangeShapeType="1"/>
                <a:stCxn id="80" idx="0"/>
                <a:endCxn id="77" idx="0"/>
              </p:cNvCxnSpPr>
              <p:nvPr/>
            </p:nvCxnSpPr>
            <p:spPr bwMode="auto">
              <a:xfrm>
                <a:off x="4372" y="2038"/>
                <a:ext cx="91" cy="0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74" name="Rectangle 144"/>
              <p:cNvSpPr>
                <a:spLocks noChangeAspect="1" noChangeArrowheads="1"/>
              </p:cNvSpPr>
              <p:nvPr/>
            </p:nvSpPr>
            <p:spPr bwMode="auto">
              <a:xfrm>
                <a:off x="4441" y="217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" name="Rectangle 145"/>
              <p:cNvSpPr>
                <a:spLocks noChangeAspect="1" noChangeArrowheads="1"/>
              </p:cNvSpPr>
              <p:nvPr/>
            </p:nvSpPr>
            <p:spPr bwMode="auto">
              <a:xfrm rot="2319409">
                <a:off x="4620" y="1713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6" name="Rectangle 146"/>
              <p:cNvSpPr>
                <a:spLocks noChangeAspect="1" noChangeArrowheads="1"/>
              </p:cNvSpPr>
              <p:nvPr/>
            </p:nvSpPr>
            <p:spPr bwMode="auto">
              <a:xfrm>
                <a:off x="4441" y="1902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" name="Rectangle 147"/>
              <p:cNvSpPr>
                <a:spLocks noChangeAspect="1" noChangeArrowheads="1"/>
              </p:cNvSpPr>
              <p:nvPr/>
            </p:nvSpPr>
            <p:spPr bwMode="auto">
              <a:xfrm>
                <a:off x="4441" y="203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8" name="Rectangle 148"/>
              <p:cNvSpPr>
                <a:spLocks noChangeAspect="1" noChangeArrowheads="1"/>
              </p:cNvSpPr>
              <p:nvPr/>
            </p:nvSpPr>
            <p:spPr bwMode="auto">
              <a:xfrm>
                <a:off x="4350" y="1902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9" name="Rectangle 149"/>
              <p:cNvSpPr>
                <a:spLocks noChangeAspect="1" noChangeArrowheads="1"/>
              </p:cNvSpPr>
              <p:nvPr/>
            </p:nvSpPr>
            <p:spPr bwMode="auto">
              <a:xfrm>
                <a:off x="4350" y="217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0" name="Rectangle 150"/>
              <p:cNvSpPr>
                <a:spLocks noChangeAspect="1" noChangeArrowheads="1"/>
              </p:cNvSpPr>
              <p:nvPr/>
            </p:nvSpPr>
            <p:spPr bwMode="auto">
              <a:xfrm>
                <a:off x="4350" y="203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1" name="Rectangle 151"/>
              <p:cNvSpPr>
                <a:spLocks noChangeAspect="1" noChangeArrowheads="1"/>
              </p:cNvSpPr>
              <p:nvPr/>
            </p:nvSpPr>
            <p:spPr bwMode="auto">
              <a:xfrm rot="8193398">
                <a:off x="4161" y="1713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82" name="AutoShape 152"/>
              <p:cNvCxnSpPr>
                <a:cxnSpLocks noChangeAspect="1" noChangeShapeType="1"/>
                <a:stCxn id="81" idx="3"/>
                <a:endCxn id="81" idx="1"/>
              </p:cNvCxnSpPr>
              <p:nvPr/>
            </p:nvCxnSpPr>
            <p:spPr bwMode="auto">
              <a:xfrm flipV="1">
                <a:off x="4166" y="184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3" name="AutoShape 153"/>
              <p:cNvCxnSpPr>
                <a:cxnSpLocks noChangeAspect="1" noChangeShapeType="1"/>
                <a:stCxn id="81" idx="1"/>
                <a:endCxn id="81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4" name="AutoShape 154"/>
              <p:cNvCxnSpPr>
                <a:cxnSpLocks noChangeAspect="1" noChangeShapeType="1"/>
                <a:stCxn id="81" idx="1"/>
                <a:endCxn id="81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5" name="AutoShape 155"/>
              <p:cNvCxnSpPr>
                <a:cxnSpLocks noChangeAspect="1" noChangeShapeType="1"/>
                <a:stCxn id="81" idx="1"/>
                <a:endCxn id="81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6" name="AutoShape 156"/>
              <p:cNvCxnSpPr>
                <a:cxnSpLocks noChangeAspect="1" noChangeShapeType="1"/>
                <a:stCxn id="81" idx="1"/>
                <a:endCxn id="81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7" name="AutoShape 157"/>
              <p:cNvCxnSpPr>
                <a:cxnSpLocks noChangeAspect="1" noChangeShapeType="1"/>
                <a:stCxn id="75" idx="3"/>
                <a:endCxn id="75" idx="1"/>
              </p:cNvCxnSpPr>
              <p:nvPr/>
            </p:nvCxnSpPr>
            <p:spPr bwMode="auto">
              <a:xfrm flipH="1" flipV="1">
                <a:off x="4625" y="1834"/>
                <a:ext cx="34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8" name="AutoShape 158"/>
              <p:cNvCxnSpPr>
                <a:cxnSpLocks noChangeAspect="1" noChangeShapeType="1"/>
                <a:stCxn id="81" idx="1"/>
                <a:endCxn id="81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9" name="AutoShape 159"/>
              <p:cNvCxnSpPr>
                <a:cxnSpLocks noChangeAspect="1" noChangeShapeType="1"/>
                <a:stCxn id="81" idx="1"/>
                <a:endCxn id="81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0" name="AutoShape 160"/>
              <p:cNvCxnSpPr>
                <a:cxnSpLocks noChangeAspect="1" noChangeShapeType="1"/>
                <a:stCxn id="81" idx="1"/>
                <a:endCxn id="81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1" name="AutoShape 161"/>
              <p:cNvCxnSpPr>
                <a:cxnSpLocks noChangeAspect="1" noChangeShapeType="1"/>
              </p:cNvCxnSpPr>
              <p:nvPr/>
            </p:nvCxnSpPr>
            <p:spPr bwMode="auto">
              <a:xfrm flipV="1">
                <a:off x="4242" y="176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2" name="AutoShape 162"/>
              <p:cNvCxnSpPr>
                <a:cxnSpLocks noChangeAspect="1" noChangeShapeType="1"/>
              </p:cNvCxnSpPr>
              <p:nvPr/>
            </p:nvCxnSpPr>
            <p:spPr bwMode="auto">
              <a:xfrm flipH="1" flipV="1">
                <a:off x="4539" y="1767"/>
                <a:ext cx="35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3" name="AutoShape 163"/>
              <p:cNvCxnSpPr>
                <a:cxnSpLocks noChangeAspect="1" noChangeShapeType="1"/>
                <a:stCxn id="75" idx="1"/>
                <a:endCxn id="75" idx="1"/>
              </p:cNvCxnSpPr>
              <p:nvPr/>
            </p:nvCxnSpPr>
            <p:spPr bwMode="auto">
              <a:xfrm>
                <a:off x="4625" y="183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94" name="Line 164"/>
              <p:cNvSpPr>
                <a:spLocks noChangeAspect="1" noChangeShapeType="1"/>
              </p:cNvSpPr>
              <p:nvPr/>
            </p:nvSpPr>
            <p:spPr bwMode="auto">
              <a:xfrm flipV="1">
                <a:off x="4377" y="220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5" name="Line 165"/>
              <p:cNvSpPr>
                <a:spLocks noChangeAspect="1" noChangeShapeType="1"/>
              </p:cNvSpPr>
              <p:nvPr/>
            </p:nvSpPr>
            <p:spPr bwMode="auto">
              <a:xfrm flipV="1">
                <a:off x="4377" y="206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6" name="Line 166"/>
              <p:cNvSpPr>
                <a:spLocks noChangeAspect="1" noChangeShapeType="1"/>
              </p:cNvSpPr>
              <p:nvPr/>
            </p:nvSpPr>
            <p:spPr bwMode="auto">
              <a:xfrm flipV="1">
                <a:off x="4377" y="192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7" name="Line 167"/>
              <p:cNvSpPr>
                <a:spLocks noChangeAspect="1" noChangeShapeType="1"/>
              </p:cNvSpPr>
              <p:nvPr/>
            </p:nvSpPr>
            <p:spPr bwMode="auto">
              <a:xfrm flipV="1">
                <a:off x="4458" y="220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8" name="Line 168"/>
              <p:cNvSpPr>
                <a:spLocks noChangeAspect="1" noChangeShapeType="1"/>
              </p:cNvSpPr>
              <p:nvPr/>
            </p:nvSpPr>
            <p:spPr bwMode="auto">
              <a:xfrm flipV="1">
                <a:off x="4458" y="206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9" name="Line 169"/>
              <p:cNvSpPr>
                <a:spLocks noChangeAspect="1" noChangeShapeType="1"/>
              </p:cNvSpPr>
              <p:nvPr/>
            </p:nvSpPr>
            <p:spPr bwMode="auto">
              <a:xfrm flipV="1">
                <a:off x="4458" y="192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0" name="Line 170"/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674" y="1767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1" name="Line 171"/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93" y="187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2" name="Line 172"/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93" y="1686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3" name="Line 173"/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12" y="179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4" name="Line 174"/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134" y="176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5" name="Line 175"/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215" y="168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6" name="Line 176"/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242" y="187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7" name="Line 177"/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323" y="179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8" name="Oval 178"/>
              <p:cNvSpPr>
                <a:spLocks noChangeAspect="1" noChangeArrowheads="1"/>
              </p:cNvSpPr>
              <p:nvPr/>
            </p:nvSpPr>
            <p:spPr bwMode="auto">
              <a:xfrm>
                <a:off x="4470" y="179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09" name="Oval 179"/>
              <p:cNvSpPr>
                <a:spLocks noChangeAspect="1" noChangeArrowheads="1"/>
              </p:cNvSpPr>
              <p:nvPr/>
            </p:nvSpPr>
            <p:spPr bwMode="auto">
              <a:xfrm>
                <a:off x="4485" y="198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0" name="Oval 180"/>
              <p:cNvSpPr>
                <a:spLocks noChangeAspect="1" noChangeArrowheads="1"/>
              </p:cNvSpPr>
              <p:nvPr/>
            </p:nvSpPr>
            <p:spPr bwMode="auto">
              <a:xfrm>
                <a:off x="4323" y="198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1" name="Oval 181"/>
              <p:cNvSpPr>
                <a:spLocks noChangeAspect="1" noChangeArrowheads="1"/>
              </p:cNvSpPr>
              <p:nvPr/>
            </p:nvSpPr>
            <p:spPr bwMode="auto">
              <a:xfrm>
                <a:off x="4323" y="179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2" name="Oval 182"/>
              <p:cNvSpPr>
                <a:spLocks noChangeAspect="1" noChangeArrowheads="1"/>
              </p:cNvSpPr>
              <p:nvPr/>
            </p:nvSpPr>
            <p:spPr bwMode="auto">
              <a:xfrm>
                <a:off x="4485" y="211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3" name="Oval 183"/>
              <p:cNvSpPr>
                <a:spLocks noChangeAspect="1" noChangeArrowheads="1"/>
              </p:cNvSpPr>
              <p:nvPr/>
            </p:nvSpPr>
            <p:spPr bwMode="auto">
              <a:xfrm>
                <a:off x="4485" y="206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4" name="Oval 184"/>
              <p:cNvSpPr>
                <a:spLocks noChangeAspect="1" noChangeArrowheads="1"/>
              </p:cNvSpPr>
              <p:nvPr/>
            </p:nvSpPr>
            <p:spPr bwMode="auto">
              <a:xfrm>
                <a:off x="4323" y="211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5" name="Oval 185"/>
              <p:cNvSpPr>
                <a:spLocks noChangeAspect="1" noChangeArrowheads="1"/>
              </p:cNvSpPr>
              <p:nvPr/>
            </p:nvSpPr>
            <p:spPr bwMode="auto">
              <a:xfrm>
                <a:off x="4323" y="206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6" name="Oval 186"/>
              <p:cNvSpPr>
                <a:spLocks noChangeAspect="1" noChangeArrowheads="1"/>
              </p:cNvSpPr>
              <p:nvPr/>
            </p:nvSpPr>
            <p:spPr bwMode="auto">
              <a:xfrm>
                <a:off x="4485" y="225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7" name="Oval 187"/>
              <p:cNvSpPr>
                <a:spLocks noChangeAspect="1" noChangeArrowheads="1"/>
              </p:cNvSpPr>
              <p:nvPr/>
            </p:nvSpPr>
            <p:spPr bwMode="auto">
              <a:xfrm>
                <a:off x="4323" y="225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8" name="Line 188"/>
              <p:cNvSpPr>
                <a:spLocks noChangeAspect="1" noChangeShapeType="1"/>
              </p:cNvSpPr>
              <p:nvPr/>
            </p:nvSpPr>
            <p:spPr bwMode="auto">
              <a:xfrm rot="7964060">
                <a:off x="4769" y="2878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19" name="Line 189"/>
              <p:cNvSpPr>
                <a:spLocks noChangeAspect="1" noChangeShapeType="1"/>
              </p:cNvSpPr>
              <p:nvPr/>
            </p:nvSpPr>
            <p:spPr bwMode="auto">
              <a:xfrm rot="7964060">
                <a:off x="5017" y="2698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20" name="Line 190"/>
              <p:cNvSpPr>
                <a:spLocks noChangeAspect="1" noChangeShapeType="1"/>
              </p:cNvSpPr>
              <p:nvPr/>
            </p:nvSpPr>
            <p:spPr bwMode="auto">
              <a:xfrm rot="7964060" flipH="1">
                <a:off x="4760" y="2976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cxnSp>
            <p:nvCxnSpPr>
              <p:cNvPr id="121" name="AutoShape 191"/>
              <p:cNvCxnSpPr>
                <a:cxnSpLocks noChangeAspect="1" noChangeShapeType="1"/>
                <a:stCxn id="130" idx="0"/>
                <a:endCxn id="126" idx="0"/>
              </p:cNvCxnSpPr>
              <p:nvPr/>
            </p:nvCxnSpPr>
            <p:spPr bwMode="auto">
              <a:xfrm flipH="1">
                <a:off x="4680" y="2752"/>
                <a:ext cx="62" cy="67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22" name="Rectangle 192"/>
              <p:cNvSpPr>
                <a:spLocks noChangeAspect="1" noChangeArrowheads="1"/>
              </p:cNvSpPr>
              <p:nvPr/>
            </p:nvSpPr>
            <p:spPr bwMode="auto">
              <a:xfrm rot="7964060">
                <a:off x="4509" y="2614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3" name="Rectangle 193"/>
              <p:cNvSpPr>
                <a:spLocks noChangeAspect="1" noChangeArrowheads="1"/>
              </p:cNvSpPr>
              <p:nvPr/>
            </p:nvSpPr>
            <p:spPr bwMode="auto">
              <a:xfrm rot="10327934">
                <a:off x="4786" y="2921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4" name="Rectangle 194"/>
              <p:cNvSpPr>
                <a:spLocks noChangeAspect="1" noChangeArrowheads="1"/>
              </p:cNvSpPr>
              <p:nvPr/>
            </p:nvSpPr>
            <p:spPr bwMode="auto">
              <a:xfrm rot="10283469">
                <a:off x="4675" y="2944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5" name="Rectangle 195"/>
              <p:cNvSpPr>
                <a:spLocks noChangeAspect="1" noChangeArrowheads="1"/>
              </p:cNvSpPr>
              <p:nvPr/>
            </p:nvSpPr>
            <p:spPr bwMode="auto">
              <a:xfrm rot="7964060">
                <a:off x="4708" y="279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6" name="Rectangle 196"/>
              <p:cNvSpPr>
                <a:spLocks noChangeAspect="1" noChangeArrowheads="1"/>
              </p:cNvSpPr>
              <p:nvPr/>
            </p:nvSpPr>
            <p:spPr bwMode="auto">
              <a:xfrm rot="7964060">
                <a:off x="4608" y="2705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7" name="Rectangle 197"/>
              <p:cNvSpPr>
                <a:spLocks noChangeAspect="1" noChangeArrowheads="1"/>
              </p:cNvSpPr>
              <p:nvPr/>
            </p:nvSpPr>
            <p:spPr bwMode="auto">
              <a:xfrm rot="7964060">
                <a:off x="4770" y="2730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8" name="Rectangle 198"/>
              <p:cNvSpPr>
                <a:spLocks noChangeAspect="1" noChangeArrowheads="1"/>
              </p:cNvSpPr>
              <p:nvPr/>
            </p:nvSpPr>
            <p:spPr bwMode="auto">
              <a:xfrm rot="-5442543">
                <a:off x="4982" y="269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9" name="Rectangle 199"/>
              <p:cNvSpPr>
                <a:spLocks noChangeAspect="1" noChangeArrowheads="1"/>
              </p:cNvSpPr>
              <p:nvPr/>
            </p:nvSpPr>
            <p:spPr bwMode="auto">
              <a:xfrm rot="7964060">
                <a:off x="4571" y="2547"/>
                <a:ext cx="43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0" name="Rectangle 200"/>
              <p:cNvSpPr>
                <a:spLocks noChangeAspect="1" noChangeArrowheads="1"/>
              </p:cNvSpPr>
              <p:nvPr/>
            </p:nvSpPr>
            <p:spPr bwMode="auto">
              <a:xfrm rot="7964060">
                <a:off x="4670" y="2638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1" name="Rectangle 201"/>
              <p:cNvSpPr>
                <a:spLocks noChangeAspect="1" noChangeArrowheads="1"/>
              </p:cNvSpPr>
              <p:nvPr/>
            </p:nvSpPr>
            <p:spPr bwMode="auto">
              <a:xfrm rot="-5442543">
                <a:off x="4977" y="2583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132" name="AutoShape 202"/>
              <p:cNvCxnSpPr>
                <a:cxnSpLocks noChangeAspect="1" noChangeShapeType="1"/>
                <a:stCxn id="131" idx="3"/>
                <a:endCxn id="131" idx="1"/>
              </p:cNvCxnSpPr>
              <p:nvPr/>
            </p:nvCxnSpPr>
            <p:spPr bwMode="auto">
              <a:xfrm>
                <a:off x="4998" y="2710"/>
                <a:ext cx="1" cy="44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3" name="AutoShape 203"/>
              <p:cNvCxnSpPr>
                <a:cxnSpLocks noChangeAspect="1" noChangeShapeType="1"/>
                <a:stCxn id="131" idx="1"/>
                <a:endCxn id="131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4" name="AutoShape 204"/>
              <p:cNvCxnSpPr>
                <a:cxnSpLocks noChangeAspect="1" noChangeShapeType="1"/>
                <a:stCxn id="131" idx="1"/>
                <a:endCxn id="131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5" name="AutoShape 205"/>
              <p:cNvCxnSpPr>
                <a:cxnSpLocks noChangeAspect="1" noChangeShapeType="1"/>
                <a:stCxn id="131" idx="1"/>
                <a:endCxn id="131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6" name="AutoShape 206"/>
              <p:cNvCxnSpPr>
                <a:cxnSpLocks noChangeAspect="1" noChangeShapeType="1"/>
                <a:stCxn id="131" idx="1"/>
                <a:endCxn id="131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7" name="AutoShape 207"/>
              <p:cNvCxnSpPr>
                <a:cxnSpLocks noChangeAspect="1" noChangeShapeType="1"/>
                <a:stCxn id="124" idx="3"/>
                <a:endCxn id="124" idx="1"/>
              </p:cNvCxnSpPr>
              <p:nvPr/>
            </p:nvCxnSpPr>
            <p:spPr bwMode="auto">
              <a:xfrm flipV="1">
                <a:off x="4675" y="3076"/>
                <a:ext cx="43" cy="6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8" name="AutoShape 208"/>
              <p:cNvCxnSpPr>
                <a:cxnSpLocks noChangeAspect="1" noChangeShapeType="1"/>
                <a:stCxn id="131" idx="1"/>
                <a:endCxn id="131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9" name="AutoShape 209"/>
              <p:cNvCxnSpPr>
                <a:cxnSpLocks noChangeAspect="1" noChangeShapeType="1"/>
                <a:stCxn id="131" idx="1"/>
                <a:endCxn id="131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0" name="AutoShape 210"/>
              <p:cNvCxnSpPr>
                <a:cxnSpLocks noChangeAspect="1" noChangeShapeType="1"/>
                <a:stCxn id="131" idx="1"/>
                <a:endCxn id="131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1" name="AutoShape 211"/>
              <p:cNvCxnSpPr>
                <a:cxnSpLocks noChangeAspect="1" noChangeShapeType="1"/>
              </p:cNvCxnSpPr>
              <p:nvPr/>
            </p:nvCxnSpPr>
            <p:spPr bwMode="auto">
              <a:xfrm rot="7964060" flipV="1">
                <a:off x="4990" y="282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2" name="AutoShape 212"/>
              <p:cNvCxnSpPr>
                <a:cxnSpLocks noChangeAspect="1" noChangeShapeType="1"/>
              </p:cNvCxnSpPr>
              <p:nvPr/>
            </p:nvCxnSpPr>
            <p:spPr bwMode="auto">
              <a:xfrm rot="7964060" flipH="1" flipV="1">
                <a:off x="4786" y="3048"/>
                <a:ext cx="35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3" name="AutoShape 213"/>
              <p:cNvCxnSpPr>
                <a:cxnSpLocks noChangeAspect="1" noChangeShapeType="1"/>
                <a:stCxn id="124" idx="1"/>
                <a:endCxn id="124" idx="1"/>
              </p:cNvCxnSpPr>
              <p:nvPr/>
            </p:nvCxnSpPr>
            <p:spPr bwMode="auto">
              <a:xfrm>
                <a:off x="4718" y="3076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44" name="Line 214"/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589" y="257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45" name="Line 215"/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688" y="266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46" name="Line 216"/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788" y="276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47" name="Line 217"/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534" y="263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48" name="Line 218"/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634" y="2728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49" name="Line 219"/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733" y="282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0" name="Line 220"/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704" y="309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1" name="Line 221"/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680" y="295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2" name="Line 222"/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819" y="3085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3" name="Line 223"/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794" y="2953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4" name="Line 224"/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5072" y="269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5" name="Line 225"/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5077" y="280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6" name="Line 226"/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4918" y="2699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7" name="Line 227"/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4923" y="281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8" name="Oval 228"/>
              <p:cNvSpPr>
                <a:spLocks noChangeAspect="1" noChangeArrowheads="1"/>
              </p:cNvSpPr>
              <p:nvPr/>
            </p:nvSpPr>
            <p:spPr bwMode="auto">
              <a:xfrm rot="7964060">
                <a:off x="4817" y="297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59" name="Oval 229"/>
              <p:cNvSpPr>
                <a:spLocks noChangeAspect="1" noChangeArrowheads="1"/>
              </p:cNvSpPr>
              <p:nvPr/>
            </p:nvSpPr>
            <p:spPr bwMode="auto">
              <a:xfrm rot="7964060">
                <a:off x="4668" y="2858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0" name="Oval 230"/>
              <p:cNvSpPr>
                <a:spLocks noChangeAspect="1" noChangeArrowheads="1"/>
              </p:cNvSpPr>
              <p:nvPr/>
            </p:nvSpPr>
            <p:spPr bwMode="auto">
              <a:xfrm rot="7964060">
                <a:off x="4777" y="273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1" name="Oval 231"/>
              <p:cNvSpPr>
                <a:spLocks noChangeAspect="1" noChangeArrowheads="1"/>
              </p:cNvSpPr>
              <p:nvPr/>
            </p:nvSpPr>
            <p:spPr bwMode="auto">
              <a:xfrm rot="7964060">
                <a:off x="4917" y="2867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2" name="Oval 232"/>
              <p:cNvSpPr>
                <a:spLocks noChangeAspect="1" noChangeArrowheads="1"/>
              </p:cNvSpPr>
              <p:nvPr/>
            </p:nvSpPr>
            <p:spPr bwMode="auto">
              <a:xfrm rot="7964060">
                <a:off x="4568" y="2766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3" name="Oval 233"/>
              <p:cNvSpPr>
                <a:spLocks noChangeAspect="1" noChangeArrowheads="1"/>
              </p:cNvSpPr>
              <p:nvPr/>
            </p:nvSpPr>
            <p:spPr bwMode="auto">
              <a:xfrm rot="7964060">
                <a:off x="4608" y="2803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4" name="Oval 234"/>
              <p:cNvSpPr>
                <a:spLocks noChangeAspect="1" noChangeArrowheads="1"/>
              </p:cNvSpPr>
              <p:nvPr/>
            </p:nvSpPr>
            <p:spPr bwMode="auto">
              <a:xfrm rot="7964060">
                <a:off x="4679" y="2646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5" name="Oval 235"/>
              <p:cNvSpPr>
                <a:spLocks noChangeAspect="1" noChangeArrowheads="1"/>
              </p:cNvSpPr>
              <p:nvPr/>
            </p:nvSpPr>
            <p:spPr bwMode="auto">
              <a:xfrm rot="7964060">
                <a:off x="4718" y="268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6" name="Oval 236"/>
              <p:cNvSpPr>
                <a:spLocks noChangeAspect="1" noChangeArrowheads="1"/>
              </p:cNvSpPr>
              <p:nvPr/>
            </p:nvSpPr>
            <p:spPr bwMode="auto">
              <a:xfrm rot="7964060">
                <a:off x="4468" y="267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7" name="Oval 237"/>
              <p:cNvSpPr>
                <a:spLocks noChangeAspect="1" noChangeArrowheads="1"/>
              </p:cNvSpPr>
              <p:nvPr/>
            </p:nvSpPr>
            <p:spPr bwMode="auto">
              <a:xfrm rot="7964060">
                <a:off x="4580" y="255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8" name="Line 238"/>
              <p:cNvSpPr>
                <a:spLocks noChangeAspect="1" noChangeShapeType="1"/>
              </p:cNvSpPr>
              <p:nvPr/>
            </p:nvSpPr>
            <p:spPr bwMode="auto">
              <a:xfrm rot="-3140304">
                <a:off x="3898" y="2176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69" name="Line 239"/>
              <p:cNvSpPr>
                <a:spLocks noChangeAspect="1" noChangeShapeType="1"/>
              </p:cNvSpPr>
              <p:nvPr/>
            </p:nvSpPr>
            <p:spPr bwMode="auto">
              <a:xfrm rot="-3140304">
                <a:off x="3741" y="218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70" name="Line 240"/>
              <p:cNvSpPr>
                <a:spLocks noChangeAspect="1" noChangeShapeType="1"/>
              </p:cNvSpPr>
              <p:nvPr/>
            </p:nvSpPr>
            <p:spPr bwMode="auto">
              <a:xfrm rot="18459696" flipH="1">
                <a:off x="3972" y="188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171" name="AutoShape 241"/>
              <p:cNvCxnSpPr>
                <a:cxnSpLocks noChangeAspect="1" noChangeShapeType="1"/>
                <a:stCxn id="180" idx="0"/>
                <a:endCxn id="176" idx="0"/>
              </p:cNvCxnSpPr>
              <p:nvPr/>
            </p:nvCxnSpPr>
            <p:spPr bwMode="auto">
              <a:xfrm flipV="1">
                <a:off x="4018" y="2222"/>
                <a:ext cx="56" cy="72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72" name="Rectangle 242"/>
              <p:cNvSpPr>
                <a:spLocks noChangeAspect="1" noChangeArrowheads="1"/>
              </p:cNvSpPr>
              <p:nvPr/>
            </p:nvSpPr>
            <p:spPr bwMode="auto">
              <a:xfrm rot="-3140304">
                <a:off x="4213" y="227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3" name="Rectangle 243"/>
              <p:cNvSpPr>
                <a:spLocks noChangeAspect="1" noChangeArrowheads="1"/>
              </p:cNvSpPr>
              <p:nvPr/>
            </p:nvSpPr>
            <p:spPr bwMode="auto">
              <a:xfrm rot="-776429">
                <a:off x="3903" y="1862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4" name="Rectangle 244"/>
              <p:cNvSpPr>
                <a:spLocks noChangeAspect="1" noChangeArrowheads="1"/>
              </p:cNvSpPr>
              <p:nvPr/>
            </p:nvSpPr>
            <p:spPr bwMode="auto">
              <a:xfrm rot="-820895">
                <a:off x="4011" y="1829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5" name="Rectangle 245"/>
              <p:cNvSpPr>
                <a:spLocks noChangeAspect="1" noChangeArrowheads="1"/>
              </p:cNvSpPr>
              <p:nvPr/>
            </p:nvSpPr>
            <p:spPr bwMode="auto">
              <a:xfrm rot="-3140304">
                <a:off x="3999" y="211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6" name="Rectangle 246"/>
              <p:cNvSpPr>
                <a:spLocks noChangeAspect="1" noChangeArrowheads="1"/>
              </p:cNvSpPr>
              <p:nvPr/>
            </p:nvSpPr>
            <p:spPr bwMode="auto">
              <a:xfrm rot="-3140304">
                <a:off x="4106" y="219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7" name="Rectangle 247"/>
              <p:cNvSpPr>
                <a:spLocks noChangeAspect="1" noChangeArrowheads="1"/>
              </p:cNvSpPr>
              <p:nvPr/>
            </p:nvSpPr>
            <p:spPr bwMode="auto">
              <a:xfrm rot="-3140304">
                <a:off x="3943" y="2185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8" name="Rectangle 248"/>
              <p:cNvSpPr>
                <a:spLocks noChangeAspect="1" noChangeArrowheads="1"/>
              </p:cNvSpPr>
              <p:nvPr/>
            </p:nvSpPr>
            <p:spPr bwMode="auto">
              <a:xfrm rot="5053094">
                <a:off x="3727" y="2074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9" name="Rectangle 249"/>
              <p:cNvSpPr>
                <a:spLocks noChangeAspect="1" noChangeArrowheads="1"/>
              </p:cNvSpPr>
              <p:nvPr/>
            </p:nvSpPr>
            <p:spPr bwMode="auto">
              <a:xfrm rot="-3140304">
                <a:off x="4157" y="2350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0" name="Rectangle 250"/>
              <p:cNvSpPr>
                <a:spLocks noChangeAspect="1" noChangeArrowheads="1"/>
              </p:cNvSpPr>
              <p:nvPr/>
            </p:nvSpPr>
            <p:spPr bwMode="auto">
              <a:xfrm rot="-3140304">
                <a:off x="4050" y="226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1" name="Rectangle 251"/>
              <p:cNvSpPr>
                <a:spLocks noChangeAspect="1" noChangeArrowheads="1"/>
              </p:cNvSpPr>
              <p:nvPr/>
            </p:nvSpPr>
            <p:spPr bwMode="auto">
              <a:xfrm rot="5053094">
                <a:off x="3742" y="218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182" name="AutoShape 252"/>
              <p:cNvCxnSpPr>
                <a:cxnSpLocks noChangeAspect="1" noChangeShapeType="1"/>
                <a:stCxn id="181" idx="3"/>
                <a:endCxn id="181" idx="1"/>
              </p:cNvCxnSpPr>
              <p:nvPr/>
            </p:nvCxnSpPr>
            <p:spPr bwMode="auto">
              <a:xfrm flipH="1" flipV="1">
                <a:off x="3761" y="2315"/>
                <a:ext cx="4" cy="43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3" name="AutoShape 253"/>
              <p:cNvCxnSpPr>
                <a:cxnSpLocks noChangeAspect="1" noChangeShapeType="1"/>
                <a:stCxn id="181" idx="1"/>
                <a:endCxn id="181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4" name="AutoShape 254"/>
              <p:cNvCxnSpPr>
                <a:cxnSpLocks noChangeAspect="1" noChangeShapeType="1"/>
                <a:stCxn id="181" idx="1"/>
                <a:endCxn id="181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5" name="AutoShape 255"/>
              <p:cNvCxnSpPr>
                <a:cxnSpLocks noChangeAspect="1" noChangeShapeType="1"/>
                <a:stCxn id="181" idx="1"/>
                <a:endCxn id="181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6" name="AutoShape 256"/>
              <p:cNvCxnSpPr>
                <a:cxnSpLocks noChangeAspect="1" noChangeShapeType="1"/>
                <a:stCxn id="181" idx="1"/>
                <a:endCxn id="181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7" name="AutoShape 257"/>
              <p:cNvCxnSpPr>
                <a:cxnSpLocks noChangeAspect="1" noChangeShapeType="1"/>
                <a:stCxn id="174" idx="3"/>
                <a:endCxn id="174" idx="1"/>
              </p:cNvCxnSpPr>
              <p:nvPr/>
            </p:nvCxnSpPr>
            <p:spPr bwMode="auto">
              <a:xfrm flipH="1">
                <a:off x="4012" y="1959"/>
                <a:ext cx="42" cy="10"/>
              </a:xfrm>
              <a:prstGeom prst="straightConnector1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8" name="AutoShape 258"/>
              <p:cNvCxnSpPr>
                <a:cxnSpLocks noChangeAspect="1" noChangeShapeType="1"/>
                <a:stCxn id="181" idx="1"/>
                <a:endCxn id="181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9" name="AutoShape 259"/>
              <p:cNvCxnSpPr>
                <a:cxnSpLocks noChangeAspect="1" noChangeShapeType="1"/>
                <a:stCxn id="181" idx="1"/>
                <a:endCxn id="181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0" name="AutoShape 260"/>
              <p:cNvCxnSpPr>
                <a:cxnSpLocks noChangeAspect="1" noChangeShapeType="1"/>
                <a:stCxn id="181" idx="1"/>
                <a:endCxn id="181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1" name="AutoShape 261"/>
              <p:cNvCxnSpPr>
                <a:cxnSpLocks noChangeAspect="1" noChangeShapeType="1"/>
              </p:cNvCxnSpPr>
              <p:nvPr/>
            </p:nvCxnSpPr>
            <p:spPr bwMode="auto">
              <a:xfrm rot="18459696" flipV="1">
                <a:off x="3730" y="2213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2" name="AutoShape 262"/>
              <p:cNvCxnSpPr>
                <a:cxnSpLocks noChangeAspect="1" noChangeShapeType="1"/>
              </p:cNvCxnSpPr>
              <p:nvPr/>
            </p:nvCxnSpPr>
            <p:spPr bwMode="auto">
              <a:xfrm rot="-3140304" flipH="1" flipV="1">
                <a:off x="3911" y="1977"/>
                <a:ext cx="34" cy="27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3" name="AutoShape 263"/>
              <p:cNvCxnSpPr>
                <a:cxnSpLocks noChangeAspect="1" noChangeShapeType="1"/>
                <a:stCxn id="174" idx="1"/>
                <a:endCxn id="174" idx="1"/>
              </p:cNvCxnSpPr>
              <p:nvPr/>
            </p:nvCxnSpPr>
            <p:spPr bwMode="auto">
              <a:xfrm>
                <a:off x="4012" y="1969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94" name="Line 264"/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182" y="2374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5" name="Line 265"/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075" y="2291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6" name="Line 266"/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3968" y="2208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7" name="Line 267"/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232" y="230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8" name="Line 268"/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125" y="222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9" name="Line 269"/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018" y="214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0" name="Line 270"/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4021" y="187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1" name="Line 271"/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4057" y="200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2" name="Line 272"/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3907" y="188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3" name="Line 273"/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3943" y="2018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4" name="Line 274"/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691" y="230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5" name="Line 275"/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675" y="2188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6" name="Line 276"/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842" y="2282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7" name="Line 277"/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828" y="216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8" name="Oval 278"/>
              <p:cNvSpPr>
                <a:spLocks noChangeAspect="1" noChangeArrowheads="1"/>
              </p:cNvSpPr>
              <p:nvPr/>
            </p:nvSpPr>
            <p:spPr bwMode="auto">
              <a:xfrm rot="-3140304">
                <a:off x="3892" y="2049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09" name="Oval 279"/>
              <p:cNvSpPr>
                <a:spLocks noChangeAspect="1" noChangeArrowheads="1"/>
              </p:cNvSpPr>
              <p:nvPr/>
            </p:nvSpPr>
            <p:spPr bwMode="auto">
              <a:xfrm rot="-3140304">
                <a:off x="4051" y="215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0" name="Oval 280"/>
              <p:cNvSpPr>
                <a:spLocks noChangeAspect="1" noChangeArrowheads="1"/>
              </p:cNvSpPr>
              <p:nvPr/>
            </p:nvSpPr>
            <p:spPr bwMode="auto">
              <a:xfrm rot="-3140304">
                <a:off x="3951" y="2283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1" name="Oval 281"/>
              <p:cNvSpPr>
                <a:spLocks noChangeAspect="1" noChangeArrowheads="1"/>
              </p:cNvSpPr>
              <p:nvPr/>
            </p:nvSpPr>
            <p:spPr bwMode="auto">
              <a:xfrm rot="-3140304">
                <a:off x="3802" y="2167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2" name="Oval 282"/>
              <p:cNvSpPr>
                <a:spLocks noChangeAspect="1" noChangeArrowheads="1"/>
              </p:cNvSpPr>
              <p:nvPr/>
            </p:nvSpPr>
            <p:spPr bwMode="auto">
              <a:xfrm rot="-3140304">
                <a:off x="4157" y="2237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3" name="Oval 283"/>
              <p:cNvSpPr>
                <a:spLocks noChangeAspect="1" noChangeArrowheads="1"/>
              </p:cNvSpPr>
              <p:nvPr/>
            </p:nvSpPr>
            <p:spPr bwMode="auto">
              <a:xfrm rot="-3140304">
                <a:off x="4114" y="220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4" name="Oval 284"/>
              <p:cNvSpPr>
                <a:spLocks noChangeAspect="1" noChangeArrowheads="1"/>
              </p:cNvSpPr>
              <p:nvPr/>
            </p:nvSpPr>
            <p:spPr bwMode="auto">
              <a:xfrm rot="-3140304">
                <a:off x="4059" y="236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5" name="Oval 285"/>
              <p:cNvSpPr>
                <a:spLocks noChangeAspect="1" noChangeArrowheads="1"/>
              </p:cNvSpPr>
              <p:nvPr/>
            </p:nvSpPr>
            <p:spPr bwMode="auto">
              <a:xfrm rot="-3140304">
                <a:off x="4016" y="2332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6" name="Oval 286"/>
              <p:cNvSpPr>
                <a:spLocks noChangeAspect="1" noChangeArrowheads="1"/>
              </p:cNvSpPr>
              <p:nvPr/>
            </p:nvSpPr>
            <p:spPr bwMode="auto">
              <a:xfrm rot="-3140304">
                <a:off x="4265" y="231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7" name="Oval 287"/>
              <p:cNvSpPr>
                <a:spLocks noChangeAspect="1" noChangeArrowheads="1"/>
              </p:cNvSpPr>
              <p:nvPr/>
            </p:nvSpPr>
            <p:spPr bwMode="auto">
              <a:xfrm rot="-3140304">
                <a:off x="4165" y="2448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8" name="Line 288"/>
              <p:cNvSpPr>
                <a:spLocks noChangeAspect="1" noChangeShapeType="1"/>
              </p:cNvSpPr>
              <p:nvPr/>
            </p:nvSpPr>
            <p:spPr bwMode="auto">
              <a:xfrm rot="-8328319">
                <a:off x="3985" y="2878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19" name="Line 289"/>
              <p:cNvSpPr>
                <a:spLocks noChangeAspect="1" noChangeShapeType="1"/>
              </p:cNvSpPr>
              <p:nvPr/>
            </p:nvSpPr>
            <p:spPr bwMode="auto">
              <a:xfrm rot="-8328319">
                <a:off x="4116" y="2987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20" name="Line 290"/>
              <p:cNvSpPr>
                <a:spLocks noChangeAspect="1" noChangeShapeType="1"/>
              </p:cNvSpPr>
              <p:nvPr/>
            </p:nvSpPr>
            <p:spPr bwMode="auto">
              <a:xfrm rot="13271681" flipH="1">
                <a:off x="3831" y="2738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cxnSp>
            <p:nvCxnSpPr>
              <p:cNvPr id="221" name="AutoShape 291"/>
              <p:cNvCxnSpPr>
                <a:cxnSpLocks noChangeAspect="1" noChangeShapeType="1"/>
                <a:stCxn id="230" idx="0"/>
                <a:endCxn id="226" idx="0"/>
              </p:cNvCxnSpPr>
              <p:nvPr/>
            </p:nvCxnSpPr>
            <p:spPr bwMode="auto">
              <a:xfrm flipH="1" flipV="1">
                <a:off x="4079" y="2745"/>
                <a:ext cx="69" cy="60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22" name="Rectangle 292"/>
              <p:cNvSpPr>
                <a:spLocks noChangeAspect="1" noChangeArrowheads="1"/>
              </p:cNvSpPr>
              <p:nvPr/>
            </p:nvSpPr>
            <p:spPr bwMode="auto">
              <a:xfrm rot="-8328319">
                <a:off x="4192" y="2525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3" name="Rectangle 293"/>
              <p:cNvSpPr>
                <a:spLocks noChangeAspect="1" noChangeArrowheads="1"/>
              </p:cNvSpPr>
              <p:nvPr/>
            </p:nvSpPr>
            <p:spPr bwMode="auto">
              <a:xfrm rot="-5964445">
                <a:off x="3825" y="2745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4" name="Rectangle 294"/>
              <p:cNvSpPr>
                <a:spLocks noChangeAspect="1" noChangeArrowheads="1"/>
              </p:cNvSpPr>
              <p:nvPr/>
            </p:nvSpPr>
            <p:spPr bwMode="auto">
              <a:xfrm rot="-6008910">
                <a:off x="3799" y="2635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5" name="Rectangle 295"/>
              <p:cNvSpPr>
                <a:spLocks noChangeAspect="1" noChangeArrowheads="1"/>
              </p:cNvSpPr>
              <p:nvPr/>
            </p:nvSpPr>
            <p:spPr bwMode="auto">
              <a:xfrm rot="-8328319">
                <a:off x="4014" y="2729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6" name="Rectangle 296"/>
              <p:cNvSpPr>
                <a:spLocks noChangeAspect="1" noChangeArrowheads="1"/>
              </p:cNvSpPr>
              <p:nvPr/>
            </p:nvSpPr>
            <p:spPr bwMode="auto">
              <a:xfrm rot="-8328319">
                <a:off x="4103" y="262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7" name="Rectangle 297"/>
              <p:cNvSpPr>
                <a:spLocks noChangeAspect="1" noChangeArrowheads="1"/>
              </p:cNvSpPr>
              <p:nvPr/>
            </p:nvSpPr>
            <p:spPr bwMode="auto">
              <a:xfrm rot="-8328319">
                <a:off x="4082" y="2789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8" name="Rectangle 298"/>
              <p:cNvSpPr>
                <a:spLocks noChangeAspect="1" noChangeArrowheads="1"/>
              </p:cNvSpPr>
              <p:nvPr/>
            </p:nvSpPr>
            <p:spPr bwMode="auto">
              <a:xfrm rot="-134921">
                <a:off x="4039" y="2922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9" name="Rectangle 299"/>
              <p:cNvSpPr>
                <a:spLocks noChangeAspect="1" noChangeArrowheads="1"/>
              </p:cNvSpPr>
              <p:nvPr/>
            </p:nvSpPr>
            <p:spPr bwMode="auto">
              <a:xfrm rot="-8328319">
                <a:off x="4260" y="258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0" name="Rectangle 300"/>
              <p:cNvSpPr>
                <a:spLocks noChangeAspect="1" noChangeArrowheads="1"/>
              </p:cNvSpPr>
              <p:nvPr/>
            </p:nvSpPr>
            <p:spPr bwMode="auto">
              <a:xfrm rot="-8328319">
                <a:off x="4171" y="268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1" name="Rectangle 301"/>
              <p:cNvSpPr>
                <a:spLocks noChangeAspect="1" noChangeArrowheads="1"/>
              </p:cNvSpPr>
              <p:nvPr/>
            </p:nvSpPr>
            <p:spPr bwMode="auto">
              <a:xfrm rot="-134921">
                <a:off x="4154" y="2914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232" name="AutoShape 302"/>
              <p:cNvCxnSpPr>
                <a:cxnSpLocks noChangeAspect="1" noChangeShapeType="1"/>
                <a:stCxn id="231" idx="3"/>
                <a:endCxn id="231" idx="1"/>
              </p:cNvCxnSpPr>
              <p:nvPr/>
            </p:nvCxnSpPr>
            <p:spPr bwMode="auto">
              <a:xfrm flipH="1">
                <a:off x="4154" y="3061"/>
                <a:ext cx="43" cy="2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3" name="AutoShape 303"/>
              <p:cNvCxnSpPr>
                <a:cxnSpLocks noChangeAspect="1" noChangeShapeType="1"/>
                <a:stCxn id="231" idx="1"/>
                <a:endCxn id="231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4" name="AutoShape 304"/>
              <p:cNvCxnSpPr>
                <a:cxnSpLocks noChangeAspect="1" noChangeShapeType="1"/>
                <a:stCxn id="231" idx="1"/>
                <a:endCxn id="231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5" name="AutoShape 305"/>
              <p:cNvCxnSpPr>
                <a:cxnSpLocks noChangeAspect="1" noChangeShapeType="1"/>
                <a:stCxn id="231" idx="1"/>
                <a:endCxn id="231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6" name="AutoShape 306"/>
              <p:cNvCxnSpPr>
                <a:cxnSpLocks noChangeAspect="1" noChangeShapeType="1"/>
                <a:stCxn id="231" idx="1"/>
                <a:endCxn id="231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7" name="AutoShape 307"/>
              <p:cNvCxnSpPr>
                <a:cxnSpLocks noChangeAspect="1" noChangeShapeType="1"/>
                <a:stCxn id="224" idx="3"/>
                <a:endCxn id="224" idx="1"/>
              </p:cNvCxnSpPr>
              <p:nvPr/>
            </p:nvCxnSpPr>
            <p:spPr bwMode="auto">
              <a:xfrm>
                <a:off x="3817" y="2748"/>
                <a:ext cx="7" cy="43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8" name="AutoShape 308"/>
              <p:cNvCxnSpPr>
                <a:cxnSpLocks noChangeAspect="1" noChangeShapeType="1"/>
                <a:stCxn id="231" idx="1"/>
                <a:endCxn id="231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9" name="AutoShape 309"/>
              <p:cNvCxnSpPr>
                <a:cxnSpLocks noChangeAspect="1" noChangeShapeType="1"/>
                <a:stCxn id="231" idx="1"/>
                <a:endCxn id="231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0" name="AutoShape 310"/>
              <p:cNvCxnSpPr>
                <a:cxnSpLocks noChangeAspect="1" noChangeShapeType="1"/>
                <a:stCxn id="231" idx="1"/>
                <a:endCxn id="231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1" name="AutoShape 311"/>
              <p:cNvCxnSpPr>
                <a:cxnSpLocks noChangeAspect="1" noChangeShapeType="1"/>
              </p:cNvCxnSpPr>
              <p:nvPr/>
            </p:nvCxnSpPr>
            <p:spPr bwMode="auto">
              <a:xfrm rot="13271681" flipV="1">
                <a:off x="4050" y="305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2" name="AutoShape 312"/>
              <p:cNvCxnSpPr>
                <a:cxnSpLocks noChangeAspect="1" noChangeShapeType="1"/>
              </p:cNvCxnSpPr>
              <p:nvPr/>
            </p:nvCxnSpPr>
            <p:spPr bwMode="auto">
              <a:xfrm rot="-8328319" flipH="1" flipV="1">
                <a:off x="3824" y="2863"/>
                <a:ext cx="34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3" name="AutoShape 313"/>
              <p:cNvCxnSpPr>
                <a:cxnSpLocks noChangeAspect="1" noChangeShapeType="1"/>
                <a:stCxn id="224" idx="1"/>
                <a:endCxn id="224" idx="1"/>
              </p:cNvCxnSpPr>
              <p:nvPr/>
            </p:nvCxnSpPr>
            <p:spPr bwMode="auto">
              <a:xfrm>
                <a:off x="3824" y="2791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44" name="Line 314"/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279" y="260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45" name="Line 315"/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89" y="271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46" name="Line 316"/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00" y="2813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47" name="Line 317"/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218" y="255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48" name="Line 318"/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29" y="265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49" name="Line 319"/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039" y="275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0" name="Line 320"/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769" y="273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1" name="Line 321"/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901" y="271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2" name="Line 322"/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777" y="285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3" name="Line 323"/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909" y="282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4" name="Line 324"/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176" y="3094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5" name="Line 325"/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061" y="3102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6" name="Line 326"/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166" y="294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7" name="Line 327"/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051" y="295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8" name="Oval 328"/>
              <p:cNvSpPr>
                <a:spLocks noChangeAspect="1" noChangeArrowheads="1"/>
              </p:cNvSpPr>
              <p:nvPr/>
            </p:nvSpPr>
            <p:spPr bwMode="auto">
              <a:xfrm rot="-8328319">
                <a:off x="3898" y="2888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59" name="Oval 329"/>
              <p:cNvSpPr>
                <a:spLocks noChangeAspect="1" noChangeArrowheads="1"/>
              </p:cNvSpPr>
              <p:nvPr/>
            </p:nvSpPr>
            <p:spPr bwMode="auto">
              <a:xfrm rot="-8328319">
                <a:off x="4011" y="273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0" name="Oval 330"/>
              <p:cNvSpPr>
                <a:spLocks noChangeAspect="1" noChangeArrowheads="1"/>
              </p:cNvSpPr>
              <p:nvPr/>
            </p:nvSpPr>
            <p:spPr bwMode="auto">
              <a:xfrm rot="-8328319">
                <a:off x="4134" y="2842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1" name="Oval 331"/>
              <p:cNvSpPr>
                <a:spLocks noChangeAspect="1" noChangeArrowheads="1"/>
              </p:cNvSpPr>
              <p:nvPr/>
            </p:nvSpPr>
            <p:spPr bwMode="auto">
              <a:xfrm rot="-8328319">
                <a:off x="4009" y="298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2" name="Oval 332"/>
              <p:cNvSpPr>
                <a:spLocks noChangeAspect="1" noChangeArrowheads="1"/>
              </p:cNvSpPr>
              <p:nvPr/>
            </p:nvSpPr>
            <p:spPr bwMode="auto">
              <a:xfrm rot="-8328319">
                <a:off x="4100" y="263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3" name="Oval 333"/>
              <p:cNvSpPr>
                <a:spLocks noChangeAspect="1" noChangeArrowheads="1"/>
              </p:cNvSpPr>
              <p:nvPr/>
            </p:nvSpPr>
            <p:spPr bwMode="auto">
              <a:xfrm rot="-8328319">
                <a:off x="4065" y="267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4" name="Oval 334"/>
              <p:cNvSpPr>
                <a:spLocks noChangeAspect="1" noChangeArrowheads="1"/>
              </p:cNvSpPr>
              <p:nvPr/>
            </p:nvSpPr>
            <p:spPr bwMode="auto">
              <a:xfrm rot="-8328319">
                <a:off x="4223" y="2740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5" name="Oval 335"/>
              <p:cNvSpPr>
                <a:spLocks noChangeAspect="1" noChangeArrowheads="1"/>
              </p:cNvSpPr>
              <p:nvPr/>
            </p:nvSpPr>
            <p:spPr bwMode="auto">
              <a:xfrm rot="-8328319">
                <a:off x="4187" y="2781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6" name="Oval 336"/>
              <p:cNvSpPr>
                <a:spLocks noChangeAspect="1" noChangeArrowheads="1"/>
              </p:cNvSpPr>
              <p:nvPr/>
            </p:nvSpPr>
            <p:spPr bwMode="auto">
              <a:xfrm rot="-8328319">
                <a:off x="4189" y="2532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7" name="Oval 337"/>
              <p:cNvSpPr>
                <a:spLocks noChangeAspect="1" noChangeArrowheads="1"/>
              </p:cNvSpPr>
              <p:nvPr/>
            </p:nvSpPr>
            <p:spPr bwMode="auto">
              <a:xfrm rot="-8328319">
                <a:off x="4312" y="263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8" name="Line 338"/>
              <p:cNvSpPr>
                <a:spLocks noChangeAspect="1" noChangeShapeType="1"/>
              </p:cNvSpPr>
              <p:nvPr/>
            </p:nvSpPr>
            <p:spPr bwMode="auto">
              <a:xfrm rot="3556658">
                <a:off x="4846" y="2231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69" name="Line 339"/>
              <p:cNvSpPr>
                <a:spLocks noChangeAspect="1" noChangeShapeType="1"/>
              </p:cNvSpPr>
              <p:nvPr/>
            </p:nvSpPr>
            <p:spPr bwMode="auto">
              <a:xfrm rot="3556658">
                <a:off x="4865" y="1914"/>
                <a:ext cx="1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70" name="Line 340"/>
              <p:cNvSpPr>
                <a:spLocks noChangeAspect="1" noChangeShapeType="1"/>
              </p:cNvSpPr>
              <p:nvPr/>
            </p:nvSpPr>
            <p:spPr bwMode="auto">
              <a:xfrm rot="3556658" flipH="1">
                <a:off x="5059" y="2239"/>
                <a:ext cx="1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271" name="AutoShape 341"/>
              <p:cNvCxnSpPr>
                <a:cxnSpLocks noChangeAspect="1" noChangeShapeType="1"/>
                <a:stCxn id="280" idx="0"/>
                <a:endCxn id="276" idx="0"/>
              </p:cNvCxnSpPr>
              <p:nvPr/>
            </p:nvCxnSpPr>
            <p:spPr bwMode="auto">
              <a:xfrm>
                <a:off x="4748" y="2260"/>
                <a:ext cx="47" cy="79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72" name="Rectangle 342"/>
              <p:cNvSpPr>
                <a:spLocks noChangeAspect="1" noChangeArrowheads="1"/>
              </p:cNvSpPr>
              <p:nvPr/>
            </p:nvSpPr>
            <p:spPr bwMode="auto">
              <a:xfrm rot="3556658">
                <a:off x="4599" y="2375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3" name="Rectangle 343"/>
              <p:cNvSpPr>
                <a:spLocks noChangeAspect="1" noChangeArrowheads="1"/>
              </p:cNvSpPr>
              <p:nvPr/>
            </p:nvSpPr>
            <p:spPr bwMode="auto">
              <a:xfrm rot="5920532">
                <a:off x="5037" y="2148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4" name="Rectangle 344"/>
              <p:cNvSpPr>
                <a:spLocks noChangeAspect="1" noChangeArrowheads="1"/>
              </p:cNvSpPr>
              <p:nvPr/>
            </p:nvSpPr>
            <p:spPr bwMode="auto">
              <a:xfrm rot="5876067">
                <a:off x="5027" y="2262"/>
                <a:ext cx="43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5" name="Rectangle 345"/>
              <p:cNvSpPr>
                <a:spLocks noChangeAspect="1" noChangeArrowheads="1"/>
              </p:cNvSpPr>
              <p:nvPr/>
            </p:nvSpPr>
            <p:spPr bwMode="auto">
              <a:xfrm rot="3556658">
                <a:off x="4831" y="2237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6" name="Rectangle 346"/>
              <p:cNvSpPr>
                <a:spLocks noChangeAspect="1" noChangeArrowheads="1"/>
              </p:cNvSpPr>
              <p:nvPr/>
            </p:nvSpPr>
            <p:spPr bwMode="auto">
              <a:xfrm rot="3556658">
                <a:off x="4715" y="230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7" name="Rectangle 347"/>
              <p:cNvSpPr>
                <a:spLocks noChangeAspect="1" noChangeArrowheads="1"/>
              </p:cNvSpPr>
              <p:nvPr/>
            </p:nvSpPr>
            <p:spPr bwMode="auto">
              <a:xfrm rot="3556658">
                <a:off x="4785" y="215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8" name="Rectangle 348"/>
              <p:cNvSpPr>
                <a:spLocks noChangeAspect="1" noChangeArrowheads="1"/>
              </p:cNvSpPr>
              <p:nvPr/>
            </p:nvSpPr>
            <p:spPr bwMode="auto">
              <a:xfrm rot="-9849944">
                <a:off x="4892" y="188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9" name="Rectangle 349"/>
              <p:cNvSpPr>
                <a:spLocks noChangeAspect="1" noChangeArrowheads="1"/>
              </p:cNvSpPr>
              <p:nvPr/>
            </p:nvSpPr>
            <p:spPr bwMode="auto">
              <a:xfrm rot="3556658">
                <a:off x="4552" y="229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0" name="Rectangle 350"/>
              <p:cNvSpPr>
                <a:spLocks noChangeAspect="1" noChangeArrowheads="1"/>
              </p:cNvSpPr>
              <p:nvPr/>
            </p:nvSpPr>
            <p:spPr bwMode="auto">
              <a:xfrm rot="3556658">
                <a:off x="4669" y="222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1" name="Rectangle 351"/>
              <p:cNvSpPr>
                <a:spLocks noChangeAspect="1" noChangeArrowheads="1"/>
              </p:cNvSpPr>
              <p:nvPr/>
            </p:nvSpPr>
            <p:spPr bwMode="auto">
              <a:xfrm rot="-9849944">
                <a:off x="4780" y="1860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282" name="AutoShape 352"/>
              <p:cNvCxnSpPr>
                <a:cxnSpLocks noChangeAspect="1" noChangeShapeType="1"/>
                <a:stCxn id="281" idx="3"/>
                <a:endCxn id="281" idx="1"/>
              </p:cNvCxnSpPr>
              <p:nvPr/>
            </p:nvCxnSpPr>
            <p:spPr bwMode="auto">
              <a:xfrm>
                <a:off x="4781" y="2002"/>
                <a:ext cx="42" cy="12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83" name="AutoShape 353"/>
              <p:cNvCxnSpPr>
                <a:cxnSpLocks noChangeAspect="1" noChangeShapeType="1"/>
                <a:stCxn id="281" idx="1"/>
                <a:endCxn id="281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84" name="AutoShape 354"/>
              <p:cNvCxnSpPr>
                <a:cxnSpLocks noChangeAspect="1" noChangeShapeType="1"/>
                <a:stCxn id="281" idx="1"/>
                <a:endCxn id="281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85" name="AutoShape 355"/>
              <p:cNvCxnSpPr>
                <a:cxnSpLocks noChangeAspect="1" noChangeShapeType="1"/>
                <a:stCxn id="281" idx="1"/>
                <a:endCxn id="281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86" name="AutoShape 356"/>
              <p:cNvCxnSpPr>
                <a:cxnSpLocks noChangeAspect="1" noChangeShapeType="1"/>
                <a:stCxn id="281" idx="1"/>
                <a:endCxn id="281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87" name="AutoShape 357"/>
              <p:cNvCxnSpPr>
                <a:cxnSpLocks noChangeAspect="1" noChangeShapeType="1"/>
                <a:stCxn id="274" idx="3"/>
                <a:endCxn id="274" idx="1"/>
              </p:cNvCxnSpPr>
              <p:nvPr/>
            </p:nvCxnSpPr>
            <p:spPr bwMode="auto">
              <a:xfrm flipV="1">
                <a:off x="5046" y="2375"/>
                <a:ext cx="6" cy="43"/>
              </a:xfrm>
              <a:prstGeom prst="straightConnector1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88" name="AutoShape 358"/>
              <p:cNvCxnSpPr>
                <a:cxnSpLocks noChangeAspect="1" noChangeShapeType="1"/>
                <a:stCxn id="281" idx="1"/>
                <a:endCxn id="281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89" name="AutoShape 359"/>
              <p:cNvCxnSpPr>
                <a:cxnSpLocks noChangeAspect="1" noChangeShapeType="1"/>
                <a:stCxn id="281" idx="1"/>
                <a:endCxn id="281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0" name="AutoShape 360"/>
              <p:cNvCxnSpPr>
                <a:cxnSpLocks noChangeAspect="1" noChangeShapeType="1"/>
                <a:stCxn id="281" idx="1"/>
                <a:endCxn id="281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1" name="AutoShape 361"/>
              <p:cNvCxnSpPr>
                <a:cxnSpLocks noChangeAspect="1" noChangeShapeType="1"/>
              </p:cNvCxnSpPr>
              <p:nvPr/>
            </p:nvCxnSpPr>
            <p:spPr bwMode="auto">
              <a:xfrm rot="3556658" flipV="1">
                <a:off x="4893" y="201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2" name="AutoShape 362"/>
              <p:cNvCxnSpPr>
                <a:cxnSpLocks noChangeAspect="1" noChangeShapeType="1"/>
              </p:cNvCxnSpPr>
              <p:nvPr/>
            </p:nvCxnSpPr>
            <p:spPr bwMode="auto">
              <a:xfrm rot="3556658" flipH="1" flipV="1">
                <a:off x="5046" y="2274"/>
                <a:ext cx="34" cy="27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3" name="AutoShape 363"/>
              <p:cNvCxnSpPr>
                <a:cxnSpLocks noChangeAspect="1" noChangeShapeType="1"/>
                <a:stCxn id="274" idx="1"/>
                <a:endCxn id="274" idx="1"/>
              </p:cNvCxnSpPr>
              <p:nvPr/>
            </p:nvCxnSpPr>
            <p:spPr bwMode="auto">
              <a:xfrm>
                <a:off x="5052" y="237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94" name="Line 364"/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576" y="232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95" name="Line 365"/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694" y="225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96" name="Line 366"/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809" y="219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97" name="Line 367"/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618" y="239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98" name="Line 368"/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734" y="2329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99" name="Line 369"/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850" y="226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0" name="Line 370"/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5100" y="2363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1" name="Line 371"/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4967" y="2348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2" name="Line 372"/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5129" y="2252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3" name="Line 373"/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4995" y="223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4" name="Line 374"/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824" y="1898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5" name="Line 375"/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935" y="192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6" name="Line 376"/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786" y="2047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7" name="Line 377"/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897" y="207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8" name="Oval 378"/>
              <p:cNvSpPr>
                <a:spLocks noChangeAspect="1" noChangeArrowheads="1"/>
              </p:cNvSpPr>
              <p:nvPr/>
            </p:nvSpPr>
            <p:spPr bwMode="auto">
              <a:xfrm rot="3556658">
                <a:off x="4987" y="2226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09" name="Oval 379"/>
              <p:cNvSpPr>
                <a:spLocks noChangeAspect="1" noChangeArrowheads="1"/>
              </p:cNvSpPr>
              <p:nvPr/>
            </p:nvSpPr>
            <p:spPr bwMode="auto">
              <a:xfrm rot="3556658">
                <a:off x="4832" y="2336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10" name="Oval 380"/>
              <p:cNvSpPr>
                <a:spLocks noChangeAspect="1" noChangeArrowheads="1"/>
              </p:cNvSpPr>
              <p:nvPr/>
            </p:nvSpPr>
            <p:spPr bwMode="auto">
              <a:xfrm rot="3556658">
                <a:off x="4748" y="2197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11" name="Oval 381"/>
              <p:cNvSpPr>
                <a:spLocks noChangeAspect="1" noChangeArrowheads="1"/>
              </p:cNvSpPr>
              <p:nvPr/>
            </p:nvSpPr>
            <p:spPr bwMode="auto">
              <a:xfrm rot="3556658">
                <a:off x="4912" y="2100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12" name="Oval 382"/>
              <p:cNvSpPr>
                <a:spLocks noChangeAspect="1" noChangeArrowheads="1"/>
              </p:cNvSpPr>
              <p:nvPr/>
            </p:nvSpPr>
            <p:spPr bwMode="auto">
              <a:xfrm rot="3556658">
                <a:off x="4716" y="240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13" name="Oval 383"/>
              <p:cNvSpPr>
                <a:spLocks noChangeAspect="1" noChangeArrowheads="1"/>
              </p:cNvSpPr>
              <p:nvPr/>
            </p:nvSpPr>
            <p:spPr bwMode="auto">
              <a:xfrm rot="3556658">
                <a:off x="4762" y="2377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14" name="Oval 384"/>
              <p:cNvSpPr>
                <a:spLocks noChangeAspect="1" noChangeArrowheads="1"/>
              </p:cNvSpPr>
              <p:nvPr/>
            </p:nvSpPr>
            <p:spPr bwMode="auto">
              <a:xfrm rot="3556658">
                <a:off x="4633" y="2266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15" name="Oval 385"/>
              <p:cNvSpPr>
                <a:spLocks noChangeAspect="1" noChangeArrowheads="1"/>
              </p:cNvSpPr>
              <p:nvPr/>
            </p:nvSpPr>
            <p:spPr bwMode="auto">
              <a:xfrm rot="3556658">
                <a:off x="4679" y="223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16" name="Oval 386"/>
              <p:cNvSpPr>
                <a:spLocks noChangeAspect="1" noChangeArrowheads="1"/>
              </p:cNvSpPr>
              <p:nvPr/>
            </p:nvSpPr>
            <p:spPr bwMode="auto">
              <a:xfrm rot="3556658">
                <a:off x="4599" y="247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17" name="Oval 387"/>
              <p:cNvSpPr>
                <a:spLocks noChangeAspect="1" noChangeArrowheads="1"/>
              </p:cNvSpPr>
              <p:nvPr/>
            </p:nvSpPr>
            <p:spPr bwMode="auto">
              <a:xfrm rot="3556658">
                <a:off x="4517" y="233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18" name="Line 388"/>
              <p:cNvSpPr>
                <a:spLocks noChangeAspect="1" noChangeShapeType="1"/>
              </p:cNvSpPr>
              <p:nvPr/>
            </p:nvSpPr>
            <p:spPr bwMode="auto">
              <a:xfrm flipV="1">
                <a:off x="4458" y="2529"/>
                <a:ext cx="0" cy="136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9" name="Line 389"/>
              <p:cNvSpPr>
                <a:spLocks noChangeAspect="1" noChangeShapeType="1"/>
              </p:cNvSpPr>
              <p:nvPr/>
            </p:nvSpPr>
            <p:spPr bwMode="auto">
              <a:xfrm flipV="1">
                <a:off x="4350" y="2529"/>
                <a:ext cx="0" cy="10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20" name="Text Box 391"/>
              <p:cNvSpPr txBox="1">
                <a:spLocks noChangeAspect="1" noChangeArrowheads="1"/>
              </p:cNvSpPr>
              <p:nvPr/>
            </p:nvSpPr>
            <p:spPr bwMode="auto">
              <a:xfrm>
                <a:off x="4701" y="1781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21" name="Text Box 392"/>
              <p:cNvSpPr txBox="1">
                <a:spLocks noChangeAspect="1" noChangeArrowheads="1"/>
              </p:cNvSpPr>
              <p:nvPr/>
            </p:nvSpPr>
            <p:spPr bwMode="auto">
              <a:xfrm>
                <a:off x="4620" y="1915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22" name="Text Box 393"/>
              <p:cNvSpPr txBox="1">
                <a:spLocks noChangeAspect="1" noChangeArrowheads="1"/>
              </p:cNvSpPr>
              <p:nvPr/>
            </p:nvSpPr>
            <p:spPr bwMode="auto">
              <a:xfrm>
                <a:off x="4307" y="1713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23" name="Text Box 394"/>
              <p:cNvSpPr txBox="1">
                <a:spLocks noChangeAspect="1" noChangeArrowheads="1"/>
              </p:cNvSpPr>
              <p:nvPr/>
            </p:nvSpPr>
            <p:spPr bwMode="auto">
              <a:xfrm>
                <a:off x="4527" y="1984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24" name="Text Box 395"/>
              <p:cNvSpPr txBox="1">
                <a:spLocks noChangeAspect="1" noChangeArrowheads="1"/>
              </p:cNvSpPr>
              <p:nvPr/>
            </p:nvSpPr>
            <p:spPr bwMode="auto">
              <a:xfrm>
                <a:off x="4527" y="2092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25" name="Arc 396"/>
              <p:cNvSpPr>
                <a:spLocks noChangeAspect="1"/>
              </p:cNvSpPr>
              <p:nvPr/>
            </p:nvSpPr>
            <p:spPr bwMode="auto">
              <a:xfrm>
                <a:off x="4350" y="2477"/>
                <a:ext cx="107" cy="54"/>
              </a:xfrm>
              <a:custGeom>
                <a:avLst/>
                <a:gdLst>
                  <a:gd name="T0" fmla="*/ 0 w 43194"/>
                  <a:gd name="T1" fmla="*/ 0 h 21600"/>
                  <a:gd name="T2" fmla="*/ 0 w 43194"/>
                  <a:gd name="T3" fmla="*/ 0 h 21600"/>
                  <a:gd name="T4" fmla="*/ 0 w 43194"/>
                  <a:gd name="T5" fmla="*/ 0 h 2160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3194" h="21600" fill="none" extrusionOk="0">
                    <a:moveTo>
                      <a:pt x="-1" y="21109"/>
                    </a:moveTo>
                    <a:cubicBezTo>
                      <a:pt x="265" y="9374"/>
                      <a:pt x="9855" y="-1"/>
                      <a:pt x="21594" y="0"/>
                    </a:cubicBezTo>
                    <a:cubicBezTo>
                      <a:pt x="33523" y="0"/>
                      <a:pt x="43194" y="9670"/>
                      <a:pt x="43194" y="21600"/>
                    </a:cubicBezTo>
                  </a:path>
                  <a:path w="43194" h="21600" stroke="0" extrusionOk="0">
                    <a:moveTo>
                      <a:pt x="-1" y="21109"/>
                    </a:moveTo>
                    <a:cubicBezTo>
                      <a:pt x="265" y="9374"/>
                      <a:pt x="9855" y="-1"/>
                      <a:pt x="21594" y="0"/>
                    </a:cubicBezTo>
                    <a:cubicBezTo>
                      <a:pt x="33523" y="0"/>
                      <a:pt x="43194" y="9670"/>
                      <a:pt x="43194" y="21600"/>
                    </a:cubicBezTo>
                    <a:lnTo>
                      <a:pt x="21594" y="21600"/>
                    </a:lnTo>
                    <a:lnTo>
                      <a:pt x="-1" y="21109"/>
                    </a:lnTo>
                    <a:close/>
                  </a:path>
                </a:pathLst>
              </a:cu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59541296"/>
      </p:ext>
    </p:extLst>
  </p:cSld>
  <p:clrMapOvr>
    <a:masterClrMapping/>
  </p:clrMapOvr>
  <p:transition>
    <p:blinds dir="vert"/>
  </p:transition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810" name="Rectangle 2"/>
          <p:cNvSpPr>
            <a:spLocks noGrp="1"/>
          </p:cNvSpPr>
          <p:nvPr>
            <p:ph type="title" idx="4294967295"/>
          </p:nvPr>
        </p:nvSpPr>
        <p:spPr>
          <a:xfrm>
            <a:off x="2215984" y="2501900"/>
            <a:ext cx="7772400" cy="990600"/>
          </a:xfrm>
        </p:spPr>
        <p:txBody>
          <a:bodyPr>
            <a:noAutofit/>
          </a:bodyPr>
          <a:lstStyle/>
          <a:p>
            <a:pPr algn="ctr"/>
            <a:r>
              <a:rPr lang="en-GB" altLang="en-US" sz="7200" b="1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This lecture was kindly written by Gordon Burgess.</a:t>
            </a:r>
          </a:p>
        </p:txBody>
      </p:sp>
      <p:grpSp>
        <p:nvGrpSpPr>
          <p:cNvPr id="3" name="Group 2"/>
          <p:cNvGrpSpPr/>
          <p:nvPr/>
        </p:nvGrpSpPr>
        <p:grpSpPr>
          <a:xfrm>
            <a:off x="0" y="5607698"/>
            <a:ext cx="12192000" cy="1250302"/>
            <a:chOff x="0" y="5607698"/>
            <a:chExt cx="12192000" cy="1250302"/>
          </a:xfrm>
        </p:grpSpPr>
        <p:sp>
          <p:nvSpPr>
            <p:cNvPr id="4" name="Rectangle 3"/>
            <p:cNvSpPr/>
            <p:nvPr/>
          </p:nvSpPr>
          <p:spPr>
            <a:xfrm>
              <a:off x="0" y="5607698"/>
              <a:ext cx="12192000" cy="1250302"/>
            </a:xfrm>
            <a:prstGeom prst="rect">
              <a:avLst/>
            </a:prstGeom>
            <a:solidFill>
              <a:srgbClr val="FFF6D9"/>
            </a:solidFill>
            <a:ln>
              <a:gradFill>
                <a:gsLst>
                  <a:gs pos="0">
                    <a:schemeClr val="accent1">
                      <a:lumMod val="5000"/>
                      <a:lumOff val="95000"/>
                    </a:schemeClr>
                  </a:gs>
                  <a:gs pos="74000">
                    <a:schemeClr val="accent1">
                      <a:lumMod val="45000"/>
                      <a:lumOff val="55000"/>
                    </a:schemeClr>
                  </a:gs>
                  <a:gs pos="40000">
                    <a:schemeClr val="accent1">
                      <a:lumMod val="45000"/>
                      <a:lumOff val="55000"/>
                    </a:schemeClr>
                  </a:gs>
                  <a:gs pos="100000">
                    <a:schemeClr val="accent1">
                      <a:lumMod val="30000"/>
                      <a:lumOff val="70000"/>
                    </a:schemeClr>
                  </a:gs>
                </a:gsLst>
                <a:lin ang="5400000" scaled="1"/>
              </a:gradFill>
            </a:ln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GB" sz="2400" b="1" dirty="0">
                  <a:solidFill>
                    <a:srgbClr val="FF0000"/>
                  </a:solidFill>
                </a:rPr>
                <a:t>				Malcolm Needs CSci FIBMS FBBTS</a:t>
              </a:r>
            </a:p>
          </p:txBody>
        </p:sp>
        <p:sp>
          <p:nvSpPr>
            <p:cNvPr id="5" name="Oval 4"/>
            <p:cNvSpPr>
              <a:spLocks noChangeAspect="1"/>
            </p:cNvSpPr>
            <p:nvPr/>
          </p:nvSpPr>
          <p:spPr bwMode="auto">
            <a:xfrm rot="5400000">
              <a:off x="281710" y="5734174"/>
              <a:ext cx="972015" cy="971652"/>
            </a:xfrm>
            <a:prstGeom prst="ellipse">
              <a:avLst/>
            </a:prstGeom>
            <a:solidFill>
              <a:srgbClr val="FF1111">
                <a:alpha val="93333"/>
              </a:srgbClr>
            </a:solidFill>
            <a:ln w="38100" cap="flat" cmpd="sng" algn="ctr">
              <a:solidFill>
                <a:srgbClr val="C00000"/>
              </a:solidFill>
              <a:prstDash val="solid"/>
              <a:round/>
              <a:headEnd type="none" w="med" len="med"/>
              <a:tailEnd type="none" w="med" len="med"/>
            </a:ln>
            <a:effectLst>
              <a:outerShdw sx="1000" sy="1000" algn="ctr" rotWithShape="0">
                <a:srgbClr val="000000"/>
              </a:outerShdw>
              <a:reflection endPos="0" dir="5400000" sy="-100000" algn="bl" rotWithShape="0"/>
            </a:effectLst>
            <a:scene3d>
              <a:camera prst="obliqueBottomRight"/>
              <a:lightRig rig="threePt" dir="t"/>
            </a:scene3d>
            <a:sp3d>
              <a:bevelT w="254000" prst="slope"/>
              <a:bevelB w="114300" prst="artDeco"/>
            </a:sp3d>
          </p:spPr>
          <p:txBody>
            <a:bodyPr/>
            <a:lstStyle/>
            <a:p>
              <a:pPr defTabSz="914400" eaLnBrk="0" hangingPunct="0">
                <a:defRPr/>
              </a:pPr>
              <a:endParaRPr lang="en-GB" sz="2400">
                <a:latin typeface="Times New Roman" charset="0"/>
                <a:cs typeface="+mn-cs"/>
              </a:endParaRPr>
            </a:p>
          </p:txBody>
        </p:sp>
        <p:grpSp>
          <p:nvGrpSpPr>
            <p:cNvPr id="6" name="Group 7"/>
            <p:cNvGrpSpPr>
              <a:grpSpLocks noChangeAspect="1"/>
            </p:cNvGrpSpPr>
            <p:nvPr/>
          </p:nvGrpSpPr>
          <p:grpSpPr bwMode="auto">
            <a:xfrm>
              <a:off x="1446003" y="6071153"/>
              <a:ext cx="463617" cy="516607"/>
              <a:chOff x="2839" y="1944"/>
              <a:chExt cx="596" cy="664"/>
            </a:xfrm>
          </p:grpSpPr>
          <p:sp>
            <p:nvSpPr>
              <p:cNvPr id="278" name="Line 8"/>
              <p:cNvSpPr>
                <a:spLocks noChangeAspect="1" noChangeShapeType="1"/>
              </p:cNvSpPr>
              <p:nvPr/>
            </p:nvSpPr>
            <p:spPr bwMode="auto">
              <a:xfrm rot="2543020">
                <a:off x="3080" y="2403"/>
                <a:ext cx="90" cy="6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79" name="Line 9"/>
              <p:cNvSpPr>
                <a:spLocks noChangeAspect="1" noChangeShapeType="1"/>
              </p:cNvSpPr>
              <p:nvPr/>
            </p:nvSpPr>
            <p:spPr bwMode="auto">
              <a:xfrm rot="2543020" flipH="1">
                <a:off x="2927" y="2250"/>
                <a:ext cx="60" cy="6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0" name="Line 10"/>
              <p:cNvSpPr>
                <a:spLocks noChangeAspect="1" noChangeShapeType="1"/>
              </p:cNvSpPr>
              <p:nvPr/>
            </p:nvSpPr>
            <p:spPr bwMode="auto">
              <a:xfrm rot="2543020">
                <a:off x="2969" y="2374"/>
                <a:ext cx="9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1" name="Line 11"/>
              <p:cNvSpPr>
                <a:spLocks noChangeAspect="1" noChangeShapeType="1"/>
              </p:cNvSpPr>
              <p:nvPr/>
            </p:nvSpPr>
            <p:spPr bwMode="auto">
              <a:xfrm rot="2543020">
                <a:off x="2989" y="2352"/>
                <a:ext cx="9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2" name="Rectangle 12"/>
              <p:cNvSpPr>
                <a:spLocks noChangeAspect="1" noChangeArrowheads="1"/>
              </p:cNvSpPr>
              <p:nvPr/>
            </p:nvSpPr>
            <p:spPr bwMode="auto">
              <a:xfrm rot="4906894">
                <a:off x="3231" y="2177"/>
                <a:ext cx="50" cy="30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3" name="Rectangle 13"/>
              <p:cNvSpPr>
                <a:spLocks noChangeAspect="1" noChangeArrowheads="1"/>
              </p:cNvSpPr>
              <p:nvPr/>
            </p:nvSpPr>
            <p:spPr bwMode="auto">
              <a:xfrm rot="4862429">
                <a:off x="3258" y="2301"/>
                <a:ext cx="49" cy="30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4" name="Rectangle 14"/>
              <p:cNvSpPr>
                <a:spLocks noChangeAspect="1" noChangeArrowheads="1"/>
              </p:cNvSpPr>
              <p:nvPr/>
            </p:nvSpPr>
            <p:spPr bwMode="auto">
              <a:xfrm rot="2543020">
                <a:off x="3017" y="2344"/>
                <a:ext cx="50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5" name="Rectangle 15"/>
              <p:cNvSpPr>
                <a:spLocks noChangeAspect="1" noChangeArrowheads="1"/>
              </p:cNvSpPr>
              <p:nvPr/>
            </p:nvSpPr>
            <p:spPr bwMode="auto">
              <a:xfrm rot="2543020">
                <a:off x="2915" y="2456"/>
                <a:ext cx="50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6" name="Rectangle 16"/>
              <p:cNvSpPr>
                <a:spLocks noChangeAspect="1" noChangeArrowheads="1"/>
              </p:cNvSpPr>
              <p:nvPr/>
            </p:nvSpPr>
            <p:spPr bwMode="auto">
              <a:xfrm rot="2543020">
                <a:off x="2942" y="2275"/>
                <a:ext cx="49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7" name="Rectangle 17"/>
              <p:cNvSpPr>
                <a:spLocks noChangeAspect="1" noChangeArrowheads="1"/>
              </p:cNvSpPr>
              <p:nvPr/>
            </p:nvSpPr>
            <p:spPr bwMode="auto">
              <a:xfrm rot="10736418">
                <a:off x="2996" y="1944"/>
                <a:ext cx="49" cy="3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8" name="Rectangle 18"/>
              <p:cNvSpPr>
                <a:spLocks noChangeAspect="1" noChangeArrowheads="1"/>
              </p:cNvSpPr>
              <p:nvPr/>
            </p:nvSpPr>
            <p:spPr bwMode="auto">
              <a:xfrm rot="2543020">
                <a:off x="2839" y="2388"/>
                <a:ext cx="49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9" name="Rectangle 19"/>
              <p:cNvSpPr>
                <a:spLocks noChangeAspect="1" noChangeArrowheads="1"/>
              </p:cNvSpPr>
              <p:nvPr/>
            </p:nvSpPr>
            <p:spPr bwMode="auto">
              <a:xfrm rot="10736418">
                <a:off x="2867" y="1950"/>
                <a:ext cx="49" cy="3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290" name="AutoShape 20"/>
              <p:cNvCxnSpPr>
                <a:cxnSpLocks noChangeAspect="1" noChangeShapeType="1"/>
                <a:stCxn id="289" idx="3"/>
                <a:endCxn id="289" idx="1"/>
              </p:cNvCxnSpPr>
              <p:nvPr/>
            </p:nvCxnSpPr>
            <p:spPr bwMode="auto">
              <a:xfrm>
                <a:off x="2868" y="2118"/>
                <a:ext cx="49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1" name="AutoShape 21"/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2" name="AutoShape 22"/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3" name="AutoShape 23"/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4" name="AutoShape 24"/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5" name="AutoShape 25"/>
              <p:cNvCxnSpPr>
                <a:cxnSpLocks noChangeAspect="1" noChangeShapeType="1"/>
                <a:stCxn id="283" idx="3"/>
                <a:endCxn id="283" idx="1"/>
              </p:cNvCxnSpPr>
              <p:nvPr/>
            </p:nvCxnSpPr>
            <p:spPr bwMode="auto">
              <a:xfrm flipH="1" flipV="1">
                <a:off x="3280" y="2430"/>
                <a:ext cx="8" cy="4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6" name="AutoShape 26"/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7" name="AutoShape 27"/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8" name="AutoShape 28"/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9" name="AutoShape 29"/>
              <p:cNvCxnSpPr>
                <a:cxnSpLocks noChangeAspect="1" noChangeShapeType="1"/>
              </p:cNvCxnSpPr>
              <p:nvPr/>
            </p:nvCxnSpPr>
            <p:spPr bwMode="auto">
              <a:xfrm rot="2543020" flipV="1">
                <a:off x="2997" y="2091"/>
                <a:ext cx="36" cy="34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00" name="AutoShape 30"/>
              <p:cNvCxnSpPr>
                <a:cxnSpLocks noChangeAspect="1" noChangeShapeType="1"/>
              </p:cNvCxnSpPr>
              <p:nvPr/>
            </p:nvCxnSpPr>
            <p:spPr bwMode="auto">
              <a:xfrm rot="2543020" flipH="1" flipV="1">
                <a:off x="3243" y="2317"/>
                <a:ext cx="38" cy="31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01" name="AutoShape 31"/>
              <p:cNvCxnSpPr>
                <a:cxnSpLocks noChangeAspect="1" noChangeShapeType="1"/>
                <a:stCxn id="283" idx="1"/>
                <a:endCxn id="283" idx="1"/>
              </p:cNvCxnSpPr>
              <p:nvPr/>
            </p:nvCxnSpPr>
            <p:spPr bwMode="auto">
              <a:xfrm>
                <a:off x="3280" y="2430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302" name="Line 32"/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868" y="2421"/>
                <a:ext cx="0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3" name="Line 33"/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970" y="2309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4" name="Line 34"/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935" y="2482"/>
                <a:ext cx="0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5" name="Line 35"/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3038" y="2370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6" name="Line 36"/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339" y="2399"/>
                <a:ext cx="1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7" name="Line 37"/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191" y="2427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8" name="Line 38"/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335" y="2270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9" name="Line 39"/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185" y="2299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0" name="Line 40"/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2893" y="1991"/>
                <a:ext cx="1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1" name="Line 41"/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3021" y="1984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2" name="Line 42"/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2900" y="2163"/>
                <a:ext cx="1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3" name="Line 43"/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3029" y="2156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4" name="Oval 44"/>
              <p:cNvSpPr>
                <a:spLocks noChangeAspect="1" noChangeArrowheads="1"/>
              </p:cNvSpPr>
              <p:nvPr/>
            </p:nvSpPr>
            <p:spPr bwMode="auto">
              <a:xfrm rot="2543020">
                <a:off x="2991" y="2406"/>
                <a:ext cx="20" cy="2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15" name="Oval 45"/>
              <p:cNvSpPr>
                <a:spLocks noChangeAspect="1" noChangeArrowheads="1"/>
              </p:cNvSpPr>
              <p:nvPr/>
            </p:nvSpPr>
            <p:spPr bwMode="auto">
              <a:xfrm rot="2543020">
                <a:off x="2964" y="2382"/>
                <a:ext cx="20" cy="2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</p:grpSp>
        <p:grpSp>
          <p:nvGrpSpPr>
            <p:cNvPr id="7" name="Group 397"/>
            <p:cNvGrpSpPr>
              <a:grpSpLocks noChangeAspect="1"/>
            </p:cNvGrpSpPr>
            <p:nvPr/>
          </p:nvGrpSpPr>
          <p:grpSpPr bwMode="auto">
            <a:xfrm>
              <a:off x="1982621" y="5735053"/>
              <a:ext cx="1024036" cy="1019723"/>
              <a:chOff x="3600" y="1632"/>
              <a:chExt cx="1594" cy="1587"/>
            </a:xfrm>
          </p:grpSpPr>
          <p:sp>
            <p:nvSpPr>
              <p:cNvPr id="8" name="Line 141"/>
              <p:cNvSpPr>
                <a:spLocks noChangeAspect="1" noChangeShapeType="1"/>
              </p:cNvSpPr>
              <p:nvPr/>
            </p:nvSpPr>
            <p:spPr bwMode="auto">
              <a:xfrm>
                <a:off x="4215" y="171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9" name="Line 142"/>
              <p:cNvSpPr>
                <a:spLocks noChangeAspect="1" noChangeShapeType="1"/>
              </p:cNvSpPr>
              <p:nvPr/>
            </p:nvSpPr>
            <p:spPr bwMode="auto">
              <a:xfrm flipH="1">
                <a:off x="4593" y="171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0" name="Rectangle 126"/>
              <p:cNvSpPr>
                <a:spLocks noChangeAspect="1" noChangeArrowheads="1"/>
              </p:cNvSpPr>
              <p:nvPr/>
            </p:nvSpPr>
            <p:spPr bwMode="auto">
              <a:xfrm rot="8193398">
                <a:off x="4242" y="1632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" name="Rectangle 127"/>
              <p:cNvSpPr>
                <a:spLocks noChangeAspect="1" noChangeArrowheads="1"/>
              </p:cNvSpPr>
              <p:nvPr/>
            </p:nvSpPr>
            <p:spPr bwMode="auto">
              <a:xfrm rot="2363874">
                <a:off x="4528" y="1647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" name="Rectangle 128"/>
              <p:cNvSpPr>
                <a:spLocks noChangeAspect="1" noChangeArrowheads="1"/>
              </p:cNvSpPr>
              <p:nvPr/>
            </p:nvSpPr>
            <p:spPr bwMode="auto">
              <a:xfrm>
                <a:off x="4217" y="1672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" name="Line 129"/>
              <p:cNvSpPr>
                <a:spLocks noChangeAspect="1" noChangeShapeType="1"/>
              </p:cNvSpPr>
              <p:nvPr/>
            </p:nvSpPr>
            <p:spPr bwMode="auto">
              <a:xfrm flipH="1" flipV="1">
                <a:off x="4107" y="2362"/>
                <a:ext cx="27" cy="29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4" name="Line 130"/>
              <p:cNvSpPr>
                <a:spLocks noChangeAspect="1" noChangeShapeType="1"/>
              </p:cNvSpPr>
              <p:nvPr/>
            </p:nvSpPr>
            <p:spPr bwMode="auto">
              <a:xfrm flipH="1">
                <a:off x="4215" y="2741"/>
                <a:ext cx="378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" name="Line 131"/>
              <p:cNvSpPr>
                <a:spLocks noChangeAspect="1" noChangeShapeType="1"/>
              </p:cNvSpPr>
              <p:nvPr/>
            </p:nvSpPr>
            <p:spPr bwMode="auto">
              <a:xfrm flipH="1">
                <a:off x="4674" y="2389"/>
                <a:ext cx="28" cy="29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6" name="Line 132"/>
              <p:cNvSpPr>
                <a:spLocks noChangeAspect="1" noChangeShapeType="1"/>
              </p:cNvSpPr>
              <p:nvPr/>
            </p:nvSpPr>
            <p:spPr bwMode="auto">
              <a:xfrm>
                <a:off x="4485" y="2146"/>
                <a:ext cx="162" cy="162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7" name="Line 133"/>
              <p:cNvSpPr>
                <a:spLocks noChangeAspect="1" noChangeShapeType="1"/>
              </p:cNvSpPr>
              <p:nvPr/>
            </p:nvSpPr>
            <p:spPr bwMode="auto">
              <a:xfrm flipH="1">
                <a:off x="4161" y="2146"/>
                <a:ext cx="189" cy="135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8" name="Line 134"/>
              <p:cNvSpPr>
                <a:spLocks noChangeAspect="1" noChangeShapeType="1"/>
              </p:cNvSpPr>
              <p:nvPr/>
            </p:nvSpPr>
            <p:spPr bwMode="auto">
              <a:xfrm flipH="1">
                <a:off x="4458" y="2660"/>
                <a:ext cx="27" cy="0"/>
              </a:xfrm>
              <a:prstGeom prst="line">
                <a:avLst/>
              </a:prstGeom>
              <a:noFill/>
              <a:ln w="28575">
                <a:solidFill>
                  <a:schemeClr val="hlink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" name="Line 135"/>
              <p:cNvSpPr>
                <a:spLocks noChangeAspect="1" noChangeShapeType="1"/>
              </p:cNvSpPr>
              <p:nvPr/>
            </p:nvSpPr>
            <p:spPr bwMode="auto">
              <a:xfrm>
                <a:off x="4323" y="2633"/>
                <a:ext cx="27" cy="0"/>
              </a:xfrm>
              <a:prstGeom prst="line">
                <a:avLst/>
              </a:prstGeom>
              <a:noFill/>
              <a:ln w="28575">
                <a:solidFill>
                  <a:schemeClr val="hlink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" name="Line 136"/>
              <p:cNvSpPr>
                <a:spLocks noChangeAspect="1" noChangeShapeType="1"/>
              </p:cNvSpPr>
              <p:nvPr/>
            </p:nvSpPr>
            <p:spPr bwMode="auto">
              <a:xfrm flipH="1">
                <a:off x="4566" y="2470"/>
                <a:ext cx="27" cy="10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1" name="Line 137"/>
              <p:cNvSpPr>
                <a:spLocks noChangeAspect="1" noChangeShapeType="1"/>
              </p:cNvSpPr>
              <p:nvPr/>
            </p:nvSpPr>
            <p:spPr bwMode="auto">
              <a:xfrm>
                <a:off x="4485" y="2281"/>
                <a:ext cx="27" cy="10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2" name="Line 138"/>
              <p:cNvSpPr>
                <a:spLocks noChangeAspect="1" noChangeShapeType="1"/>
              </p:cNvSpPr>
              <p:nvPr/>
            </p:nvSpPr>
            <p:spPr bwMode="auto">
              <a:xfrm>
                <a:off x="4215" y="2470"/>
                <a:ext cx="27" cy="8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3" name="Line 139"/>
              <p:cNvSpPr>
                <a:spLocks noChangeAspect="1" noChangeShapeType="1"/>
              </p:cNvSpPr>
              <p:nvPr/>
            </p:nvSpPr>
            <p:spPr bwMode="auto">
              <a:xfrm flipH="1">
                <a:off x="4296" y="2281"/>
                <a:ext cx="54" cy="8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4" name="Line 140"/>
              <p:cNvSpPr>
                <a:spLocks noChangeAspect="1" noChangeShapeType="1"/>
              </p:cNvSpPr>
              <p:nvPr/>
            </p:nvSpPr>
            <p:spPr bwMode="auto">
              <a:xfrm>
                <a:off x="4377" y="1902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25" name="AutoShape 143"/>
              <p:cNvCxnSpPr>
                <a:cxnSpLocks noChangeAspect="1" noChangeShapeType="1"/>
                <a:stCxn id="32" idx="0"/>
                <a:endCxn id="29" idx="0"/>
              </p:cNvCxnSpPr>
              <p:nvPr/>
            </p:nvCxnSpPr>
            <p:spPr bwMode="auto">
              <a:xfrm>
                <a:off x="4372" y="2038"/>
                <a:ext cx="91" cy="0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6" name="Rectangle 144"/>
              <p:cNvSpPr>
                <a:spLocks noChangeAspect="1" noChangeArrowheads="1"/>
              </p:cNvSpPr>
              <p:nvPr/>
            </p:nvSpPr>
            <p:spPr bwMode="auto">
              <a:xfrm>
                <a:off x="4441" y="217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" name="Rectangle 145"/>
              <p:cNvSpPr>
                <a:spLocks noChangeAspect="1" noChangeArrowheads="1"/>
              </p:cNvSpPr>
              <p:nvPr/>
            </p:nvSpPr>
            <p:spPr bwMode="auto">
              <a:xfrm rot="2319409">
                <a:off x="4620" y="1713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" name="Rectangle 146"/>
              <p:cNvSpPr>
                <a:spLocks noChangeAspect="1" noChangeArrowheads="1"/>
              </p:cNvSpPr>
              <p:nvPr/>
            </p:nvSpPr>
            <p:spPr bwMode="auto">
              <a:xfrm>
                <a:off x="4441" y="1902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9" name="Rectangle 147"/>
              <p:cNvSpPr>
                <a:spLocks noChangeAspect="1" noChangeArrowheads="1"/>
              </p:cNvSpPr>
              <p:nvPr/>
            </p:nvSpPr>
            <p:spPr bwMode="auto">
              <a:xfrm>
                <a:off x="4441" y="203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0" name="Rectangle 148"/>
              <p:cNvSpPr>
                <a:spLocks noChangeAspect="1" noChangeArrowheads="1"/>
              </p:cNvSpPr>
              <p:nvPr/>
            </p:nvSpPr>
            <p:spPr bwMode="auto">
              <a:xfrm>
                <a:off x="4350" y="1902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1" name="Rectangle 149"/>
              <p:cNvSpPr>
                <a:spLocks noChangeAspect="1" noChangeArrowheads="1"/>
              </p:cNvSpPr>
              <p:nvPr/>
            </p:nvSpPr>
            <p:spPr bwMode="auto">
              <a:xfrm>
                <a:off x="4350" y="217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2" name="Rectangle 150"/>
              <p:cNvSpPr>
                <a:spLocks noChangeAspect="1" noChangeArrowheads="1"/>
              </p:cNvSpPr>
              <p:nvPr/>
            </p:nvSpPr>
            <p:spPr bwMode="auto">
              <a:xfrm>
                <a:off x="4350" y="203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3" name="Rectangle 151"/>
              <p:cNvSpPr>
                <a:spLocks noChangeAspect="1" noChangeArrowheads="1"/>
              </p:cNvSpPr>
              <p:nvPr/>
            </p:nvSpPr>
            <p:spPr bwMode="auto">
              <a:xfrm rot="8193398">
                <a:off x="4161" y="1713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34" name="AutoShape 152"/>
              <p:cNvCxnSpPr>
                <a:cxnSpLocks noChangeAspect="1" noChangeShapeType="1"/>
                <a:stCxn id="33" idx="3"/>
                <a:endCxn id="33" idx="1"/>
              </p:cNvCxnSpPr>
              <p:nvPr/>
            </p:nvCxnSpPr>
            <p:spPr bwMode="auto">
              <a:xfrm flipV="1">
                <a:off x="4166" y="184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5" name="AutoShape 153"/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6" name="AutoShape 154"/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7" name="AutoShape 155"/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8" name="AutoShape 156"/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9" name="AutoShape 157"/>
              <p:cNvCxnSpPr>
                <a:cxnSpLocks noChangeAspect="1" noChangeShapeType="1"/>
                <a:stCxn id="27" idx="3"/>
                <a:endCxn id="27" idx="1"/>
              </p:cNvCxnSpPr>
              <p:nvPr/>
            </p:nvCxnSpPr>
            <p:spPr bwMode="auto">
              <a:xfrm flipH="1" flipV="1">
                <a:off x="4625" y="1834"/>
                <a:ext cx="34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0" name="AutoShape 158"/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1" name="AutoShape 159"/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2" name="AutoShape 160"/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3" name="AutoShape 161"/>
              <p:cNvCxnSpPr>
                <a:cxnSpLocks noChangeAspect="1" noChangeShapeType="1"/>
              </p:cNvCxnSpPr>
              <p:nvPr/>
            </p:nvCxnSpPr>
            <p:spPr bwMode="auto">
              <a:xfrm flipV="1">
                <a:off x="4242" y="176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4" name="AutoShape 162"/>
              <p:cNvCxnSpPr>
                <a:cxnSpLocks noChangeAspect="1" noChangeShapeType="1"/>
              </p:cNvCxnSpPr>
              <p:nvPr/>
            </p:nvCxnSpPr>
            <p:spPr bwMode="auto">
              <a:xfrm flipH="1" flipV="1">
                <a:off x="4539" y="1767"/>
                <a:ext cx="35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5" name="AutoShape 163"/>
              <p:cNvCxnSpPr>
                <a:cxnSpLocks noChangeAspect="1" noChangeShapeType="1"/>
                <a:stCxn id="27" idx="1"/>
                <a:endCxn id="27" idx="1"/>
              </p:cNvCxnSpPr>
              <p:nvPr/>
            </p:nvCxnSpPr>
            <p:spPr bwMode="auto">
              <a:xfrm>
                <a:off x="4625" y="183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46" name="Line 164"/>
              <p:cNvSpPr>
                <a:spLocks noChangeAspect="1" noChangeShapeType="1"/>
              </p:cNvSpPr>
              <p:nvPr/>
            </p:nvSpPr>
            <p:spPr bwMode="auto">
              <a:xfrm flipV="1">
                <a:off x="4377" y="220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7" name="Line 165"/>
              <p:cNvSpPr>
                <a:spLocks noChangeAspect="1" noChangeShapeType="1"/>
              </p:cNvSpPr>
              <p:nvPr/>
            </p:nvSpPr>
            <p:spPr bwMode="auto">
              <a:xfrm flipV="1">
                <a:off x="4377" y="206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8" name="Line 166"/>
              <p:cNvSpPr>
                <a:spLocks noChangeAspect="1" noChangeShapeType="1"/>
              </p:cNvSpPr>
              <p:nvPr/>
            </p:nvSpPr>
            <p:spPr bwMode="auto">
              <a:xfrm flipV="1">
                <a:off x="4377" y="192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9" name="Line 167"/>
              <p:cNvSpPr>
                <a:spLocks noChangeAspect="1" noChangeShapeType="1"/>
              </p:cNvSpPr>
              <p:nvPr/>
            </p:nvSpPr>
            <p:spPr bwMode="auto">
              <a:xfrm flipV="1">
                <a:off x="4458" y="220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0" name="Line 168"/>
              <p:cNvSpPr>
                <a:spLocks noChangeAspect="1" noChangeShapeType="1"/>
              </p:cNvSpPr>
              <p:nvPr/>
            </p:nvSpPr>
            <p:spPr bwMode="auto">
              <a:xfrm flipV="1">
                <a:off x="4458" y="206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1" name="Line 169"/>
              <p:cNvSpPr>
                <a:spLocks noChangeAspect="1" noChangeShapeType="1"/>
              </p:cNvSpPr>
              <p:nvPr/>
            </p:nvSpPr>
            <p:spPr bwMode="auto">
              <a:xfrm flipV="1">
                <a:off x="4458" y="192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2" name="Line 170"/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674" y="1767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3" name="Line 171"/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93" y="187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4" name="Line 172"/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93" y="1686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5" name="Line 173"/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12" y="179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6" name="Line 174"/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134" y="176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7" name="Line 175"/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215" y="168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8" name="Line 176"/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242" y="187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9" name="Line 177"/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323" y="179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0" name="Oval 178"/>
              <p:cNvSpPr>
                <a:spLocks noChangeAspect="1" noChangeArrowheads="1"/>
              </p:cNvSpPr>
              <p:nvPr/>
            </p:nvSpPr>
            <p:spPr bwMode="auto">
              <a:xfrm>
                <a:off x="4470" y="179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1" name="Oval 179"/>
              <p:cNvSpPr>
                <a:spLocks noChangeAspect="1" noChangeArrowheads="1"/>
              </p:cNvSpPr>
              <p:nvPr/>
            </p:nvSpPr>
            <p:spPr bwMode="auto">
              <a:xfrm>
                <a:off x="4485" y="198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" name="Oval 180"/>
              <p:cNvSpPr>
                <a:spLocks noChangeAspect="1" noChangeArrowheads="1"/>
              </p:cNvSpPr>
              <p:nvPr/>
            </p:nvSpPr>
            <p:spPr bwMode="auto">
              <a:xfrm>
                <a:off x="4323" y="198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" name="Oval 181"/>
              <p:cNvSpPr>
                <a:spLocks noChangeAspect="1" noChangeArrowheads="1"/>
              </p:cNvSpPr>
              <p:nvPr/>
            </p:nvSpPr>
            <p:spPr bwMode="auto">
              <a:xfrm>
                <a:off x="4323" y="179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" name="Oval 182"/>
              <p:cNvSpPr>
                <a:spLocks noChangeAspect="1" noChangeArrowheads="1"/>
              </p:cNvSpPr>
              <p:nvPr/>
            </p:nvSpPr>
            <p:spPr bwMode="auto">
              <a:xfrm>
                <a:off x="4485" y="211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" name="Oval 183"/>
              <p:cNvSpPr>
                <a:spLocks noChangeAspect="1" noChangeArrowheads="1"/>
              </p:cNvSpPr>
              <p:nvPr/>
            </p:nvSpPr>
            <p:spPr bwMode="auto">
              <a:xfrm>
                <a:off x="4485" y="206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" name="Oval 184"/>
              <p:cNvSpPr>
                <a:spLocks noChangeAspect="1" noChangeArrowheads="1"/>
              </p:cNvSpPr>
              <p:nvPr/>
            </p:nvSpPr>
            <p:spPr bwMode="auto">
              <a:xfrm>
                <a:off x="4323" y="211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" name="Oval 185"/>
              <p:cNvSpPr>
                <a:spLocks noChangeAspect="1" noChangeArrowheads="1"/>
              </p:cNvSpPr>
              <p:nvPr/>
            </p:nvSpPr>
            <p:spPr bwMode="auto">
              <a:xfrm>
                <a:off x="4323" y="206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8" name="Oval 186"/>
              <p:cNvSpPr>
                <a:spLocks noChangeAspect="1" noChangeArrowheads="1"/>
              </p:cNvSpPr>
              <p:nvPr/>
            </p:nvSpPr>
            <p:spPr bwMode="auto">
              <a:xfrm>
                <a:off x="4485" y="225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9" name="Oval 187"/>
              <p:cNvSpPr>
                <a:spLocks noChangeAspect="1" noChangeArrowheads="1"/>
              </p:cNvSpPr>
              <p:nvPr/>
            </p:nvSpPr>
            <p:spPr bwMode="auto">
              <a:xfrm>
                <a:off x="4323" y="225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0" name="Line 188"/>
              <p:cNvSpPr>
                <a:spLocks noChangeAspect="1" noChangeShapeType="1"/>
              </p:cNvSpPr>
              <p:nvPr/>
            </p:nvSpPr>
            <p:spPr bwMode="auto">
              <a:xfrm rot="7964060">
                <a:off x="4769" y="2878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71" name="Line 189"/>
              <p:cNvSpPr>
                <a:spLocks noChangeAspect="1" noChangeShapeType="1"/>
              </p:cNvSpPr>
              <p:nvPr/>
            </p:nvSpPr>
            <p:spPr bwMode="auto">
              <a:xfrm rot="7964060">
                <a:off x="5017" y="2698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72" name="Line 190"/>
              <p:cNvSpPr>
                <a:spLocks noChangeAspect="1" noChangeShapeType="1"/>
              </p:cNvSpPr>
              <p:nvPr/>
            </p:nvSpPr>
            <p:spPr bwMode="auto">
              <a:xfrm rot="7964060" flipH="1">
                <a:off x="4760" y="2976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cxnSp>
            <p:nvCxnSpPr>
              <p:cNvPr id="73" name="AutoShape 191"/>
              <p:cNvCxnSpPr>
                <a:cxnSpLocks noChangeAspect="1" noChangeShapeType="1"/>
                <a:stCxn id="82" idx="0"/>
                <a:endCxn id="78" idx="0"/>
              </p:cNvCxnSpPr>
              <p:nvPr/>
            </p:nvCxnSpPr>
            <p:spPr bwMode="auto">
              <a:xfrm flipH="1">
                <a:off x="4680" y="2752"/>
                <a:ext cx="62" cy="67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74" name="Rectangle 192"/>
              <p:cNvSpPr>
                <a:spLocks noChangeAspect="1" noChangeArrowheads="1"/>
              </p:cNvSpPr>
              <p:nvPr/>
            </p:nvSpPr>
            <p:spPr bwMode="auto">
              <a:xfrm rot="7964060">
                <a:off x="4509" y="2614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" name="Rectangle 193"/>
              <p:cNvSpPr>
                <a:spLocks noChangeAspect="1" noChangeArrowheads="1"/>
              </p:cNvSpPr>
              <p:nvPr/>
            </p:nvSpPr>
            <p:spPr bwMode="auto">
              <a:xfrm rot="10327934">
                <a:off x="4786" y="2921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6" name="Rectangle 194"/>
              <p:cNvSpPr>
                <a:spLocks noChangeAspect="1" noChangeArrowheads="1"/>
              </p:cNvSpPr>
              <p:nvPr/>
            </p:nvSpPr>
            <p:spPr bwMode="auto">
              <a:xfrm rot="10283469">
                <a:off x="4675" y="2944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" name="Rectangle 195"/>
              <p:cNvSpPr>
                <a:spLocks noChangeAspect="1" noChangeArrowheads="1"/>
              </p:cNvSpPr>
              <p:nvPr/>
            </p:nvSpPr>
            <p:spPr bwMode="auto">
              <a:xfrm rot="7964060">
                <a:off x="4708" y="279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8" name="Rectangle 196"/>
              <p:cNvSpPr>
                <a:spLocks noChangeAspect="1" noChangeArrowheads="1"/>
              </p:cNvSpPr>
              <p:nvPr/>
            </p:nvSpPr>
            <p:spPr bwMode="auto">
              <a:xfrm rot="7964060">
                <a:off x="4608" y="2705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9" name="Rectangle 197"/>
              <p:cNvSpPr>
                <a:spLocks noChangeAspect="1" noChangeArrowheads="1"/>
              </p:cNvSpPr>
              <p:nvPr/>
            </p:nvSpPr>
            <p:spPr bwMode="auto">
              <a:xfrm rot="7964060">
                <a:off x="4770" y="2730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0" name="Rectangle 198"/>
              <p:cNvSpPr>
                <a:spLocks noChangeAspect="1" noChangeArrowheads="1"/>
              </p:cNvSpPr>
              <p:nvPr/>
            </p:nvSpPr>
            <p:spPr bwMode="auto">
              <a:xfrm rot="-5442543">
                <a:off x="4982" y="269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1" name="Rectangle 199"/>
              <p:cNvSpPr>
                <a:spLocks noChangeAspect="1" noChangeArrowheads="1"/>
              </p:cNvSpPr>
              <p:nvPr/>
            </p:nvSpPr>
            <p:spPr bwMode="auto">
              <a:xfrm rot="7964060">
                <a:off x="4571" y="2547"/>
                <a:ext cx="43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2" name="Rectangle 200"/>
              <p:cNvSpPr>
                <a:spLocks noChangeAspect="1" noChangeArrowheads="1"/>
              </p:cNvSpPr>
              <p:nvPr/>
            </p:nvSpPr>
            <p:spPr bwMode="auto">
              <a:xfrm rot="7964060">
                <a:off x="4670" y="2638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3" name="Rectangle 201"/>
              <p:cNvSpPr>
                <a:spLocks noChangeAspect="1" noChangeArrowheads="1"/>
              </p:cNvSpPr>
              <p:nvPr/>
            </p:nvSpPr>
            <p:spPr bwMode="auto">
              <a:xfrm rot="-5442543">
                <a:off x="4977" y="2583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84" name="AutoShape 202"/>
              <p:cNvCxnSpPr>
                <a:cxnSpLocks noChangeAspect="1" noChangeShapeType="1"/>
                <a:stCxn id="83" idx="3"/>
                <a:endCxn id="83" idx="1"/>
              </p:cNvCxnSpPr>
              <p:nvPr/>
            </p:nvCxnSpPr>
            <p:spPr bwMode="auto">
              <a:xfrm>
                <a:off x="4998" y="2710"/>
                <a:ext cx="1" cy="44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5" name="AutoShape 203"/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6" name="AutoShape 204"/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7" name="AutoShape 205"/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8" name="AutoShape 206"/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9" name="AutoShape 207"/>
              <p:cNvCxnSpPr>
                <a:cxnSpLocks noChangeAspect="1" noChangeShapeType="1"/>
                <a:stCxn id="76" idx="3"/>
                <a:endCxn id="76" idx="1"/>
              </p:cNvCxnSpPr>
              <p:nvPr/>
            </p:nvCxnSpPr>
            <p:spPr bwMode="auto">
              <a:xfrm flipV="1">
                <a:off x="4675" y="3076"/>
                <a:ext cx="43" cy="6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0" name="AutoShape 208"/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1" name="AutoShape 209"/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2" name="AutoShape 210"/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3" name="AutoShape 211"/>
              <p:cNvCxnSpPr>
                <a:cxnSpLocks noChangeAspect="1" noChangeShapeType="1"/>
              </p:cNvCxnSpPr>
              <p:nvPr/>
            </p:nvCxnSpPr>
            <p:spPr bwMode="auto">
              <a:xfrm rot="7964060" flipV="1">
                <a:off x="4990" y="282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4" name="AutoShape 212"/>
              <p:cNvCxnSpPr>
                <a:cxnSpLocks noChangeAspect="1" noChangeShapeType="1"/>
              </p:cNvCxnSpPr>
              <p:nvPr/>
            </p:nvCxnSpPr>
            <p:spPr bwMode="auto">
              <a:xfrm rot="7964060" flipH="1" flipV="1">
                <a:off x="4786" y="3048"/>
                <a:ext cx="35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5" name="AutoShape 213"/>
              <p:cNvCxnSpPr>
                <a:cxnSpLocks noChangeAspect="1" noChangeShapeType="1"/>
                <a:stCxn id="76" idx="1"/>
                <a:endCxn id="76" idx="1"/>
              </p:cNvCxnSpPr>
              <p:nvPr/>
            </p:nvCxnSpPr>
            <p:spPr bwMode="auto">
              <a:xfrm>
                <a:off x="4718" y="3076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96" name="Line 214"/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589" y="257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7" name="Line 215"/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688" y="266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8" name="Line 216"/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788" y="276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9" name="Line 217"/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534" y="263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0" name="Line 218"/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634" y="2728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1" name="Line 219"/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733" y="282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2" name="Line 220"/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704" y="309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3" name="Line 221"/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680" y="295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4" name="Line 222"/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819" y="3085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5" name="Line 223"/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794" y="2953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6" name="Line 224"/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5072" y="269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7" name="Line 225"/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5077" y="280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8" name="Line 226"/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4918" y="2699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9" name="Line 227"/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4923" y="281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10" name="Oval 228"/>
              <p:cNvSpPr>
                <a:spLocks noChangeAspect="1" noChangeArrowheads="1"/>
              </p:cNvSpPr>
              <p:nvPr/>
            </p:nvSpPr>
            <p:spPr bwMode="auto">
              <a:xfrm rot="7964060">
                <a:off x="4817" y="297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1" name="Oval 229"/>
              <p:cNvSpPr>
                <a:spLocks noChangeAspect="1" noChangeArrowheads="1"/>
              </p:cNvSpPr>
              <p:nvPr/>
            </p:nvSpPr>
            <p:spPr bwMode="auto">
              <a:xfrm rot="7964060">
                <a:off x="4668" y="2858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2" name="Oval 230"/>
              <p:cNvSpPr>
                <a:spLocks noChangeAspect="1" noChangeArrowheads="1"/>
              </p:cNvSpPr>
              <p:nvPr/>
            </p:nvSpPr>
            <p:spPr bwMode="auto">
              <a:xfrm rot="7964060">
                <a:off x="4777" y="273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3" name="Oval 231"/>
              <p:cNvSpPr>
                <a:spLocks noChangeAspect="1" noChangeArrowheads="1"/>
              </p:cNvSpPr>
              <p:nvPr/>
            </p:nvSpPr>
            <p:spPr bwMode="auto">
              <a:xfrm rot="7964060">
                <a:off x="4917" y="2867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4" name="Oval 232"/>
              <p:cNvSpPr>
                <a:spLocks noChangeAspect="1" noChangeArrowheads="1"/>
              </p:cNvSpPr>
              <p:nvPr/>
            </p:nvSpPr>
            <p:spPr bwMode="auto">
              <a:xfrm rot="7964060">
                <a:off x="4568" y="2766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5" name="Oval 233"/>
              <p:cNvSpPr>
                <a:spLocks noChangeAspect="1" noChangeArrowheads="1"/>
              </p:cNvSpPr>
              <p:nvPr/>
            </p:nvSpPr>
            <p:spPr bwMode="auto">
              <a:xfrm rot="7964060">
                <a:off x="4608" y="2803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6" name="Oval 234"/>
              <p:cNvSpPr>
                <a:spLocks noChangeAspect="1" noChangeArrowheads="1"/>
              </p:cNvSpPr>
              <p:nvPr/>
            </p:nvSpPr>
            <p:spPr bwMode="auto">
              <a:xfrm rot="7964060">
                <a:off x="4679" y="2646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7" name="Oval 235"/>
              <p:cNvSpPr>
                <a:spLocks noChangeAspect="1" noChangeArrowheads="1"/>
              </p:cNvSpPr>
              <p:nvPr/>
            </p:nvSpPr>
            <p:spPr bwMode="auto">
              <a:xfrm rot="7964060">
                <a:off x="4718" y="268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8" name="Oval 236"/>
              <p:cNvSpPr>
                <a:spLocks noChangeAspect="1" noChangeArrowheads="1"/>
              </p:cNvSpPr>
              <p:nvPr/>
            </p:nvSpPr>
            <p:spPr bwMode="auto">
              <a:xfrm rot="7964060">
                <a:off x="4468" y="267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9" name="Oval 237"/>
              <p:cNvSpPr>
                <a:spLocks noChangeAspect="1" noChangeArrowheads="1"/>
              </p:cNvSpPr>
              <p:nvPr/>
            </p:nvSpPr>
            <p:spPr bwMode="auto">
              <a:xfrm rot="7964060">
                <a:off x="4580" y="255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0" name="Line 238"/>
              <p:cNvSpPr>
                <a:spLocks noChangeAspect="1" noChangeShapeType="1"/>
              </p:cNvSpPr>
              <p:nvPr/>
            </p:nvSpPr>
            <p:spPr bwMode="auto">
              <a:xfrm rot="-3140304">
                <a:off x="3898" y="2176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21" name="Line 239"/>
              <p:cNvSpPr>
                <a:spLocks noChangeAspect="1" noChangeShapeType="1"/>
              </p:cNvSpPr>
              <p:nvPr/>
            </p:nvSpPr>
            <p:spPr bwMode="auto">
              <a:xfrm rot="-3140304">
                <a:off x="3741" y="218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22" name="Line 240"/>
              <p:cNvSpPr>
                <a:spLocks noChangeAspect="1" noChangeShapeType="1"/>
              </p:cNvSpPr>
              <p:nvPr/>
            </p:nvSpPr>
            <p:spPr bwMode="auto">
              <a:xfrm rot="18459696" flipH="1">
                <a:off x="3972" y="188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123" name="AutoShape 241"/>
              <p:cNvCxnSpPr>
                <a:cxnSpLocks noChangeAspect="1" noChangeShapeType="1"/>
                <a:stCxn id="132" idx="0"/>
                <a:endCxn id="128" idx="0"/>
              </p:cNvCxnSpPr>
              <p:nvPr/>
            </p:nvCxnSpPr>
            <p:spPr bwMode="auto">
              <a:xfrm flipV="1">
                <a:off x="4018" y="2222"/>
                <a:ext cx="56" cy="72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24" name="Rectangle 242"/>
              <p:cNvSpPr>
                <a:spLocks noChangeAspect="1" noChangeArrowheads="1"/>
              </p:cNvSpPr>
              <p:nvPr/>
            </p:nvSpPr>
            <p:spPr bwMode="auto">
              <a:xfrm rot="-3140304">
                <a:off x="4213" y="227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5" name="Rectangle 243"/>
              <p:cNvSpPr>
                <a:spLocks noChangeAspect="1" noChangeArrowheads="1"/>
              </p:cNvSpPr>
              <p:nvPr/>
            </p:nvSpPr>
            <p:spPr bwMode="auto">
              <a:xfrm rot="-776429">
                <a:off x="3903" y="1862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6" name="Rectangle 244"/>
              <p:cNvSpPr>
                <a:spLocks noChangeAspect="1" noChangeArrowheads="1"/>
              </p:cNvSpPr>
              <p:nvPr/>
            </p:nvSpPr>
            <p:spPr bwMode="auto">
              <a:xfrm rot="-820895">
                <a:off x="4011" y="1829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7" name="Rectangle 245"/>
              <p:cNvSpPr>
                <a:spLocks noChangeAspect="1" noChangeArrowheads="1"/>
              </p:cNvSpPr>
              <p:nvPr/>
            </p:nvSpPr>
            <p:spPr bwMode="auto">
              <a:xfrm rot="-3140304">
                <a:off x="3999" y="211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8" name="Rectangle 246"/>
              <p:cNvSpPr>
                <a:spLocks noChangeAspect="1" noChangeArrowheads="1"/>
              </p:cNvSpPr>
              <p:nvPr/>
            </p:nvSpPr>
            <p:spPr bwMode="auto">
              <a:xfrm rot="-3140304">
                <a:off x="4106" y="219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9" name="Rectangle 247"/>
              <p:cNvSpPr>
                <a:spLocks noChangeAspect="1" noChangeArrowheads="1"/>
              </p:cNvSpPr>
              <p:nvPr/>
            </p:nvSpPr>
            <p:spPr bwMode="auto">
              <a:xfrm rot="-3140304">
                <a:off x="3943" y="2185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0" name="Rectangle 248"/>
              <p:cNvSpPr>
                <a:spLocks noChangeAspect="1" noChangeArrowheads="1"/>
              </p:cNvSpPr>
              <p:nvPr/>
            </p:nvSpPr>
            <p:spPr bwMode="auto">
              <a:xfrm rot="5053094">
                <a:off x="3727" y="2074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1" name="Rectangle 249"/>
              <p:cNvSpPr>
                <a:spLocks noChangeAspect="1" noChangeArrowheads="1"/>
              </p:cNvSpPr>
              <p:nvPr/>
            </p:nvSpPr>
            <p:spPr bwMode="auto">
              <a:xfrm rot="-3140304">
                <a:off x="4157" y="2350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2" name="Rectangle 250"/>
              <p:cNvSpPr>
                <a:spLocks noChangeAspect="1" noChangeArrowheads="1"/>
              </p:cNvSpPr>
              <p:nvPr/>
            </p:nvSpPr>
            <p:spPr bwMode="auto">
              <a:xfrm rot="-3140304">
                <a:off x="4050" y="226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3" name="Rectangle 251"/>
              <p:cNvSpPr>
                <a:spLocks noChangeAspect="1" noChangeArrowheads="1"/>
              </p:cNvSpPr>
              <p:nvPr/>
            </p:nvSpPr>
            <p:spPr bwMode="auto">
              <a:xfrm rot="5053094">
                <a:off x="3742" y="218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134" name="AutoShape 252"/>
              <p:cNvCxnSpPr>
                <a:cxnSpLocks noChangeAspect="1" noChangeShapeType="1"/>
                <a:stCxn id="133" idx="3"/>
                <a:endCxn id="133" idx="1"/>
              </p:cNvCxnSpPr>
              <p:nvPr/>
            </p:nvCxnSpPr>
            <p:spPr bwMode="auto">
              <a:xfrm flipH="1" flipV="1">
                <a:off x="3761" y="2315"/>
                <a:ext cx="4" cy="43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5" name="AutoShape 253"/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6" name="AutoShape 254"/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7" name="AutoShape 255"/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8" name="AutoShape 256"/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9" name="AutoShape 257"/>
              <p:cNvCxnSpPr>
                <a:cxnSpLocks noChangeAspect="1" noChangeShapeType="1"/>
                <a:stCxn id="126" idx="3"/>
                <a:endCxn id="126" idx="1"/>
              </p:cNvCxnSpPr>
              <p:nvPr/>
            </p:nvCxnSpPr>
            <p:spPr bwMode="auto">
              <a:xfrm flipH="1">
                <a:off x="4012" y="1959"/>
                <a:ext cx="42" cy="10"/>
              </a:xfrm>
              <a:prstGeom prst="straightConnector1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0" name="AutoShape 258"/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1" name="AutoShape 259"/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2" name="AutoShape 260"/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3" name="AutoShape 261"/>
              <p:cNvCxnSpPr>
                <a:cxnSpLocks noChangeAspect="1" noChangeShapeType="1"/>
              </p:cNvCxnSpPr>
              <p:nvPr/>
            </p:nvCxnSpPr>
            <p:spPr bwMode="auto">
              <a:xfrm rot="18459696" flipV="1">
                <a:off x="3730" y="2213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4" name="AutoShape 262"/>
              <p:cNvCxnSpPr>
                <a:cxnSpLocks noChangeAspect="1" noChangeShapeType="1"/>
              </p:cNvCxnSpPr>
              <p:nvPr/>
            </p:nvCxnSpPr>
            <p:spPr bwMode="auto">
              <a:xfrm rot="-3140304" flipH="1" flipV="1">
                <a:off x="3911" y="1977"/>
                <a:ext cx="34" cy="27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5" name="AutoShape 263"/>
              <p:cNvCxnSpPr>
                <a:cxnSpLocks noChangeAspect="1" noChangeShapeType="1"/>
                <a:stCxn id="126" idx="1"/>
                <a:endCxn id="126" idx="1"/>
              </p:cNvCxnSpPr>
              <p:nvPr/>
            </p:nvCxnSpPr>
            <p:spPr bwMode="auto">
              <a:xfrm>
                <a:off x="4012" y="1969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46" name="Line 264"/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182" y="2374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47" name="Line 265"/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075" y="2291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48" name="Line 266"/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3968" y="2208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49" name="Line 267"/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232" y="230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0" name="Line 268"/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125" y="222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1" name="Line 269"/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018" y="214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2" name="Line 270"/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4021" y="187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3" name="Line 271"/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4057" y="200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4" name="Line 272"/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3907" y="188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5" name="Line 273"/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3943" y="2018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6" name="Line 274"/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691" y="230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7" name="Line 275"/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675" y="2188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8" name="Line 276"/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842" y="2282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9" name="Line 277"/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828" y="216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60" name="Oval 278"/>
              <p:cNvSpPr>
                <a:spLocks noChangeAspect="1" noChangeArrowheads="1"/>
              </p:cNvSpPr>
              <p:nvPr/>
            </p:nvSpPr>
            <p:spPr bwMode="auto">
              <a:xfrm rot="-3140304">
                <a:off x="3892" y="2049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1" name="Oval 279"/>
              <p:cNvSpPr>
                <a:spLocks noChangeAspect="1" noChangeArrowheads="1"/>
              </p:cNvSpPr>
              <p:nvPr/>
            </p:nvSpPr>
            <p:spPr bwMode="auto">
              <a:xfrm rot="-3140304">
                <a:off x="4051" y="215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2" name="Oval 280"/>
              <p:cNvSpPr>
                <a:spLocks noChangeAspect="1" noChangeArrowheads="1"/>
              </p:cNvSpPr>
              <p:nvPr/>
            </p:nvSpPr>
            <p:spPr bwMode="auto">
              <a:xfrm rot="-3140304">
                <a:off x="3951" y="2283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3" name="Oval 281"/>
              <p:cNvSpPr>
                <a:spLocks noChangeAspect="1" noChangeArrowheads="1"/>
              </p:cNvSpPr>
              <p:nvPr/>
            </p:nvSpPr>
            <p:spPr bwMode="auto">
              <a:xfrm rot="-3140304">
                <a:off x="3802" y="2167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4" name="Oval 282"/>
              <p:cNvSpPr>
                <a:spLocks noChangeAspect="1" noChangeArrowheads="1"/>
              </p:cNvSpPr>
              <p:nvPr/>
            </p:nvSpPr>
            <p:spPr bwMode="auto">
              <a:xfrm rot="-3140304">
                <a:off x="4157" y="2237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5" name="Oval 283"/>
              <p:cNvSpPr>
                <a:spLocks noChangeAspect="1" noChangeArrowheads="1"/>
              </p:cNvSpPr>
              <p:nvPr/>
            </p:nvSpPr>
            <p:spPr bwMode="auto">
              <a:xfrm rot="-3140304">
                <a:off x="4114" y="220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6" name="Oval 284"/>
              <p:cNvSpPr>
                <a:spLocks noChangeAspect="1" noChangeArrowheads="1"/>
              </p:cNvSpPr>
              <p:nvPr/>
            </p:nvSpPr>
            <p:spPr bwMode="auto">
              <a:xfrm rot="-3140304">
                <a:off x="4059" y="236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7" name="Oval 285"/>
              <p:cNvSpPr>
                <a:spLocks noChangeAspect="1" noChangeArrowheads="1"/>
              </p:cNvSpPr>
              <p:nvPr/>
            </p:nvSpPr>
            <p:spPr bwMode="auto">
              <a:xfrm rot="-3140304">
                <a:off x="4016" y="2332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8" name="Oval 286"/>
              <p:cNvSpPr>
                <a:spLocks noChangeAspect="1" noChangeArrowheads="1"/>
              </p:cNvSpPr>
              <p:nvPr/>
            </p:nvSpPr>
            <p:spPr bwMode="auto">
              <a:xfrm rot="-3140304">
                <a:off x="4265" y="231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9" name="Oval 287"/>
              <p:cNvSpPr>
                <a:spLocks noChangeAspect="1" noChangeArrowheads="1"/>
              </p:cNvSpPr>
              <p:nvPr/>
            </p:nvSpPr>
            <p:spPr bwMode="auto">
              <a:xfrm rot="-3140304">
                <a:off x="4165" y="2448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0" name="Line 288"/>
              <p:cNvSpPr>
                <a:spLocks noChangeAspect="1" noChangeShapeType="1"/>
              </p:cNvSpPr>
              <p:nvPr/>
            </p:nvSpPr>
            <p:spPr bwMode="auto">
              <a:xfrm rot="-8328319">
                <a:off x="3985" y="2878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71" name="Line 289"/>
              <p:cNvSpPr>
                <a:spLocks noChangeAspect="1" noChangeShapeType="1"/>
              </p:cNvSpPr>
              <p:nvPr/>
            </p:nvSpPr>
            <p:spPr bwMode="auto">
              <a:xfrm rot="-8328319">
                <a:off x="4116" y="2987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72" name="Line 290"/>
              <p:cNvSpPr>
                <a:spLocks noChangeAspect="1" noChangeShapeType="1"/>
              </p:cNvSpPr>
              <p:nvPr/>
            </p:nvSpPr>
            <p:spPr bwMode="auto">
              <a:xfrm rot="13271681" flipH="1">
                <a:off x="3831" y="2738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cxnSp>
            <p:nvCxnSpPr>
              <p:cNvPr id="173" name="AutoShape 291"/>
              <p:cNvCxnSpPr>
                <a:cxnSpLocks noChangeAspect="1" noChangeShapeType="1"/>
                <a:stCxn id="182" idx="0"/>
                <a:endCxn id="178" idx="0"/>
              </p:cNvCxnSpPr>
              <p:nvPr/>
            </p:nvCxnSpPr>
            <p:spPr bwMode="auto">
              <a:xfrm flipH="1" flipV="1">
                <a:off x="4079" y="2745"/>
                <a:ext cx="69" cy="60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74" name="Rectangle 292"/>
              <p:cNvSpPr>
                <a:spLocks noChangeAspect="1" noChangeArrowheads="1"/>
              </p:cNvSpPr>
              <p:nvPr/>
            </p:nvSpPr>
            <p:spPr bwMode="auto">
              <a:xfrm rot="-8328319">
                <a:off x="4192" y="2525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5" name="Rectangle 293"/>
              <p:cNvSpPr>
                <a:spLocks noChangeAspect="1" noChangeArrowheads="1"/>
              </p:cNvSpPr>
              <p:nvPr/>
            </p:nvSpPr>
            <p:spPr bwMode="auto">
              <a:xfrm rot="-5964445">
                <a:off x="3825" y="2745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6" name="Rectangle 294"/>
              <p:cNvSpPr>
                <a:spLocks noChangeAspect="1" noChangeArrowheads="1"/>
              </p:cNvSpPr>
              <p:nvPr/>
            </p:nvSpPr>
            <p:spPr bwMode="auto">
              <a:xfrm rot="-6008910">
                <a:off x="3799" y="2635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7" name="Rectangle 295"/>
              <p:cNvSpPr>
                <a:spLocks noChangeAspect="1" noChangeArrowheads="1"/>
              </p:cNvSpPr>
              <p:nvPr/>
            </p:nvSpPr>
            <p:spPr bwMode="auto">
              <a:xfrm rot="-8328319">
                <a:off x="4014" y="2729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8" name="Rectangle 296"/>
              <p:cNvSpPr>
                <a:spLocks noChangeAspect="1" noChangeArrowheads="1"/>
              </p:cNvSpPr>
              <p:nvPr/>
            </p:nvSpPr>
            <p:spPr bwMode="auto">
              <a:xfrm rot="-8328319">
                <a:off x="4103" y="262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9" name="Rectangle 297"/>
              <p:cNvSpPr>
                <a:spLocks noChangeAspect="1" noChangeArrowheads="1"/>
              </p:cNvSpPr>
              <p:nvPr/>
            </p:nvSpPr>
            <p:spPr bwMode="auto">
              <a:xfrm rot="-8328319">
                <a:off x="4082" y="2789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0" name="Rectangle 298"/>
              <p:cNvSpPr>
                <a:spLocks noChangeAspect="1" noChangeArrowheads="1"/>
              </p:cNvSpPr>
              <p:nvPr/>
            </p:nvSpPr>
            <p:spPr bwMode="auto">
              <a:xfrm rot="-134921">
                <a:off x="4039" y="2922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1" name="Rectangle 299"/>
              <p:cNvSpPr>
                <a:spLocks noChangeAspect="1" noChangeArrowheads="1"/>
              </p:cNvSpPr>
              <p:nvPr/>
            </p:nvSpPr>
            <p:spPr bwMode="auto">
              <a:xfrm rot="-8328319">
                <a:off x="4260" y="258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2" name="Rectangle 300"/>
              <p:cNvSpPr>
                <a:spLocks noChangeAspect="1" noChangeArrowheads="1"/>
              </p:cNvSpPr>
              <p:nvPr/>
            </p:nvSpPr>
            <p:spPr bwMode="auto">
              <a:xfrm rot="-8328319">
                <a:off x="4171" y="268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3" name="Rectangle 301"/>
              <p:cNvSpPr>
                <a:spLocks noChangeAspect="1" noChangeArrowheads="1"/>
              </p:cNvSpPr>
              <p:nvPr/>
            </p:nvSpPr>
            <p:spPr bwMode="auto">
              <a:xfrm rot="-134921">
                <a:off x="4154" y="2914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184" name="AutoShape 302"/>
              <p:cNvCxnSpPr>
                <a:cxnSpLocks noChangeAspect="1" noChangeShapeType="1"/>
                <a:stCxn id="183" idx="3"/>
                <a:endCxn id="183" idx="1"/>
              </p:cNvCxnSpPr>
              <p:nvPr/>
            </p:nvCxnSpPr>
            <p:spPr bwMode="auto">
              <a:xfrm flipH="1">
                <a:off x="4154" y="3061"/>
                <a:ext cx="43" cy="2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5" name="AutoShape 303"/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6" name="AutoShape 304"/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7" name="AutoShape 305"/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8" name="AutoShape 306"/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9" name="AutoShape 307"/>
              <p:cNvCxnSpPr>
                <a:cxnSpLocks noChangeAspect="1" noChangeShapeType="1"/>
                <a:stCxn id="176" idx="3"/>
                <a:endCxn id="176" idx="1"/>
              </p:cNvCxnSpPr>
              <p:nvPr/>
            </p:nvCxnSpPr>
            <p:spPr bwMode="auto">
              <a:xfrm>
                <a:off x="3817" y="2748"/>
                <a:ext cx="7" cy="43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0" name="AutoShape 308"/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1" name="AutoShape 309"/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2" name="AutoShape 310"/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3" name="AutoShape 311"/>
              <p:cNvCxnSpPr>
                <a:cxnSpLocks noChangeAspect="1" noChangeShapeType="1"/>
              </p:cNvCxnSpPr>
              <p:nvPr/>
            </p:nvCxnSpPr>
            <p:spPr bwMode="auto">
              <a:xfrm rot="13271681" flipV="1">
                <a:off x="4050" y="305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4" name="AutoShape 312"/>
              <p:cNvCxnSpPr>
                <a:cxnSpLocks noChangeAspect="1" noChangeShapeType="1"/>
              </p:cNvCxnSpPr>
              <p:nvPr/>
            </p:nvCxnSpPr>
            <p:spPr bwMode="auto">
              <a:xfrm rot="-8328319" flipH="1" flipV="1">
                <a:off x="3824" y="2863"/>
                <a:ext cx="34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5" name="AutoShape 313"/>
              <p:cNvCxnSpPr>
                <a:cxnSpLocks noChangeAspect="1" noChangeShapeType="1"/>
                <a:stCxn id="176" idx="1"/>
                <a:endCxn id="176" idx="1"/>
              </p:cNvCxnSpPr>
              <p:nvPr/>
            </p:nvCxnSpPr>
            <p:spPr bwMode="auto">
              <a:xfrm>
                <a:off x="3824" y="2791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96" name="Line 314"/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279" y="260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7" name="Line 315"/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89" y="271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8" name="Line 316"/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00" y="2813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9" name="Line 317"/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218" y="255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0" name="Line 318"/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29" y="265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1" name="Line 319"/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039" y="275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2" name="Line 320"/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769" y="273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3" name="Line 321"/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901" y="271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4" name="Line 322"/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777" y="285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5" name="Line 323"/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909" y="282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6" name="Line 324"/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176" y="3094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7" name="Line 325"/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061" y="3102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8" name="Line 326"/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166" y="294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9" name="Line 327"/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051" y="295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10" name="Oval 328"/>
              <p:cNvSpPr>
                <a:spLocks noChangeAspect="1" noChangeArrowheads="1"/>
              </p:cNvSpPr>
              <p:nvPr/>
            </p:nvSpPr>
            <p:spPr bwMode="auto">
              <a:xfrm rot="-8328319">
                <a:off x="3898" y="2888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1" name="Oval 329"/>
              <p:cNvSpPr>
                <a:spLocks noChangeAspect="1" noChangeArrowheads="1"/>
              </p:cNvSpPr>
              <p:nvPr/>
            </p:nvSpPr>
            <p:spPr bwMode="auto">
              <a:xfrm rot="-8328319">
                <a:off x="4011" y="273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2" name="Oval 330"/>
              <p:cNvSpPr>
                <a:spLocks noChangeAspect="1" noChangeArrowheads="1"/>
              </p:cNvSpPr>
              <p:nvPr/>
            </p:nvSpPr>
            <p:spPr bwMode="auto">
              <a:xfrm rot="-8328319">
                <a:off x="4134" y="2842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3" name="Oval 331"/>
              <p:cNvSpPr>
                <a:spLocks noChangeAspect="1" noChangeArrowheads="1"/>
              </p:cNvSpPr>
              <p:nvPr/>
            </p:nvSpPr>
            <p:spPr bwMode="auto">
              <a:xfrm rot="-8328319">
                <a:off x="4009" y="298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4" name="Oval 332"/>
              <p:cNvSpPr>
                <a:spLocks noChangeAspect="1" noChangeArrowheads="1"/>
              </p:cNvSpPr>
              <p:nvPr/>
            </p:nvSpPr>
            <p:spPr bwMode="auto">
              <a:xfrm rot="-8328319">
                <a:off x="4100" y="263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5" name="Oval 333"/>
              <p:cNvSpPr>
                <a:spLocks noChangeAspect="1" noChangeArrowheads="1"/>
              </p:cNvSpPr>
              <p:nvPr/>
            </p:nvSpPr>
            <p:spPr bwMode="auto">
              <a:xfrm rot="-8328319">
                <a:off x="4065" y="267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6" name="Oval 334"/>
              <p:cNvSpPr>
                <a:spLocks noChangeAspect="1" noChangeArrowheads="1"/>
              </p:cNvSpPr>
              <p:nvPr/>
            </p:nvSpPr>
            <p:spPr bwMode="auto">
              <a:xfrm rot="-8328319">
                <a:off x="4223" y="2740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7" name="Oval 335"/>
              <p:cNvSpPr>
                <a:spLocks noChangeAspect="1" noChangeArrowheads="1"/>
              </p:cNvSpPr>
              <p:nvPr/>
            </p:nvSpPr>
            <p:spPr bwMode="auto">
              <a:xfrm rot="-8328319">
                <a:off x="4187" y="2781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8" name="Oval 336"/>
              <p:cNvSpPr>
                <a:spLocks noChangeAspect="1" noChangeArrowheads="1"/>
              </p:cNvSpPr>
              <p:nvPr/>
            </p:nvSpPr>
            <p:spPr bwMode="auto">
              <a:xfrm rot="-8328319">
                <a:off x="4189" y="2532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9" name="Oval 337"/>
              <p:cNvSpPr>
                <a:spLocks noChangeAspect="1" noChangeArrowheads="1"/>
              </p:cNvSpPr>
              <p:nvPr/>
            </p:nvSpPr>
            <p:spPr bwMode="auto">
              <a:xfrm rot="-8328319">
                <a:off x="4312" y="263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0" name="Line 338"/>
              <p:cNvSpPr>
                <a:spLocks noChangeAspect="1" noChangeShapeType="1"/>
              </p:cNvSpPr>
              <p:nvPr/>
            </p:nvSpPr>
            <p:spPr bwMode="auto">
              <a:xfrm rot="3556658">
                <a:off x="4846" y="2231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21" name="Line 339"/>
              <p:cNvSpPr>
                <a:spLocks noChangeAspect="1" noChangeShapeType="1"/>
              </p:cNvSpPr>
              <p:nvPr/>
            </p:nvSpPr>
            <p:spPr bwMode="auto">
              <a:xfrm rot="3556658">
                <a:off x="4865" y="1914"/>
                <a:ext cx="1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22" name="Line 340"/>
              <p:cNvSpPr>
                <a:spLocks noChangeAspect="1" noChangeShapeType="1"/>
              </p:cNvSpPr>
              <p:nvPr/>
            </p:nvSpPr>
            <p:spPr bwMode="auto">
              <a:xfrm rot="3556658" flipH="1">
                <a:off x="5059" y="2239"/>
                <a:ext cx="1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223" name="AutoShape 341"/>
              <p:cNvCxnSpPr>
                <a:cxnSpLocks noChangeAspect="1" noChangeShapeType="1"/>
                <a:stCxn id="232" idx="0"/>
                <a:endCxn id="228" idx="0"/>
              </p:cNvCxnSpPr>
              <p:nvPr/>
            </p:nvCxnSpPr>
            <p:spPr bwMode="auto">
              <a:xfrm>
                <a:off x="4748" y="2260"/>
                <a:ext cx="47" cy="79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24" name="Rectangle 342"/>
              <p:cNvSpPr>
                <a:spLocks noChangeAspect="1" noChangeArrowheads="1"/>
              </p:cNvSpPr>
              <p:nvPr/>
            </p:nvSpPr>
            <p:spPr bwMode="auto">
              <a:xfrm rot="3556658">
                <a:off x="4599" y="2375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5" name="Rectangle 343"/>
              <p:cNvSpPr>
                <a:spLocks noChangeAspect="1" noChangeArrowheads="1"/>
              </p:cNvSpPr>
              <p:nvPr/>
            </p:nvSpPr>
            <p:spPr bwMode="auto">
              <a:xfrm rot="5920532">
                <a:off x="5037" y="2148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6" name="Rectangle 344"/>
              <p:cNvSpPr>
                <a:spLocks noChangeAspect="1" noChangeArrowheads="1"/>
              </p:cNvSpPr>
              <p:nvPr/>
            </p:nvSpPr>
            <p:spPr bwMode="auto">
              <a:xfrm rot="5876067">
                <a:off x="5027" y="2262"/>
                <a:ext cx="43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7" name="Rectangle 345"/>
              <p:cNvSpPr>
                <a:spLocks noChangeAspect="1" noChangeArrowheads="1"/>
              </p:cNvSpPr>
              <p:nvPr/>
            </p:nvSpPr>
            <p:spPr bwMode="auto">
              <a:xfrm rot="3556658">
                <a:off x="4831" y="2237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8" name="Rectangle 346"/>
              <p:cNvSpPr>
                <a:spLocks noChangeAspect="1" noChangeArrowheads="1"/>
              </p:cNvSpPr>
              <p:nvPr/>
            </p:nvSpPr>
            <p:spPr bwMode="auto">
              <a:xfrm rot="3556658">
                <a:off x="4715" y="230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9" name="Rectangle 347"/>
              <p:cNvSpPr>
                <a:spLocks noChangeAspect="1" noChangeArrowheads="1"/>
              </p:cNvSpPr>
              <p:nvPr/>
            </p:nvSpPr>
            <p:spPr bwMode="auto">
              <a:xfrm rot="3556658">
                <a:off x="4785" y="215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0" name="Rectangle 348"/>
              <p:cNvSpPr>
                <a:spLocks noChangeAspect="1" noChangeArrowheads="1"/>
              </p:cNvSpPr>
              <p:nvPr/>
            </p:nvSpPr>
            <p:spPr bwMode="auto">
              <a:xfrm rot="-9849944">
                <a:off x="4892" y="188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1" name="Rectangle 349"/>
              <p:cNvSpPr>
                <a:spLocks noChangeAspect="1" noChangeArrowheads="1"/>
              </p:cNvSpPr>
              <p:nvPr/>
            </p:nvSpPr>
            <p:spPr bwMode="auto">
              <a:xfrm rot="3556658">
                <a:off x="4552" y="229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2" name="Rectangle 350"/>
              <p:cNvSpPr>
                <a:spLocks noChangeAspect="1" noChangeArrowheads="1"/>
              </p:cNvSpPr>
              <p:nvPr/>
            </p:nvSpPr>
            <p:spPr bwMode="auto">
              <a:xfrm rot="3556658">
                <a:off x="4669" y="222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3" name="Rectangle 351"/>
              <p:cNvSpPr>
                <a:spLocks noChangeAspect="1" noChangeArrowheads="1"/>
              </p:cNvSpPr>
              <p:nvPr/>
            </p:nvSpPr>
            <p:spPr bwMode="auto">
              <a:xfrm rot="-9849944">
                <a:off x="4780" y="1860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234" name="AutoShape 352"/>
              <p:cNvCxnSpPr>
                <a:cxnSpLocks noChangeAspect="1" noChangeShapeType="1"/>
                <a:stCxn id="233" idx="3"/>
                <a:endCxn id="233" idx="1"/>
              </p:cNvCxnSpPr>
              <p:nvPr/>
            </p:nvCxnSpPr>
            <p:spPr bwMode="auto">
              <a:xfrm>
                <a:off x="4781" y="2002"/>
                <a:ext cx="42" cy="12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5" name="AutoShape 353"/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6" name="AutoShape 354"/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7" name="AutoShape 355"/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8" name="AutoShape 356"/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9" name="AutoShape 357"/>
              <p:cNvCxnSpPr>
                <a:cxnSpLocks noChangeAspect="1" noChangeShapeType="1"/>
                <a:stCxn id="226" idx="3"/>
                <a:endCxn id="226" idx="1"/>
              </p:cNvCxnSpPr>
              <p:nvPr/>
            </p:nvCxnSpPr>
            <p:spPr bwMode="auto">
              <a:xfrm flipV="1">
                <a:off x="5046" y="2375"/>
                <a:ext cx="6" cy="43"/>
              </a:xfrm>
              <a:prstGeom prst="straightConnector1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0" name="AutoShape 358"/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1" name="AutoShape 359"/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2" name="AutoShape 360"/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3" name="AutoShape 361"/>
              <p:cNvCxnSpPr>
                <a:cxnSpLocks noChangeAspect="1" noChangeShapeType="1"/>
              </p:cNvCxnSpPr>
              <p:nvPr/>
            </p:nvCxnSpPr>
            <p:spPr bwMode="auto">
              <a:xfrm rot="3556658" flipV="1">
                <a:off x="4893" y="201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4" name="AutoShape 362"/>
              <p:cNvCxnSpPr>
                <a:cxnSpLocks noChangeAspect="1" noChangeShapeType="1"/>
              </p:cNvCxnSpPr>
              <p:nvPr/>
            </p:nvCxnSpPr>
            <p:spPr bwMode="auto">
              <a:xfrm rot="3556658" flipH="1" flipV="1">
                <a:off x="5046" y="2274"/>
                <a:ext cx="34" cy="27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5" name="AutoShape 363"/>
              <p:cNvCxnSpPr>
                <a:cxnSpLocks noChangeAspect="1" noChangeShapeType="1"/>
                <a:stCxn id="226" idx="1"/>
                <a:endCxn id="226" idx="1"/>
              </p:cNvCxnSpPr>
              <p:nvPr/>
            </p:nvCxnSpPr>
            <p:spPr bwMode="auto">
              <a:xfrm>
                <a:off x="5052" y="237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46" name="Line 364"/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576" y="232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47" name="Line 365"/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694" y="225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48" name="Line 366"/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809" y="219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49" name="Line 367"/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618" y="239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0" name="Line 368"/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734" y="2329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1" name="Line 369"/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850" y="226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2" name="Line 370"/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5100" y="2363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3" name="Line 371"/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4967" y="2348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4" name="Line 372"/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5129" y="2252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5" name="Line 373"/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4995" y="223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6" name="Line 374"/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824" y="1898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7" name="Line 375"/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935" y="192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8" name="Line 376"/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786" y="2047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9" name="Line 377"/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897" y="207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60" name="Oval 378"/>
              <p:cNvSpPr>
                <a:spLocks noChangeAspect="1" noChangeArrowheads="1"/>
              </p:cNvSpPr>
              <p:nvPr/>
            </p:nvSpPr>
            <p:spPr bwMode="auto">
              <a:xfrm rot="3556658">
                <a:off x="4987" y="2226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1" name="Oval 379"/>
              <p:cNvSpPr>
                <a:spLocks noChangeAspect="1" noChangeArrowheads="1"/>
              </p:cNvSpPr>
              <p:nvPr/>
            </p:nvSpPr>
            <p:spPr bwMode="auto">
              <a:xfrm rot="3556658">
                <a:off x="4832" y="2336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2" name="Oval 380"/>
              <p:cNvSpPr>
                <a:spLocks noChangeAspect="1" noChangeArrowheads="1"/>
              </p:cNvSpPr>
              <p:nvPr/>
            </p:nvSpPr>
            <p:spPr bwMode="auto">
              <a:xfrm rot="3556658">
                <a:off x="4748" y="2197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3" name="Oval 381"/>
              <p:cNvSpPr>
                <a:spLocks noChangeAspect="1" noChangeArrowheads="1"/>
              </p:cNvSpPr>
              <p:nvPr/>
            </p:nvSpPr>
            <p:spPr bwMode="auto">
              <a:xfrm rot="3556658">
                <a:off x="4912" y="2100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4" name="Oval 382"/>
              <p:cNvSpPr>
                <a:spLocks noChangeAspect="1" noChangeArrowheads="1"/>
              </p:cNvSpPr>
              <p:nvPr/>
            </p:nvSpPr>
            <p:spPr bwMode="auto">
              <a:xfrm rot="3556658">
                <a:off x="4716" y="240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5" name="Oval 383"/>
              <p:cNvSpPr>
                <a:spLocks noChangeAspect="1" noChangeArrowheads="1"/>
              </p:cNvSpPr>
              <p:nvPr/>
            </p:nvSpPr>
            <p:spPr bwMode="auto">
              <a:xfrm rot="3556658">
                <a:off x="4762" y="2377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6" name="Oval 384"/>
              <p:cNvSpPr>
                <a:spLocks noChangeAspect="1" noChangeArrowheads="1"/>
              </p:cNvSpPr>
              <p:nvPr/>
            </p:nvSpPr>
            <p:spPr bwMode="auto">
              <a:xfrm rot="3556658">
                <a:off x="4633" y="2266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7" name="Oval 385"/>
              <p:cNvSpPr>
                <a:spLocks noChangeAspect="1" noChangeArrowheads="1"/>
              </p:cNvSpPr>
              <p:nvPr/>
            </p:nvSpPr>
            <p:spPr bwMode="auto">
              <a:xfrm rot="3556658">
                <a:off x="4679" y="223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8" name="Oval 386"/>
              <p:cNvSpPr>
                <a:spLocks noChangeAspect="1" noChangeArrowheads="1"/>
              </p:cNvSpPr>
              <p:nvPr/>
            </p:nvSpPr>
            <p:spPr bwMode="auto">
              <a:xfrm rot="3556658">
                <a:off x="4599" y="247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9" name="Oval 387"/>
              <p:cNvSpPr>
                <a:spLocks noChangeAspect="1" noChangeArrowheads="1"/>
              </p:cNvSpPr>
              <p:nvPr/>
            </p:nvSpPr>
            <p:spPr bwMode="auto">
              <a:xfrm rot="3556658">
                <a:off x="4517" y="233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0" name="Line 388"/>
              <p:cNvSpPr>
                <a:spLocks noChangeAspect="1" noChangeShapeType="1"/>
              </p:cNvSpPr>
              <p:nvPr/>
            </p:nvSpPr>
            <p:spPr bwMode="auto">
              <a:xfrm flipV="1">
                <a:off x="4458" y="2529"/>
                <a:ext cx="0" cy="136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71" name="Line 389"/>
              <p:cNvSpPr>
                <a:spLocks noChangeAspect="1" noChangeShapeType="1"/>
              </p:cNvSpPr>
              <p:nvPr/>
            </p:nvSpPr>
            <p:spPr bwMode="auto">
              <a:xfrm flipV="1">
                <a:off x="4350" y="2529"/>
                <a:ext cx="0" cy="10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72" name="Text Box 391"/>
              <p:cNvSpPr txBox="1">
                <a:spLocks noChangeAspect="1" noChangeArrowheads="1"/>
              </p:cNvSpPr>
              <p:nvPr/>
            </p:nvSpPr>
            <p:spPr bwMode="auto">
              <a:xfrm>
                <a:off x="4701" y="1781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3" name="Text Box 392"/>
              <p:cNvSpPr txBox="1">
                <a:spLocks noChangeAspect="1" noChangeArrowheads="1"/>
              </p:cNvSpPr>
              <p:nvPr/>
            </p:nvSpPr>
            <p:spPr bwMode="auto">
              <a:xfrm>
                <a:off x="4620" y="1915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4" name="Text Box 393"/>
              <p:cNvSpPr txBox="1">
                <a:spLocks noChangeAspect="1" noChangeArrowheads="1"/>
              </p:cNvSpPr>
              <p:nvPr/>
            </p:nvSpPr>
            <p:spPr bwMode="auto">
              <a:xfrm>
                <a:off x="4307" y="1713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5" name="Text Box 394"/>
              <p:cNvSpPr txBox="1">
                <a:spLocks noChangeAspect="1" noChangeArrowheads="1"/>
              </p:cNvSpPr>
              <p:nvPr/>
            </p:nvSpPr>
            <p:spPr bwMode="auto">
              <a:xfrm>
                <a:off x="4527" y="1984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6" name="Text Box 395"/>
              <p:cNvSpPr txBox="1">
                <a:spLocks noChangeAspect="1" noChangeArrowheads="1"/>
              </p:cNvSpPr>
              <p:nvPr/>
            </p:nvSpPr>
            <p:spPr bwMode="auto">
              <a:xfrm>
                <a:off x="4527" y="2092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7" name="Arc 396"/>
              <p:cNvSpPr>
                <a:spLocks noChangeAspect="1"/>
              </p:cNvSpPr>
              <p:nvPr/>
            </p:nvSpPr>
            <p:spPr bwMode="auto">
              <a:xfrm>
                <a:off x="4350" y="2477"/>
                <a:ext cx="107" cy="54"/>
              </a:xfrm>
              <a:custGeom>
                <a:avLst/>
                <a:gdLst>
                  <a:gd name="T0" fmla="*/ 0 w 43194"/>
                  <a:gd name="T1" fmla="*/ 0 h 21600"/>
                  <a:gd name="T2" fmla="*/ 0 w 43194"/>
                  <a:gd name="T3" fmla="*/ 0 h 21600"/>
                  <a:gd name="T4" fmla="*/ 0 w 43194"/>
                  <a:gd name="T5" fmla="*/ 0 h 2160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3194" h="21600" fill="none" extrusionOk="0">
                    <a:moveTo>
                      <a:pt x="-1" y="21109"/>
                    </a:moveTo>
                    <a:cubicBezTo>
                      <a:pt x="265" y="9374"/>
                      <a:pt x="9855" y="-1"/>
                      <a:pt x="21594" y="0"/>
                    </a:cubicBezTo>
                    <a:cubicBezTo>
                      <a:pt x="33523" y="0"/>
                      <a:pt x="43194" y="9670"/>
                      <a:pt x="43194" y="21600"/>
                    </a:cubicBezTo>
                  </a:path>
                  <a:path w="43194" h="21600" stroke="0" extrusionOk="0">
                    <a:moveTo>
                      <a:pt x="-1" y="21109"/>
                    </a:moveTo>
                    <a:cubicBezTo>
                      <a:pt x="265" y="9374"/>
                      <a:pt x="9855" y="-1"/>
                      <a:pt x="21594" y="0"/>
                    </a:cubicBezTo>
                    <a:cubicBezTo>
                      <a:pt x="33523" y="0"/>
                      <a:pt x="43194" y="9670"/>
                      <a:pt x="43194" y="21600"/>
                    </a:cubicBezTo>
                    <a:lnTo>
                      <a:pt x="21594" y="21600"/>
                    </a:lnTo>
                    <a:lnTo>
                      <a:pt x="-1" y="21109"/>
                    </a:lnTo>
                    <a:close/>
                  </a:path>
                </a:pathLst>
              </a:cu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908321635"/>
      </p:ext>
    </p:extLst>
  </p:cSld>
  <p:clrMapOvr>
    <a:masterClrMapping/>
  </p:clrMapOvr>
  <p:transition>
    <p:blinds dir="vert"/>
  </p:transition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1554" name="Rectangle 2"/>
          <p:cNvSpPr>
            <a:spLocks noChangeArrowheads="1"/>
          </p:cNvSpPr>
          <p:nvPr/>
        </p:nvSpPr>
        <p:spPr bwMode="auto">
          <a:xfrm>
            <a:off x="2255012" y="265113"/>
            <a:ext cx="771525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000000"/>
                  </a:outerShdw>
                </a:effectLst>
              </a14:hiddenEffects>
            </a:ext>
          </a:extLst>
        </p:spPr>
        <p:txBody>
          <a:bodyPr lIns="90488" tIns="44450" rIns="90488" bIns="44450" anchor="ctr"/>
          <a:lstStyle>
            <a:lvl1pPr>
              <a:defRPr sz="3800" b="1">
                <a:solidFill>
                  <a:srgbClr val="0072C6"/>
                </a:solidFill>
                <a:latin typeface="Arial" panose="020B0604020202020204" pitchFamily="34" charset="0"/>
              </a:defRPr>
            </a:lvl1pPr>
            <a:lvl2pPr>
              <a:defRPr sz="3800" b="1">
                <a:solidFill>
                  <a:srgbClr val="0072C6"/>
                </a:solidFill>
                <a:latin typeface="Arial" panose="020B0604020202020204" pitchFamily="34" charset="0"/>
              </a:defRPr>
            </a:lvl2pPr>
            <a:lvl3pPr>
              <a:defRPr sz="3800" b="1">
                <a:solidFill>
                  <a:srgbClr val="0072C6"/>
                </a:solidFill>
                <a:latin typeface="Arial" panose="020B0604020202020204" pitchFamily="34" charset="0"/>
              </a:defRPr>
            </a:lvl3pPr>
            <a:lvl4pPr>
              <a:defRPr sz="3800" b="1">
                <a:solidFill>
                  <a:srgbClr val="0072C6"/>
                </a:solidFill>
                <a:latin typeface="Arial" panose="020B0604020202020204" pitchFamily="34" charset="0"/>
              </a:defRPr>
            </a:lvl4pPr>
            <a:lvl5pPr>
              <a:defRPr sz="3800" b="1">
                <a:solidFill>
                  <a:srgbClr val="0072C6"/>
                </a:solidFill>
                <a:latin typeface="Arial" panose="020B0604020202020204" pitchFamily="34" charset="0"/>
              </a:defRPr>
            </a:lvl5pPr>
            <a:lvl6pPr marL="457200" defTabSz="457200" fontAlgn="base">
              <a:spcBef>
                <a:spcPct val="0"/>
              </a:spcBef>
              <a:spcAft>
                <a:spcPct val="0"/>
              </a:spcAft>
              <a:defRPr sz="3800" b="1">
                <a:solidFill>
                  <a:srgbClr val="0072C6"/>
                </a:solidFill>
                <a:latin typeface="Arial" panose="020B0604020202020204" pitchFamily="34" charset="0"/>
              </a:defRPr>
            </a:lvl6pPr>
            <a:lvl7pPr marL="914400" defTabSz="457200" fontAlgn="base">
              <a:spcBef>
                <a:spcPct val="0"/>
              </a:spcBef>
              <a:spcAft>
                <a:spcPct val="0"/>
              </a:spcAft>
              <a:defRPr sz="3800" b="1">
                <a:solidFill>
                  <a:srgbClr val="0072C6"/>
                </a:solidFill>
                <a:latin typeface="Arial" panose="020B0604020202020204" pitchFamily="34" charset="0"/>
              </a:defRPr>
            </a:lvl7pPr>
            <a:lvl8pPr marL="1371600" defTabSz="457200" fontAlgn="base">
              <a:spcBef>
                <a:spcPct val="0"/>
              </a:spcBef>
              <a:spcAft>
                <a:spcPct val="0"/>
              </a:spcAft>
              <a:defRPr sz="3800" b="1">
                <a:solidFill>
                  <a:srgbClr val="0072C6"/>
                </a:solidFill>
                <a:latin typeface="Arial" panose="020B0604020202020204" pitchFamily="34" charset="0"/>
              </a:defRPr>
            </a:lvl8pPr>
            <a:lvl9pPr marL="1828800" defTabSz="457200" fontAlgn="base">
              <a:spcBef>
                <a:spcPct val="0"/>
              </a:spcBef>
              <a:spcAft>
                <a:spcPct val="0"/>
              </a:spcAft>
              <a:defRPr sz="3800" b="1">
                <a:solidFill>
                  <a:srgbClr val="0072C6"/>
                </a:solidFill>
                <a:latin typeface="Arial" panose="020B0604020202020204" pitchFamily="34" charset="0"/>
              </a:defRPr>
            </a:lvl9pPr>
          </a:lstStyle>
          <a:p>
            <a:pPr algn="ctr"/>
            <a:r>
              <a:rPr lang="en-US" altLang="en-US" sz="44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Optics - Filter Properties.</a:t>
            </a:r>
          </a:p>
        </p:txBody>
      </p:sp>
      <p:sp>
        <p:nvSpPr>
          <p:cNvPr id="151555" name="Rectangle 3"/>
          <p:cNvSpPr>
            <a:spLocks noChangeArrowheads="1"/>
          </p:cNvSpPr>
          <p:nvPr/>
        </p:nvSpPr>
        <p:spPr bwMode="auto">
          <a:xfrm>
            <a:off x="2191411" y="1623679"/>
            <a:ext cx="779145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0488" tIns="44450" rIns="90488" bIns="44450"/>
          <a:lstStyle>
            <a:lvl1pPr marL="177800" indent="-177800">
              <a:spcBef>
                <a:spcPts val="800"/>
              </a:spcBef>
              <a:spcAft>
                <a:spcPts val="800"/>
              </a:spcAft>
              <a:buClr>
                <a:srgbClr val="0072C6"/>
              </a:buClr>
              <a:buFont typeface="Arial" panose="020B0604020202020204" pitchFamily="34" charset="0"/>
              <a:buChar char="•"/>
              <a:defRPr sz="2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47675" indent="-269875">
              <a:spcBef>
                <a:spcPts val="400"/>
              </a:spcBef>
              <a:buFont typeface="Arial" panose="020B0604020202020204" pitchFamily="34" charset="0"/>
              <a:buChar char="–"/>
              <a:defRPr sz="2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625475" indent="-177800">
              <a:spcBef>
                <a:spcPts val="400"/>
              </a:spcBef>
              <a:buFont typeface="Lucida Grande"/>
              <a:buChar char="–"/>
              <a:defRPr sz="2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895350" indent="-269875">
              <a:spcBef>
                <a:spcPts val="400"/>
              </a:spcBef>
              <a:buFont typeface="Lucida Grande"/>
              <a:buChar char="–"/>
              <a:defRPr sz="2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165225" indent="-269875">
              <a:spcBef>
                <a:spcPts val="400"/>
              </a:spcBef>
              <a:buFont typeface="Lucida Grande"/>
              <a:buChar char="–"/>
              <a:defRPr sz="2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1622425" indent="-269875" defTabSz="457200" fontAlgn="base">
              <a:spcBef>
                <a:spcPts val="400"/>
              </a:spcBef>
              <a:spcAft>
                <a:spcPct val="0"/>
              </a:spcAft>
              <a:buFont typeface="Lucida Grande"/>
              <a:buChar char="–"/>
              <a:defRPr sz="2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079625" indent="-269875" defTabSz="457200" fontAlgn="base">
              <a:spcBef>
                <a:spcPts val="400"/>
              </a:spcBef>
              <a:spcAft>
                <a:spcPct val="0"/>
              </a:spcAft>
              <a:buFont typeface="Lucida Grande"/>
              <a:buChar char="–"/>
              <a:defRPr sz="2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2536825" indent="-269875" defTabSz="457200" fontAlgn="base">
              <a:spcBef>
                <a:spcPts val="400"/>
              </a:spcBef>
              <a:spcAft>
                <a:spcPct val="0"/>
              </a:spcAft>
              <a:buFont typeface="Lucida Grande"/>
              <a:buChar char="–"/>
              <a:defRPr sz="2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2994025" indent="-269875" defTabSz="457200" fontAlgn="base">
              <a:spcBef>
                <a:spcPts val="400"/>
              </a:spcBef>
              <a:spcAft>
                <a:spcPct val="0"/>
              </a:spcAft>
              <a:buFont typeface="Lucida Grande"/>
              <a:buChar char="–"/>
              <a:defRPr sz="2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buClrTx/>
              <a:buFont typeface="Wingdings" panose="05000000000000000000" pitchFamily="2" charset="2"/>
              <a:buChar char="§"/>
            </a:pPr>
            <a:r>
              <a:rPr lang="en-US" altLang="en-US" sz="2400" b="1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Optical filters are constructed from materials that absorb certain wavelengths (while transmitting others).</a:t>
            </a:r>
          </a:p>
          <a:p>
            <a:pPr>
              <a:buClrTx/>
              <a:buFont typeface="Wingdings" panose="05000000000000000000" pitchFamily="2" charset="2"/>
              <a:buChar char="§"/>
            </a:pPr>
            <a:endParaRPr lang="en-US" altLang="en-US" sz="2400" b="1" dirty="0"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>
              <a:buClrTx/>
              <a:buFont typeface="Wingdings" panose="05000000000000000000" pitchFamily="2" charset="2"/>
              <a:buChar char="§"/>
            </a:pPr>
            <a:r>
              <a:rPr lang="en-US" altLang="en-US" sz="2400" b="1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Transitions between absorbance and transmission are not perfect; The sharpness can be specified during filter design.</a:t>
            </a:r>
          </a:p>
        </p:txBody>
      </p:sp>
      <p:grpSp>
        <p:nvGrpSpPr>
          <p:cNvPr id="4" name="Group 3"/>
          <p:cNvGrpSpPr/>
          <p:nvPr/>
        </p:nvGrpSpPr>
        <p:grpSpPr>
          <a:xfrm>
            <a:off x="0" y="5607698"/>
            <a:ext cx="12192000" cy="1250302"/>
            <a:chOff x="0" y="5607698"/>
            <a:chExt cx="12192000" cy="1250302"/>
          </a:xfrm>
        </p:grpSpPr>
        <p:sp>
          <p:nvSpPr>
            <p:cNvPr id="5" name="Rectangle 4"/>
            <p:cNvSpPr/>
            <p:nvPr/>
          </p:nvSpPr>
          <p:spPr>
            <a:xfrm>
              <a:off x="0" y="5607698"/>
              <a:ext cx="12192000" cy="1250302"/>
            </a:xfrm>
            <a:prstGeom prst="rect">
              <a:avLst/>
            </a:prstGeom>
            <a:solidFill>
              <a:srgbClr val="FFF6D9"/>
            </a:solidFill>
            <a:ln>
              <a:gradFill>
                <a:gsLst>
                  <a:gs pos="0">
                    <a:schemeClr val="accent1">
                      <a:lumMod val="5000"/>
                      <a:lumOff val="95000"/>
                    </a:schemeClr>
                  </a:gs>
                  <a:gs pos="74000">
                    <a:schemeClr val="accent1">
                      <a:lumMod val="45000"/>
                      <a:lumOff val="55000"/>
                    </a:schemeClr>
                  </a:gs>
                  <a:gs pos="40000">
                    <a:schemeClr val="accent1">
                      <a:lumMod val="45000"/>
                      <a:lumOff val="55000"/>
                    </a:schemeClr>
                  </a:gs>
                  <a:gs pos="100000">
                    <a:schemeClr val="accent1">
                      <a:lumMod val="30000"/>
                      <a:lumOff val="70000"/>
                    </a:schemeClr>
                  </a:gs>
                </a:gsLst>
                <a:lin ang="5400000" scaled="1"/>
              </a:gradFill>
            </a:ln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GB" sz="2400" b="1" dirty="0">
                  <a:solidFill>
                    <a:srgbClr val="FF0000"/>
                  </a:solidFill>
                </a:rPr>
                <a:t>				Malcolm Needs CSci FIBMS FBBTS</a:t>
              </a:r>
            </a:p>
          </p:txBody>
        </p:sp>
        <p:sp>
          <p:nvSpPr>
            <p:cNvPr id="6" name="Oval 5"/>
            <p:cNvSpPr>
              <a:spLocks noChangeAspect="1"/>
            </p:cNvSpPr>
            <p:nvPr/>
          </p:nvSpPr>
          <p:spPr bwMode="auto">
            <a:xfrm rot="5400000">
              <a:off x="281710" y="5734174"/>
              <a:ext cx="972015" cy="971652"/>
            </a:xfrm>
            <a:prstGeom prst="ellipse">
              <a:avLst/>
            </a:prstGeom>
            <a:solidFill>
              <a:srgbClr val="FF1111">
                <a:alpha val="93333"/>
              </a:srgbClr>
            </a:solidFill>
            <a:ln w="38100" cap="flat" cmpd="sng" algn="ctr">
              <a:solidFill>
                <a:srgbClr val="C00000"/>
              </a:solidFill>
              <a:prstDash val="solid"/>
              <a:round/>
              <a:headEnd type="none" w="med" len="med"/>
              <a:tailEnd type="none" w="med" len="med"/>
            </a:ln>
            <a:effectLst>
              <a:outerShdw sx="1000" sy="1000" algn="ctr" rotWithShape="0">
                <a:srgbClr val="000000"/>
              </a:outerShdw>
              <a:reflection endPos="0" dir="5400000" sy="-100000" algn="bl" rotWithShape="0"/>
            </a:effectLst>
            <a:scene3d>
              <a:camera prst="obliqueBottomRight"/>
              <a:lightRig rig="threePt" dir="t"/>
            </a:scene3d>
            <a:sp3d>
              <a:bevelT w="254000" prst="slope"/>
              <a:bevelB w="114300" prst="artDeco"/>
            </a:sp3d>
          </p:spPr>
          <p:txBody>
            <a:bodyPr/>
            <a:lstStyle/>
            <a:p>
              <a:pPr defTabSz="914400" eaLnBrk="0" hangingPunct="0">
                <a:defRPr/>
              </a:pPr>
              <a:endParaRPr lang="en-GB" sz="2400">
                <a:latin typeface="Times New Roman" charset="0"/>
                <a:cs typeface="+mn-cs"/>
              </a:endParaRPr>
            </a:p>
          </p:txBody>
        </p:sp>
        <p:grpSp>
          <p:nvGrpSpPr>
            <p:cNvPr id="7" name="Group 7"/>
            <p:cNvGrpSpPr>
              <a:grpSpLocks noChangeAspect="1"/>
            </p:cNvGrpSpPr>
            <p:nvPr/>
          </p:nvGrpSpPr>
          <p:grpSpPr bwMode="auto">
            <a:xfrm>
              <a:off x="1446003" y="6071153"/>
              <a:ext cx="463617" cy="516607"/>
              <a:chOff x="2839" y="1944"/>
              <a:chExt cx="596" cy="664"/>
            </a:xfrm>
          </p:grpSpPr>
          <p:sp>
            <p:nvSpPr>
              <p:cNvPr id="279" name="Line 8"/>
              <p:cNvSpPr>
                <a:spLocks noChangeAspect="1" noChangeShapeType="1"/>
              </p:cNvSpPr>
              <p:nvPr/>
            </p:nvSpPr>
            <p:spPr bwMode="auto">
              <a:xfrm rot="2543020">
                <a:off x="3080" y="2403"/>
                <a:ext cx="90" cy="6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0" name="Line 9"/>
              <p:cNvSpPr>
                <a:spLocks noChangeAspect="1" noChangeShapeType="1"/>
              </p:cNvSpPr>
              <p:nvPr/>
            </p:nvSpPr>
            <p:spPr bwMode="auto">
              <a:xfrm rot="2543020" flipH="1">
                <a:off x="2927" y="2250"/>
                <a:ext cx="60" cy="6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1" name="Line 10"/>
              <p:cNvSpPr>
                <a:spLocks noChangeAspect="1" noChangeShapeType="1"/>
              </p:cNvSpPr>
              <p:nvPr/>
            </p:nvSpPr>
            <p:spPr bwMode="auto">
              <a:xfrm rot="2543020">
                <a:off x="2969" y="2374"/>
                <a:ext cx="9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2" name="Line 11"/>
              <p:cNvSpPr>
                <a:spLocks noChangeAspect="1" noChangeShapeType="1"/>
              </p:cNvSpPr>
              <p:nvPr/>
            </p:nvSpPr>
            <p:spPr bwMode="auto">
              <a:xfrm rot="2543020">
                <a:off x="2989" y="2352"/>
                <a:ext cx="9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3" name="Rectangle 12"/>
              <p:cNvSpPr>
                <a:spLocks noChangeAspect="1" noChangeArrowheads="1"/>
              </p:cNvSpPr>
              <p:nvPr/>
            </p:nvSpPr>
            <p:spPr bwMode="auto">
              <a:xfrm rot="4906894">
                <a:off x="3231" y="2177"/>
                <a:ext cx="50" cy="30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4" name="Rectangle 13"/>
              <p:cNvSpPr>
                <a:spLocks noChangeAspect="1" noChangeArrowheads="1"/>
              </p:cNvSpPr>
              <p:nvPr/>
            </p:nvSpPr>
            <p:spPr bwMode="auto">
              <a:xfrm rot="4862429">
                <a:off x="3258" y="2301"/>
                <a:ext cx="49" cy="30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5" name="Rectangle 14"/>
              <p:cNvSpPr>
                <a:spLocks noChangeAspect="1" noChangeArrowheads="1"/>
              </p:cNvSpPr>
              <p:nvPr/>
            </p:nvSpPr>
            <p:spPr bwMode="auto">
              <a:xfrm rot="2543020">
                <a:off x="3017" y="2344"/>
                <a:ext cx="50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6" name="Rectangle 15"/>
              <p:cNvSpPr>
                <a:spLocks noChangeAspect="1" noChangeArrowheads="1"/>
              </p:cNvSpPr>
              <p:nvPr/>
            </p:nvSpPr>
            <p:spPr bwMode="auto">
              <a:xfrm rot="2543020">
                <a:off x="2915" y="2456"/>
                <a:ext cx="50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7" name="Rectangle 16"/>
              <p:cNvSpPr>
                <a:spLocks noChangeAspect="1" noChangeArrowheads="1"/>
              </p:cNvSpPr>
              <p:nvPr/>
            </p:nvSpPr>
            <p:spPr bwMode="auto">
              <a:xfrm rot="2543020">
                <a:off x="2942" y="2275"/>
                <a:ext cx="49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8" name="Rectangle 17"/>
              <p:cNvSpPr>
                <a:spLocks noChangeAspect="1" noChangeArrowheads="1"/>
              </p:cNvSpPr>
              <p:nvPr/>
            </p:nvSpPr>
            <p:spPr bwMode="auto">
              <a:xfrm rot="10736418">
                <a:off x="2996" y="1944"/>
                <a:ext cx="49" cy="3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9" name="Rectangle 18"/>
              <p:cNvSpPr>
                <a:spLocks noChangeAspect="1" noChangeArrowheads="1"/>
              </p:cNvSpPr>
              <p:nvPr/>
            </p:nvSpPr>
            <p:spPr bwMode="auto">
              <a:xfrm rot="2543020">
                <a:off x="2839" y="2388"/>
                <a:ext cx="49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90" name="Rectangle 19"/>
              <p:cNvSpPr>
                <a:spLocks noChangeAspect="1" noChangeArrowheads="1"/>
              </p:cNvSpPr>
              <p:nvPr/>
            </p:nvSpPr>
            <p:spPr bwMode="auto">
              <a:xfrm rot="10736418">
                <a:off x="2867" y="1950"/>
                <a:ext cx="49" cy="3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291" name="AutoShape 20"/>
              <p:cNvCxnSpPr>
                <a:cxnSpLocks noChangeAspect="1" noChangeShapeType="1"/>
                <a:stCxn id="290" idx="3"/>
                <a:endCxn id="290" idx="1"/>
              </p:cNvCxnSpPr>
              <p:nvPr/>
            </p:nvCxnSpPr>
            <p:spPr bwMode="auto">
              <a:xfrm>
                <a:off x="2868" y="2118"/>
                <a:ext cx="49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2" name="AutoShape 21"/>
              <p:cNvCxnSpPr>
                <a:cxnSpLocks noChangeAspect="1" noChangeShapeType="1"/>
                <a:stCxn id="290" idx="1"/>
                <a:endCxn id="290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3" name="AutoShape 22"/>
              <p:cNvCxnSpPr>
                <a:cxnSpLocks noChangeAspect="1" noChangeShapeType="1"/>
                <a:stCxn id="290" idx="1"/>
                <a:endCxn id="290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4" name="AutoShape 23"/>
              <p:cNvCxnSpPr>
                <a:cxnSpLocks noChangeAspect="1" noChangeShapeType="1"/>
                <a:stCxn id="290" idx="1"/>
                <a:endCxn id="290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5" name="AutoShape 24"/>
              <p:cNvCxnSpPr>
                <a:cxnSpLocks noChangeAspect="1" noChangeShapeType="1"/>
                <a:stCxn id="290" idx="1"/>
                <a:endCxn id="290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6" name="AutoShape 25"/>
              <p:cNvCxnSpPr>
                <a:cxnSpLocks noChangeAspect="1" noChangeShapeType="1"/>
                <a:stCxn id="284" idx="3"/>
                <a:endCxn id="284" idx="1"/>
              </p:cNvCxnSpPr>
              <p:nvPr/>
            </p:nvCxnSpPr>
            <p:spPr bwMode="auto">
              <a:xfrm flipH="1" flipV="1">
                <a:off x="3280" y="2430"/>
                <a:ext cx="8" cy="4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7" name="AutoShape 26"/>
              <p:cNvCxnSpPr>
                <a:cxnSpLocks noChangeAspect="1" noChangeShapeType="1"/>
                <a:stCxn id="290" idx="1"/>
                <a:endCxn id="290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8" name="AutoShape 27"/>
              <p:cNvCxnSpPr>
                <a:cxnSpLocks noChangeAspect="1" noChangeShapeType="1"/>
                <a:stCxn id="290" idx="1"/>
                <a:endCxn id="290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9" name="AutoShape 28"/>
              <p:cNvCxnSpPr>
                <a:cxnSpLocks noChangeAspect="1" noChangeShapeType="1"/>
                <a:stCxn id="290" idx="1"/>
                <a:endCxn id="290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00" name="AutoShape 29"/>
              <p:cNvCxnSpPr>
                <a:cxnSpLocks noChangeAspect="1" noChangeShapeType="1"/>
              </p:cNvCxnSpPr>
              <p:nvPr/>
            </p:nvCxnSpPr>
            <p:spPr bwMode="auto">
              <a:xfrm rot="2543020" flipV="1">
                <a:off x="2997" y="2091"/>
                <a:ext cx="36" cy="34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01" name="AutoShape 30"/>
              <p:cNvCxnSpPr>
                <a:cxnSpLocks noChangeAspect="1" noChangeShapeType="1"/>
              </p:cNvCxnSpPr>
              <p:nvPr/>
            </p:nvCxnSpPr>
            <p:spPr bwMode="auto">
              <a:xfrm rot="2543020" flipH="1" flipV="1">
                <a:off x="3243" y="2317"/>
                <a:ext cx="38" cy="31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02" name="AutoShape 31"/>
              <p:cNvCxnSpPr>
                <a:cxnSpLocks noChangeAspect="1" noChangeShapeType="1"/>
                <a:stCxn id="284" idx="1"/>
                <a:endCxn id="284" idx="1"/>
              </p:cNvCxnSpPr>
              <p:nvPr/>
            </p:nvCxnSpPr>
            <p:spPr bwMode="auto">
              <a:xfrm>
                <a:off x="3280" y="2430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303" name="Line 32"/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868" y="2421"/>
                <a:ext cx="0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4" name="Line 33"/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970" y="2309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5" name="Line 34"/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935" y="2482"/>
                <a:ext cx="0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6" name="Line 35"/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3038" y="2370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7" name="Line 36"/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339" y="2399"/>
                <a:ext cx="1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8" name="Line 37"/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191" y="2427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9" name="Line 38"/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335" y="2270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0" name="Line 39"/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185" y="2299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1" name="Line 40"/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2893" y="1991"/>
                <a:ext cx="1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2" name="Line 41"/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3021" y="1984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3" name="Line 42"/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2900" y="2163"/>
                <a:ext cx="1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4" name="Line 43"/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3029" y="2156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5" name="Oval 44"/>
              <p:cNvSpPr>
                <a:spLocks noChangeAspect="1" noChangeArrowheads="1"/>
              </p:cNvSpPr>
              <p:nvPr/>
            </p:nvSpPr>
            <p:spPr bwMode="auto">
              <a:xfrm rot="2543020">
                <a:off x="2991" y="2406"/>
                <a:ext cx="20" cy="2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16" name="Oval 45"/>
              <p:cNvSpPr>
                <a:spLocks noChangeAspect="1" noChangeArrowheads="1"/>
              </p:cNvSpPr>
              <p:nvPr/>
            </p:nvSpPr>
            <p:spPr bwMode="auto">
              <a:xfrm rot="2543020">
                <a:off x="2964" y="2382"/>
                <a:ext cx="20" cy="2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</p:grpSp>
        <p:grpSp>
          <p:nvGrpSpPr>
            <p:cNvPr id="8" name="Group 397"/>
            <p:cNvGrpSpPr>
              <a:grpSpLocks noChangeAspect="1"/>
            </p:cNvGrpSpPr>
            <p:nvPr/>
          </p:nvGrpSpPr>
          <p:grpSpPr bwMode="auto">
            <a:xfrm>
              <a:off x="1982621" y="5735053"/>
              <a:ext cx="1024036" cy="1019723"/>
              <a:chOff x="3600" y="1632"/>
              <a:chExt cx="1594" cy="1587"/>
            </a:xfrm>
          </p:grpSpPr>
          <p:sp>
            <p:nvSpPr>
              <p:cNvPr id="9" name="Line 141"/>
              <p:cNvSpPr>
                <a:spLocks noChangeAspect="1" noChangeShapeType="1"/>
              </p:cNvSpPr>
              <p:nvPr/>
            </p:nvSpPr>
            <p:spPr bwMode="auto">
              <a:xfrm>
                <a:off x="4215" y="171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0" name="Line 142"/>
              <p:cNvSpPr>
                <a:spLocks noChangeAspect="1" noChangeShapeType="1"/>
              </p:cNvSpPr>
              <p:nvPr/>
            </p:nvSpPr>
            <p:spPr bwMode="auto">
              <a:xfrm flipH="1">
                <a:off x="4593" y="171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1" name="Rectangle 126"/>
              <p:cNvSpPr>
                <a:spLocks noChangeAspect="1" noChangeArrowheads="1"/>
              </p:cNvSpPr>
              <p:nvPr/>
            </p:nvSpPr>
            <p:spPr bwMode="auto">
              <a:xfrm rot="8193398">
                <a:off x="4242" y="1632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" name="Rectangle 127"/>
              <p:cNvSpPr>
                <a:spLocks noChangeAspect="1" noChangeArrowheads="1"/>
              </p:cNvSpPr>
              <p:nvPr/>
            </p:nvSpPr>
            <p:spPr bwMode="auto">
              <a:xfrm rot="2363874">
                <a:off x="4528" y="1647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" name="Rectangle 128"/>
              <p:cNvSpPr>
                <a:spLocks noChangeAspect="1" noChangeArrowheads="1"/>
              </p:cNvSpPr>
              <p:nvPr/>
            </p:nvSpPr>
            <p:spPr bwMode="auto">
              <a:xfrm>
                <a:off x="4217" y="1672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4" name="Line 129"/>
              <p:cNvSpPr>
                <a:spLocks noChangeAspect="1" noChangeShapeType="1"/>
              </p:cNvSpPr>
              <p:nvPr/>
            </p:nvSpPr>
            <p:spPr bwMode="auto">
              <a:xfrm flipH="1" flipV="1">
                <a:off x="4107" y="2362"/>
                <a:ext cx="27" cy="29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5" name="Line 130"/>
              <p:cNvSpPr>
                <a:spLocks noChangeAspect="1" noChangeShapeType="1"/>
              </p:cNvSpPr>
              <p:nvPr/>
            </p:nvSpPr>
            <p:spPr bwMode="auto">
              <a:xfrm flipH="1">
                <a:off x="4215" y="2741"/>
                <a:ext cx="378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6" name="Line 131"/>
              <p:cNvSpPr>
                <a:spLocks noChangeAspect="1" noChangeShapeType="1"/>
              </p:cNvSpPr>
              <p:nvPr/>
            </p:nvSpPr>
            <p:spPr bwMode="auto">
              <a:xfrm flipH="1">
                <a:off x="4674" y="2389"/>
                <a:ext cx="28" cy="29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7" name="Line 132"/>
              <p:cNvSpPr>
                <a:spLocks noChangeAspect="1" noChangeShapeType="1"/>
              </p:cNvSpPr>
              <p:nvPr/>
            </p:nvSpPr>
            <p:spPr bwMode="auto">
              <a:xfrm>
                <a:off x="4485" y="2146"/>
                <a:ext cx="162" cy="162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8" name="Line 133"/>
              <p:cNvSpPr>
                <a:spLocks noChangeAspect="1" noChangeShapeType="1"/>
              </p:cNvSpPr>
              <p:nvPr/>
            </p:nvSpPr>
            <p:spPr bwMode="auto">
              <a:xfrm flipH="1">
                <a:off x="4161" y="2146"/>
                <a:ext cx="189" cy="135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9" name="Line 134"/>
              <p:cNvSpPr>
                <a:spLocks noChangeAspect="1" noChangeShapeType="1"/>
              </p:cNvSpPr>
              <p:nvPr/>
            </p:nvSpPr>
            <p:spPr bwMode="auto">
              <a:xfrm flipH="1">
                <a:off x="4458" y="2660"/>
                <a:ext cx="27" cy="0"/>
              </a:xfrm>
              <a:prstGeom prst="line">
                <a:avLst/>
              </a:prstGeom>
              <a:noFill/>
              <a:ln w="28575">
                <a:solidFill>
                  <a:schemeClr val="hlink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" name="Line 135"/>
              <p:cNvSpPr>
                <a:spLocks noChangeAspect="1" noChangeShapeType="1"/>
              </p:cNvSpPr>
              <p:nvPr/>
            </p:nvSpPr>
            <p:spPr bwMode="auto">
              <a:xfrm>
                <a:off x="4323" y="2633"/>
                <a:ext cx="27" cy="0"/>
              </a:xfrm>
              <a:prstGeom prst="line">
                <a:avLst/>
              </a:prstGeom>
              <a:noFill/>
              <a:ln w="28575">
                <a:solidFill>
                  <a:schemeClr val="hlink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1" name="Line 136"/>
              <p:cNvSpPr>
                <a:spLocks noChangeAspect="1" noChangeShapeType="1"/>
              </p:cNvSpPr>
              <p:nvPr/>
            </p:nvSpPr>
            <p:spPr bwMode="auto">
              <a:xfrm flipH="1">
                <a:off x="4566" y="2470"/>
                <a:ext cx="27" cy="10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2" name="Line 137"/>
              <p:cNvSpPr>
                <a:spLocks noChangeAspect="1" noChangeShapeType="1"/>
              </p:cNvSpPr>
              <p:nvPr/>
            </p:nvSpPr>
            <p:spPr bwMode="auto">
              <a:xfrm>
                <a:off x="4485" y="2281"/>
                <a:ext cx="27" cy="10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3" name="Line 138"/>
              <p:cNvSpPr>
                <a:spLocks noChangeAspect="1" noChangeShapeType="1"/>
              </p:cNvSpPr>
              <p:nvPr/>
            </p:nvSpPr>
            <p:spPr bwMode="auto">
              <a:xfrm>
                <a:off x="4215" y="2470"/>
                <a:ext cx="27" cy="8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4" name="Line 139"/>
              <p:cNvSpPr>
                <a:spLocks noChangeAspect="1" noChangeShapeType="1"/>
              </p:cNvSpPr>
              <p:nvPr/>
            </p:nvSpPr>
            <p:spPr bwMode="auto">
              <a:xfrm flipH="1">
                <a:off x="4296" y="2281"/>
                <a:ext cx="54" cy="8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5" name="Line 140"/>
              <p:cNvSpPr>
                <a:spLocks noChangeAspect="1" noChangeShapeType="1"/>
              </p:cNvSpPr>
              <p:nvPr/>
            </p:nvSpPr>
            <p:spPr bwMode="auto">
              <a:xfrm>
                <a:off x="4377" y="1902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26" name="AutoShape 143"/>
              <p:cNvCxnSpPr>
                <a:cxnSpLocks noChangeAspect="1" noChangeShapeType="1"/>
                <a:stCxn id="33" idx="0"/>
                <a:endCxn id="30" idx="0"/>
              </p:cNvCxnSpPr>
              <p:nvPr/>
            </p:nvCxnSpPr>
            <p:spPr bwMode="auto">
              <a:xfrm>
                <a:off x="4372" y="2038"/>
                <a:ext cx="91" cy="0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7" name="Rectangle 144"/>
              <p:cNvSpPr>
                <a:spLocks noChangeAspect="1" noChangeArrowheads="1"/>
              </p:cNvSpPr>
              <p:nvPr/>
            </p:nvSpPr>
            <p:spPr bwMode="auto">
              <a:xfrm>
                <a:off x="4441" y="217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" name="Rectangle 145"/>
              <p:cNvSpPr>
                <a:spLocks noChangeAspect="1" noChangeArrowheads="1"/>
              </p:cNvSpPr>
              <p:nvPr/>
            </p:nvSpPr>
            <p:spPr bwMode="auto">
              <a:xfrm rot="2319409">
                <a:off x="4620" y="1713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9" name="Rectangle 146"/>
              <p:cNvSpPr>
                <a:spLocks noChangeAspect="1" noChangeArrowheads="1"/>
              </p:cNvSpPr>
              <p:nvPr/>
            </p:nvSpPr>
            <p:spPr bwMode="auto">
              <a:xfrm>
                <a:off x="4441" y="1902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0" name="Rectangle 147"/>
              <p:cNvSpPr>
                <a:spLocks noChangeAspect="1" noChangeArrowheads="1"/>
              </p:cNvSpPr>
              <p:nvPr/>
            </p:nvSpPr>
            <p:spPr bwMode="auto">
              <a:xfrm>
                <a:off x="4441" y="203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1" name="Rectangle 148"/>
              <p:cNvSpPr>
                <a:spLocks noChangeAspect="1" noChangeArrowheads="1"/>
              </p:cNvSpPr>
              <p:nvPr/>
            </p:nvSpPr>
            <p:spPr bwMode="auto">
              <a:xfrm>
                <a:off x="4350" y="1902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2" name="Rectangle 149"/>
              <p:cNvSpPr>
                <a:spLocks noChangeAspect="1" noChangeArrowheads="1"/>
              </p:cNvSpPr>
              <p:nvPr/>
            </p:nvSpPr>
            <p:spPr bwMode="auto">
              <a:xfrm>
                <a:off x="4350" y="217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3" name="Rectangle 150"/>
              <p:cNvSpPr>
                <a:spLocks noChangeAspect="1" noChangeArrowheads="1"/>
              </p:cNvSpPr>
              <p:nvPr/>
            </p:nvSpPr>
            <p:spPr bwMode="auto">
              <a:xfrm>
                <a:off x="4350" y="203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4" name="Rectangle 151"/>
              <p:cNvSpPr>
                <a:spLocks noChangeAspect="1" noChangeArrowheads="1"/>
              </p:cNvSpPr>
              <p:nvPr/>
            </p:nvSpPr>
            <p:spPr bwMode="auto">
              <a:xfrm rot="8193398">
                <a:off x="4161" y="1713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35" name="AutoShape 152"/>
              <p:cNvCxnSpPr>
                <a:cxnSpLocks noChangeAspect="1" noChangeShapeType="1"/>
                <a:stCxn id="34" idx="3"/>
                <a:endCxn id="34" idx="1"/>
              </p:cNvCxnSpPr>
              <p:nvPr/>
            </p:nvCxnSpPr>
            <p:spPr bwMode="auto">
              <a:xfrm flipV="1">
                <a:off x="4166" y="184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6" name="AutoShape 153"/>
              <p:cNvCxnSpPr>
                <a:cxnSpLocks noChangeAspect="1" noChangeShapeType="1"/>
                <a:stCxn id="34" idx="1"/>
                <a:endCxn id="34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7" name="AutoShape 154"/>
              <p:cNvCxnSpPr>
                <a:cxnSpLocks noChangeAspect="1" noChangeShapeType="1"/>
                <a:stCxn id="34" idx="1"/>
                <a:endCxn id="34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8" name="AutoShape 155"/>
              <p:cNvCxnSpPr>
                <a:cxnSpLocks noChangeAspect="1" noChangeShapeType="1"/>
                <a:stCxn id="34" idx="1"/>
                <a:endCxn id="34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9" name="AutoShape 156"/>
              <p:cNvCxnSpPr>
                <a:cxnSpLocks noChangeAspect="1" noChangeShapeType="1"/>
                <a:stCxn id="34" idx="1"/>
                <a:endCxn id="34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0" name="AutoShape 157"/>
              <p:cNvCxnSpPr>
                <a:cxnSpLocks noChangeAspect="1" noChangeShapeType="1"/>
                <a:stCxn id="28" idx="3"/>
                <a:endCxn id="28" idx="1"/>
              </p:cNvCxnSpPr>
              <p:nvPr/>
            </p:nvCxnSpPr>
            <p:spPr bwMode="auto">
              <a:xfrm flipH="1" flipV="1">
                <a:off x="4625" y="1834"/>
                <a:ext cx="34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1" name="AutoShape 158"/>
              <p:cNvCxnSpPr>
                <a:cxnSpLocks noChangeAspect="1" noChangeShapeType="1"/>
                <a:stCxn id="34" idx="1"/>
                <a:endCxn id="34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2" name="AutoShape 159"/>
              <p:cNvCxnSpPr>
                <a:cxnSpLocks noChangeAspect="1" noChangeShapeType="1"/>
                <a:stCxn id="34" idx="1"/>
                <a:endCxn id="34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3" name="AutoShape 160"/>
              <p:cNvCxnSpPr>
                <a:cxnSpLocks noChangeAspect="1" noChangeShapeType="1"/>
                <a:stCxn id="34" idx="1"/>
                <a:endCxn id="34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4" name="AutoShape 161"/>
              <p:cNvCxnSpPr>
                <a:cxnSpLocks noChangeAspect="1" noChangeShapeType="1"/>
              </p:cNvCxnSpPr>
              <p:nvPr/>
            </p:nvCxnSpPr>
            <p:spPr bwMode="auto">
              <a:xfrm flipV="1">
                <a:off x="4242" y="176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5" name="AutoShape 162"/>
              <p:cNvCxnSpPr>
                <a:cxnSpLocks noChangeAspect="1" noChangeShapeType="1"/>
              </p:cNvCxnSpPr>
              <p:nvPr/>
            </p:nvCxnSpPr>
            <p:spPr bwMode="auto">
              <a:xfrm flipH="1" flipV="1">
                <a:off x="4539" y="1767"/>
                <a:ext cx="35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6" name="AutoShape 163"/>
              <p:cNvCxnSpPr>
                <a:cxnSpLocks noChangeAspect="1" noChangeShapeType="1"/>
                <a:stCxn id="28" idx="1"/>
                <a:endCxn id="28" idx="1"/>
              </p:cNvCxnSpPr>
              <p:nvPr/>
            </p:nvCxnSpPr>
            <p:spPr bwMode="auto">
              <a:xfrm>
                <a:off x="4625" y="183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47" name="Line 164"/>
              <p:cNvSpPr>
                <a:spLocks noChangeAspect="1" noChangeShapeType="1"/>
              </p:cNvSpPr>
              <p:nvPr/>
            </p:nvSpPr>
            <p:spPr bwMode="auto">
              <a:xfrm flipV="1">
                <a:off x="4377" y="220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8" name="Line 165"/>
              <p:cNvSpPr>
                <a:spLocks noChangeAspect="1" noChangeShapeType="1"/>
              </p:cNvSpPr>
              <p:nvPr/>
            </p:nvSpPr>
            <p:spPr bwMode="auto">
              <a:xfrm flipV="1">
                <a:off x="4377" y="206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9" name="Line 166"/>
              <p:cNvSpPr>
                <a:spLocks noChangeAspect="1" noChangeShapeType="1"/>
              </p:cNvSpPr>
              <p:nvPr/>
            </p:nvSpPr>
            <p:spPr bwMode="auto">
              <a:xfrm flipV="1">
                <a:off x="4377" y="192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0" name="Line 167"/>
              <p:cNvSpPr>
                <a:spLocks noChangeAspect="1" noChangeShapeType="1"/>
              </p:cNvSpPr>
              <p:nvPr/>
            </p:nvSpPr>
            <p:spPr bwMode="auto">
              <a:xfrm flipV="1">
                <a:off x="4458" y="220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1" name="Line 168"/>
              <p:cNvSpPr>
                <a:spLocks noChangeAspect="1" noChangeShapeType="1"/>
              </p:cNvSpPr>
              <p:nvPr/>
            </p:nvSpPr>
            <p:spPr bwMode="auto">
              <a:xfrm flipV="1">
                <a:off x="4458" y="206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2" name="Line 169"/>
              <p:cNvSpPr>
                <a:spLocks noChangeAspect="1" noChangeShapeType="1"/>
              </p:cNvSpPr>
              <p:nvPr/>
            </p:nvSpPr>
            <p:spPr bwMode="auto">
              <a:xfrm flipV="1">
                <a:off x="4458" y="192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3" name="Line 170"/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674" y="1767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4" name="Line 171"/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93" y="187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5" name="Line 172"/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93" y="1686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6" name="Line 173"/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12" y="179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7" name="Line 174"/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134" y="176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8" name="Line 175"/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215" y="168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9" name="Line 176"/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242" y="187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0" name="Line 177"/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323" y="179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1" name="Oval 178"/>
              <p:cNvSpPr>
                <a:spLocks noChangeAspect="1" noChangeArrowheads="1"/>
              </p:cNvSpPr>
              <p:nvPr/>
            </p:nvSpPr>
            <p:spPr bwMode="auto">
              <a:xfrm>
                <a:off x="4470" y="179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" name="Oval 179"/>
              <p:cNvSpPr>
                <a:spLocks noChangeAspect="1" noChangeArrowheads="1"/>
              </p:cNvSpPr>
              <p:nvPr/>
            </p:nvSpPr>
            <p:spPr bwMode="auto">
              <a:xfrm>
                <a:off x="4485" y="198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" name="Oval 180"/>
              <p:cNvSpPr>
                <a:spLocks noChangeAspect="1" noChangeArrowheads="1"/>
              </p:cNvSpPr>
              <p:nvPr/>
            </p:nvSpPr>
            <p:spPr bwMode="auto">
              <a:xfrm>
                <a:off x="4323" y="198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" name="Oval 181"/>
              <p:cNvSpPr>
                <a:spLocks noChangeAspect="1" noChangeArrowheads="1"/>
              </p:cNvSpPr>
              <p:nvPr/>
            </p:nvSpPr>
            <p:spPr bwMode="auto">
              <a:xfrm>
                <a:off x="4323" y="179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" name="Oval 182"/>
              <p:cNvSpPr>
                <a:spLocks noChangeAspect="1" noChangeArrowheads="1"/>
              </p:cNvSpPr>
              <p:nvPr/>
            </p:nvSpPr>
            <p:spPr bwMode="auto">
              <a:xfrm>
                <a:off x="4485" y="211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" name="Oval 183"/>
              <p:cNvSpPr>
                <a:spLocks noChangeAspect="1" noChangeArrowheads="1"/>
              </p:cNvSpPr>
              <p:nvPr/>
            </p:nvSpPr>
            <p:spPr bwMode="auto">
              <a:xfrm>
                <a:off x="4485" y="206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" name="Oval 184"/>
              <p:cNvSpPr>
                <a:spLocks noChangeAspect="1" noChangeArrowheads="1"/>
              </p:cNvSpPr>
              <p:nvPr/>
            </p:nvSpPr>
            <p:spPr bwMode="auto">
              <a:xfrm>
                <a:off x="4323" y="211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8" name="Oval 185"/>
              <p:cNvSpPr>
                <a:spLocks noChangeAspect="1" noChangeArrowheads="1"/>
              </p:cNvSpPr>
              <p:nvPr/>
            </p:nvSpPr>
            <p:spPr bwMode="auto">
              <a:xfrm>
                <a:off x="4323" y="206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9" name="Oval 186"/>
              <p:cNvSpPr>
                <a:spLocks noChangeAspect="1" noChangeArrowheads="1"/>
              </p:cNvSpPr>
              <p:nvPr/>
            </p:nvSpPr>
            <p:spPr bwMode="auto">
              <a:xfrm>
                <a:off x="4485" y="225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0" name="Oval 187"/>
              <p:cNvSpPr>
                <a:spLocks noChangeAspect="1" noChangeArrowheads="1"/>
              </p:cNvSpPr>
              <p:nvPr/>
            </p:nvSpPr>
            <p:spPr bwMode="auto">
              <a:xfrm>
                <a:off x="4323" y="225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1" name="Line 188"/>
              <p:cNvSpPr>
                <a:spLocks noChangeAspect="1" noChangeShapeType="1"/>
              </p:cNvSpPr>
              <p:nvPr/>
            </p:nvSpPr>
            <p:spPr bwMode="auto">
              <a:xfrm rot="7964060">
                <a:off x="4769" y="2878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72" name="Line 189"/>
              <p:cNvSpPr>
                <a:spLocks noChangeAspect="1" noChangeShapeType="1"/>
              </p:cNvSpPr>
              <p:nvPr/>
            </p:nvSpPr>
            <p:spPr bwMode="auto">
              <a:xfrm rot="7964060">
                <a:off x="5017" y="2698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73" name="Line 190"/>
              <p:cNvSpPr>
                <a:spLocks noChangeAspect="1" noChangeShapeType="1"/>
              </p:cNvSpPr>
              <p:nvPr/>
            </p:nvSpPr>
            <p:spPr bwMode="auto">
              <a:xfrm rot="7964060" flipH="1">
                <a:off x="4760" y="2976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cxnSp>
            <p:nvCxnSpPr>
              <p:cNvPr id="74" name="AutoShape 191"/>
              <p:cNvCxnSpPr>
                <a:cxnSpLocks noChangeAspect="1" noChangeShapeType="1"/>
                <a:stCxn id="83" idx="0"/>
                <a:endCxn id="79" idx="0"/>
              </p:cNvCxnSpPr>
              <p:nvPr/>
            </p:nvCxnSpPr>
            <p:spPr bwMode="auto">
              <a:xfrm flipH="1">
                <a:off x="4680" y="2752"/>
                <a:ext cx="62" cy="67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75" name="Rectangle 192"/>
              <p:cNvSpPr>
                <a:spLocks noChangeAspect="1" noChangeArrowheads="1"/>
              </p:cNvSpPr>
              <p:nvPr/>
            </p:nvSpPr>
            <p:spPr bwMode="auto">
              <a:xfrm rot="7964060">
                <a:off x="4509" y="2614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6" name="Rectangle 193"/>
              <p:cNvSpPr>
                <a:spLocks noChangeAspect="1" noChangeArrowheads="1"/>
              </p:cNvSpPr>
              <p:nvPr/>
            </p:nvSpPr>
            <p:spPr bwMode="auto">
              <a:xfrm rot="10327934">
                <a:off x="4786" y="2921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" name="Rectangle 194"/>
              <p:cNvSpPr>
                <a:spLocks noChangeAspect="1" noChangeArrowheads="1"/>
              </p:cNvSpPr>
              <p:nvPr/>
            </p:nvSpPr>
            <p:spPr bwMode="auto">
              <a:xfrm rot="10283469">
                <a:off x="4675" y="2944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8" name="Rectangle 195"/>
              <p:cNvSpPr>
                <a:spLocks noChangeAspect="1" noChangeArrowheads="1"/>
              </p:cNvSpPr>
              <p:nvPr/>
            </p:nvSpPr>
            <p:spPr bwMode="auto">
              <a:xfrm rot="7964060">
                <a:off x="4708" y="279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9" name="Rectangle 196"/>
              <p:cNvSpPr>
                <a:spLocks noChangeAspect="1" noChangeArrowheads="1"/>
              </p:cNvSpPr>
              <p:nvPr/>
            </p:nvSpPr>
            <p:spPr bwMode="auto">
              <a:xfrm rot="7964060">
                <a:off x="4608" y="2705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0" name="Rectangle 197"/>
              <p:cNvSpPr>
                <a:spLocks noChangeAspect="1" noChangeArrowheads="1"/>
              </p:cNvSpPr>
              <p:nvPr/>
            </p:nvSpPr>
            <p:spPr bwMode="auto">
              <a:xfrm rot="7964060">
                <a:off x="4770" y="2730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1" name="Rectangle 198"/>
              <p:cNvSpPr>
                <a:spLocks noChangeAspect="1" noChangeArrowheads="1"/>
              </p:cNvSpPr>
              <p:nvPr/>
            </p:nvSpPr>
            <p:spPr bwMode="auto">
              <a:xfrm rot="-5442543">
                <a:off x="4982" y="269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2" name="Rectangle 199"/>
              <p:cNvSpPr>
                <a:spLocks noChangeAspect="1" noChangeArrowheads="1"/>
              </p:cNvSpPr>
              <p:nvPr/>
            </p:nvSpPr>
            <p:spPr bwMode="auto">
              <a:xfrm rot="7964060">
                <a:off x="4571" y="2547"/>
                <a:ext cx="43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3" name="Rectangle 200"/>
              <p:cNvSpPr>
                <a:spLocks noChangeAspect="1" noChangeArrowheads="1"/>
              </p:cNvSpPr>
              <p:nvPr/>
            </p:nvSpPr>
            <p:spPr bwMode="auto">
              <a:xfrm rot="7964060">
                <a:off x="4670" y="2638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4" name="Rectangle 201"/>
              <p:cNvSpPr>
                <a:spLocks noChangeAspect="1" noChangeArrowheads="1"/>
              </p:cNvSpPr>
              <p:nvPr/>
            </p:nvSpPr>
            <p:spPr bwMode="auto">
              <a:xfrm rot="-5442543">
                <a:off x="4977" y="2583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85" name="AutoShape 202"/>
              <p:cNvCxnSpPr>
                <a:cxnSpLocks noChangeAspect="1" noChangeShapeType="1"/>
                <a:stCxn id="84" idx="3"/>
                <a:endCxn id="84" idx="1"/>
              </p:cNvCxnSpPr>
              <p:nvPr/>
            </p:nvCxnSpPr>
            <p:spPr bwMode="auto">
              <a:xfrm>
                <a:off x="4998" y="2710"/>
                <a:ext cx="1" cy="44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6" name="AutoShape 203"/>
              <p:cNvCxnSpPr>
                <a:cxnSpLocks noChangeAspect="1" noChangeShapeType="1"/>
                <a:stCxn id="84" idx="1"/>
                <a:endCxn id="84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7" name="AutoShape 204"/>
              <p:cNvCxnSpPr>
                <a:cxnSpLocks noChangeAspect="1" noChangeShapeType="1"/>
                <a:stCxn id="84" idx="1"/>
                <a:endCxn id="84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8" name="AutoShape 205"/>
              <p:cNvCxnSpPr>
                <a:cxnSpLocks noChangeAspect="1" noChangeShapeType="1"/>
                <a:stCxn id="84" idx="1"/>
                <a:endCxn id="84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9" name="AutoShape 206"/>
              <p:cNvCxnSpPr>
                <a:cxnSpLocks noChangeAspect="1" noChangeShapeType="1"/>
                <a:stCxn id="84" idx="1"/>
                <a:endCxn id="84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0" name="AutoShape 207"/>
              <p:cNvCxnSpPr>
                <a:cxnSpLocks noChangeAspect="1" noChangeShapeType="1"/>
                <a:stCxn id="77" idx="3"/>
                <a:endCxn id="77" idx="1"/>
              </p:cNvCxnSpPr>
              <p:nvPr/>
            </p:nvCxnSpPr>
            <p:spPr bwMode="auto">
              <a:xfrm flipV="1">
                <a:off x="4675" y="3076"/>
                <a:ext cx="43" cy="6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1" name="AutoShape 208"/>
              <p:cNvCxnSpPr>
                <a:cxnSpLocks noChangeAspect="1" noChangeShapeType="1"/>
                <a:stCxn id="84" idx="1"/>
                <a:endCxn id="84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2" name="AutoShape 209"/>
              <p:cNvCxnSpPr>
                <a:cxnSpLocks noChangeAspect="1" noChangeShapeType="1"/>
                <a:stCxn id="84" idx="1"/>
                <a:endCxn id="84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3" name="AutoShape 210"/>
              <p:cNvCxnSpPr>
                <a:cxnSpLocks noChangeAspect="1" noChangeShapeType="1"/>
                <a:stCxn id="84" idx="1"/>
                <a:endCxn id="84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4" name="AutoShape 211"/>
              <p:cNvCxnSpPr>
                <a:cxnSpLocks noChangeAspect="1" noChangeShapeType="1"/>
              </p:cNvCxnSpPr>
              <p:nvPr/>
            </p:nvCxnSpPr>
            <p:spPr bwMode="auto">
              <a:xfrm rot="7964060" flipV="1">
                <a:off x="4990" y="282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5" name="AutoShape 212"/>
              <p:cNvCxnSpPr>
                <a:cxnSpLocks noChangeAspect="1" noChangeShapeType="1"/>
              </p:cNvCxnSpPr>
              <p:nvPr/>
            </p:nvCxnSpPr>
            <p:spPr bwMode="auto">
              <a:xfrm rot="7964060" flipH="1" flipV="1">
                <a:off x="4786" y="3048"/>
                <a:ext cx="35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6" name="AutoShape 213"/>
              <p:cNvCxnSpPr>
                <a:cxnSpLocks noChangeAspect="1" noChangeShapeType="1"/>
                <a:stCxn id="77" idx="1"/>
                <a:endCxn id="77" idx="1"/>
              </p:cNvCxnSpPr>
              <p:nvPr/>
            </p:nvCxnSpPr>
            <p:spPr bwMode="auto">
              <a:xfrm>
                <a:off x="4718" y="3076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97" name="Line 214"/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589" y="257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8" name="Line 215"/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688" y="266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9" name="Line 216"/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788" y="276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0" name="Line 217"/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534" y="263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1" name="Line 218"/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634" y="2728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2" name="Line 219"/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733" y="282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3" name="Line 220"/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704" y="309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4" name="Line 221"/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680" y="295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5" name="Line 222"/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819" y="3085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6" name="Line 223"/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794" y="2953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7" name="Line 224"/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5072" y="269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8" name="Line 225"/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5077" y="280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9" name="Line 226"/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4918" y="2699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10" name="Line 227"/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4923" y="281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11" name="Oval 228"/>
              <p:cNvSpPr>
                <a:spLocks noChangeAspect="1" noChangeArrowheads="1"/>
              </p:cNvSpPr>
              <p:nvPr/>
            </p:nvSpPr>
            <p:spPr bwMode="auto">
              <a:xfrm rot="7964060">
                <a:off x="4817" y="297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2" name="Oval 229"/>
              <p:cNvSpPr>
                <a:spLocks noChangeAspect="1" noChangeArrowheads="1"/>
              </p:cNvSpPr>
              <p:nvPr/>
            </p:nvSpPr>
            <p:spPr bwMode="auto">
              <a:xfrm rot="7964060">
                <a:off x="4668" y="2858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3" name="Oval 230"/>
              <p:cNvSpPr>
                <a:spLocks noChangeAspect="1" noChangeArrowheads="1"/>
              </p:cNvSpPr>
              <p:nvPr/>
            </p:nvSpPr>
            <p:spPr bwMode="auto">
              <a:xfrm rot="7964060">
                <a:off x="4777" y="273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4" name="Oval 231"/>
              <p:cNvSpPr>
                <a:spLocks noChangeAspect="1" noChangeArrowheads="1"/>
              </p:cNvSpPr>
              <p:nvPr/>
            </p:nvSpPr>
            <p:spPr bwMode="auto">
              <a:xfrm rot="7964060">
                <a:off x="4917" y="2867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5" name="Oval 232"/>
              <p:cNvSpPr>
                <a:spLocks noChangeAspect="1" noChangeArrowheads="1"/>
              </p:cNvSpPr>
              <p:nvPr/>
            </p:nvSpPr>
            <p:spPr bwMode="auto">
              <a:xfrm rot="7964060">
                <a:off x="4568" y="2766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6" name="Oval 233"/>
              <p:cNvSpPr>
                <a:spLocks noChangeAspect="1" noChangeArrowheads="1"/>
              </p:cNvSpPr>
              <p:nvPr/>
            </p:nvSpPr>
            <p:spPr bwMode="auto">
              <a:xfrm rot="7964060">
                <a:off x="4608" y="2803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7" name="Oval 234"/>
              <p:cNvSpPr>
                <a:spLocks noChangeAspect="1" noChangeArrowheads="1"/>
              </p:cNvSpPr>
              <p:nvPr/>
            </p:nvSpPr>
            <p:spPr bwMode="auto">
              <a:xfrm rot="7964060">
                <a:off x="4679" y="2646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8" name="Oval 235"/>
              <p:cNvSpPr>
                <a:spLocks noChangeAspect="1" noChangeArrowheads="1"/>
              </p:cNvSpPr>
              <p:nvPr/>
            </p:nvSpPr>
            <p:spPr bwMode="auto">
              <a:xfrm rot="7964060">
                <a:off x="4718" y="268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9" name="Oval 236"/>
              <p:cNvSpPr>
                <a:spLocks noChangeAspect="1" noChangeArrowheads="1"/>
              </p:cNvSpPr>
              <p:nvPr/>
            </p:nvSpPr>
            <p:spPr bwMode="auto">
              <a:xfrm rot="7964060">
                <a:off x="4468" y="267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0" name="Oval 237"/>
              <p:cNvSpPr>
                <a:spLocks noChangeAspect="1" noChangeArrowheads="1"/>
              </p:cNvSpPr>
              <p:nvPr/>
            </p:nvSpPr>
            <p:spPr bwMode="auto">
              <a:xfrm rot="7964060">
                <a:off x="4580" y="255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1" name="Line 238"/>
              <p:cNvSpPr>
                <a:spLocks noChangeAspect="1" noChangeShapeType="1"/>
              </p:cNvSpPr>
              <p:nvPr/>
            </p:nvSpPr>
            <p:spPr bwMode="auto">
              <a:xfrm rot="-3140304">
                <a:off x="3898" y="2176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22" name="Line 239"/>
              <p:cNvSpPr>
                <a:spLocks noChangeAspect="1" noChangeShapeType="1"/>
              </p:cNvSpPr>
              <p:nvPr/>
            </p:nvSpPr>
            <p:spPr bwMode="auto">
              <a:xfrm rot="-3140304">
                <a:off x="3741" y="218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23" name="Line 240"/>
              <p:cNvSpPr>
                <a:spLocks noChangeAspect="1" noChangeShapeType="1"/>
              </p:cNvSpPr>
              <p:nvPr/>
            </p:nvSpPr>
            <p:spPr bwMode="auto">
              <a:xfrm rot="18459696" flipH="1">
                <a:off x="3972" y="188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124" name="AutoShape 241"/>
              <p:cNvCxnSpPr>
                <a:cxnSpLocks noChangeAspect="1" noChangeShapeType="1"/>
                <a:stCxn id="133" idx="0"/>
                <a:endCxn id="129" idx="0"/>
              </p:cNvCxnSpPr>
              <p:nvPr/>
            </p:nvCxnSpPr>
            <p:spPr bwMode="auto">
              <a:xfrm flipV="1">
                <a:off x="4018" y="2222"/>
                <a:ext cx="56" cy="72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25" name="Rectangle 242"/>
              <p:cNvSpPr>
                <a:spLocks noChangeAspect="1" noChangeArrowheads="1"/>
              </p:cNvSpPr>
              <p:nvPr/>
            </p:nvSpPr>
            <p:spPr bwMode="auto">
              <a:xfrm rot="-3140304">
                <a:off x="4213" y="227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6" name="Rectangle 243"/>
              <p:cNvSpPr>
                <a:spLocks noChangeAspect="1" noChangeArrowheads="1"/>
              </p:cNvSpPr>
              <p:nvPr/>
            </p:nvSpPr>
            <p:spPr bwMode="auto">
              <a:xfrm rot="-776429">
                <a:off x="3903" y="1862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7" name="Rectangle 244"/>
              <p:cNvSpPr>
                <a:spLocks noChangeAspect="1" noChangeArrowheads="1"/>
              </p:cNvSpPr>
              <p:nvPr/>
            </p:nvSpPr>
            <p:spPr bwMode="auto">
              <a:xfrm rot="-820895">
                <a:off x="4011" y="1829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8" name="Rectangle 245"/>
              <p:cNvSpPr>
                <a:spLocks noChangeAspect="1" noChangeArrowheads="1"/>
              </p:cNvSpPr>
              <p:nvPr/>
            </p:nvSpPr>
            <p:spPr bwMode="auto">
              <a:xfrm rot="-3140304">
                <a:off x="3999" y="211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9" name="Rectangle 246"/>
              <p:cNvSpPr>
                <a:spLocks noChangeAspect="1" noChangeArrowheads="1"/>
              </p:cNvSpPr>
              <p:nvPr/>
            </p:nvSpPr>
            <p:spPr bwMode="auto">
              <a:xfrm rot="-3140304">
                <a:off x="4106" y="219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0" name="Rectangle 247"/>
              <p:cNvSpPr>
                <a:spLocks noChangeAspect="1" noChangeArrowheads="1"/>
              </p:cNvSpPr>
              <p:nvPr/>
            </p:nvSpPr>
            <p:spPr bwMode="auto">
              <a:xfrm rot="-3140304">
                <a:off x="3943" y="2185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1" name="Rectangle 248"/>
              <p:cNvSpPr>
                <a:spLocks noChangeAspect="1" noChangeArrowheads="1"/>
              </p:cNvSpPr>
              <p:nvPr/>
            </p:nvSpPr>
            <p:spPr bwMode="auto">
              <a:xfrm rot="5053094">
                <a:off x="3727" y="2074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2" name="Rectangle 249"/>
              <p:cNvSpPr>
                <a:spLocks noChangeAspect="1" noChangeArrowheads="1"/>
              </p:cNvSpPr>
              <p:nvPr/>
            </p:nvSpPr>
            <p:spPr bwMode="auto">
              <a:xfrm rot="-3140304">
                <a:off x="4157" y="2350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3" name="Rectangle 250"/>
              <p:cNvSpPr>
                <a:spLocks noChangeAspect="1" noChangeArrowheads="1"/>
              </p:cNvSpPr>
              <p:nvPr/>
            </p:nvSpPr>
            <p:spPr bwMode="auto">
              <a:xfrm rot="-3140304">
                <a:off x="4050" y="226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4" name="Rectangle 251"/>
              <p:cNvSpPr>
                <a:spLocks noChangeAspect="1" noChangeArrowheads="1"/>
              </p:cNvSpPr>
              <p:nvPr/>
            </p:nvSpPr>
            <p:spPr bwMode="auto">
              <a:xfrm rot="5053094">
                <a:off x="3742" y="218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135" name="AutoShape 252"/>
              <p:cNvCxnSpPr>
                <a:cxnSpLocks noChangeAspect="1" noChangeShapeType="1"/>
                <a:stCxn id="134" idx="3"/>
                <a:endCxn id="134" idx="1"/>
              </p:cNvCxnSpPr>
              <p:nvPr/>
            </p:nvCxnSpPr>
            <p:spPr bwMode="auto">
              <a:xfrm flipH="1" flipV="1">
                <a:off x="3761" y="2315"/>
                <a:ext cx="4" cy="43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6" name="AutoShape 253"/>
              <p:cNvCxnSpPr>
                <a:cxnSpLocks noChangeAspect="1" noChangeShapeType="1"/>
                <a:stCxn id="134" idx="1"/>
                <a:endCxn id="134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7" name="AutoShape 254"/>
              <p:cNvCxnSpPr>
                <a:cxnSpLocks noChangeAspect="1" noChangeShapeType="1"/>
                <a:stCxn id="134" idx="1"/>
                <a:endCxn id="134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8" name="AutoShape 255"/>
              <p:cNvCxnSpPr>
                <a:cxnSpLocks noChangeAspect="1" noChangeShapeType="1"/>
                <a:stCxn id="134" idx="1"/>
                <a:endCxn id="134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9" name="AutoShape 256"/>
              <p:cNvCxnSpPr>
                <a:cxnSpLocks noChangeAspect="1" noChangeShapeType="1"/>
                <a:stCxn id="134" idx="1"/>
                <a:endCxn id="134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0" name="AutoShape 257"/>
              <p:cNvCxnSpPr>
                <a:cxnSpLocks noChangeAspect="1" noChangeShapeType="1"/>
                <a:stCxn id="127" idx="3"/>
                <a:endCxn id="127" idx="1"/>
              </p:cNvCxnSpPr>
              <p:nvPr/>
            </p:nvCxnSpPr>
            <p:spPr bwMode="auto">
              <a:xfrm flipH="1">
                <a:off x="4012" y="1959"/>
                <a:ext cx="42" cy="10"/>
              </a:xfrm>
              <a:prstGeom prst="straightConnector1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1" name="AutoShape 258"/>
              <p:cNvCxnSpPr>
                <a:cxnSpLocks noChangeAspect="1" noChangeShapeType="1"/>
                <a:stCxn id="134" idx="1"/>
                <a:endCxn id="134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2" name="AutoShape 259"/>
              <p:cNvCxnSpPr>
                <a:cxnSpLocks noChangeAspect="1" noChangeShapeType="1"/>
                <a:stCxn id="134" idx="1"/>
                <a:endCxn id="134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3" name="AutoShape 260"/>
              <p:cNvCxnSpPr>
                <a:cxnSpLocks noChangeAspect="1" noChangeShapeType="1"/>
                <a:stCxn id="134" idx="1"/>
                <a:endCxn id="134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4" name="AutoShape 261"/>
              <p:cNvCxnSpPr>
                <a:cxnSpLocks noChangeAspect="1" noChangeShapeType="1"/>
              </p:cNvCxnSpPr>
              <p:nvPr/>
            </p:nvCxnSpPr>
            <p:spPr bwMode="auto">
              <a:xfrm rot="18459696" flipV="1">
                <a:off x="3730" y="2213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5" name="AutoShape 262"/>
              <p:cNvCxnSpPr>
                <a:cxnSpLocks noChangeAspect="1" noChangeShapeType="1"/>
              </p:cNvCxnSpPr>
              <p:nvPr/>
            </p:nvCxnSpPr>
            <p:spPr bwMode="auto">
              <a:xfrm rot="-3140304" flipH="1" flipV="1">
                <a:off x="3911" y="1977"/>
                <a:ext cx="34" cy="27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6" name="AutoShape 263"/>
              <p:cNvCxnSpPr>
                <a:cxnSpLocks noChangeAspect="1" noChangeShapeType="1"/>
                <a:stCxn id="127" idx="1"/>
                <a:endCxn id="127" idx="1"/>
              </p:cNvCxnSpPr>
              <p:nvPr/>
            </p:nvCxnSpPr>
            <p:spPr bwMode="auto">
              <a:xfrm>
                <a:off x="4012" y="1969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47" name="Line 264"/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182" y="2374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48" name="Line 265"/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075" y="2291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49" name="Line 266"/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3968" y="2208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0" name="Line 267"/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232" y="230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1" name="Line 268"/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125" y="222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2" name="Line 269"/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018" y="214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3" name="Line 270"/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4021" y="187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4" name="Line 271"/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4057" y="200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5" name="Line 272"/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3907" y="188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6" name="Line 273"/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3943" y="2018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7" name="Line 274"/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691" y="230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8" name="Line 275"/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675" y="2188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9" name="Line 276"/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842" y="2282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60" name="Line 277"/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828" y="216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61" name="Oval 278"/>
              <p:cNvSpPr>
                <a:spLocks noChangeAspect="1" noChangeArrowheads="1"/>
              </p:cNvSpPr>
              <p:nvPr/>
            </p:nvSpPr>
            <p:spPr bwMode="auto">
              <a:xfrm rot="-3140304">
                <a:off x="3892" y="2049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2" name="Oval 279"/>
              <p:cNvSpPr>
                <a:spLocks noChangeAspect="1" noChangeArrowheads="1"/>
              </p:cNvSpPr>
              <p:nvPr/>
            </p:nvSpPr>
            <p:spPr bwMode="auto">
              <a:xfrm rot="-3140304">
                <a:off x="4051" y="215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3" name="Oval 280"/>
              <p:cNvSpPr>
                <a:spLocks noChangeAspect="1" noChangeArrowheads="1"/>
              </p:cNvSpPr>
              <p:nvPr/>
            </p:nvSpPr>
            <p:spPr bwMode="auto">
              <a:xfrm rot="-3140304">
                <a:off x="3951" y="2283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4" name="Oval 281"/>
              <p:cNvSpPr>
                <a:spLocks noChangeAspect="1" noChangeArrowheads="1"/>
              </p:cNvSpPr>
              <p:nvPr/>
            </p:nvSpPr>
            <p:spPr bwMode="auto">
              <a:xfrm rot="-3140304">
                <a:off x="3802" y="2167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5" name="Oval 282"/>
              <p:cNvSpPr>
                <a:spLocks noChangeAspect="1" noChangeArrowheads="1"/>
              </p:cNvSpPr>
              <p:nvPr/>
            </p:nvSpPr>
            <p:spPr bwMode="auto">
              <a:xfrm rot="-3140304">
                <a:off x="4157" y="2237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6" name="Oval 283"/>
              <p:cNvSpPr>
                <a:spLocks noChangeAspect="1" noChangeArrowheads="1"/>
              </p:cNvSpPr>
              <p:nvPr/>
            </p:nvSpPr>
            <p:spPr bwMode="auto">
              <a:xfrm rot="-3140304">
                <a:off x="4114" y="220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7" name="Oval 284"/>
              <p:cNvSpPr>
                <a:spLocks noChangeAspect="1" noChangeArrowheads="1"/>
              </p:cNvSpPr>
              <p:nvPr/>
            </p:nvSpPr>
            <p:spPr bwMode="auto">
              <a:xfrm rot="-3140304">
                <a:off x="4059" y="236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8" name="Oval 285"/>
              <p:cNvSpPr>
                <a:spLocks noChangeAspect="1" noChangeArrowheads="1"/>
              </p:cNvSpPr>
              <p:nvPr/>
            </p:nvSpPr>
            <p:spPr bwMode="auto">
              <a:xfrm rot="-3140304">
                <a:off x="4016" y="2332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9" name="Oval 286"/>
              <p:cNvSpPr>
                <a:spLocks noChangeAspect="1" noChangeArrowheads="1"/>
              </p:cNvSpPr>
              <p:nvPr/>
            </p:nvSpPr>
            <p:spPr bwMode="auto">
              <a:xfrm rot="-3140304">
                <a:off x="4265" y="231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0" name="Oval 287"/>
              <p:cNvSpPr>
                <a:spLocks noChangeAspect="1" noChangeArrowheads="1"/>
              </p:cNvSpPr>
              <p:nvPr/>
            </p:nvSpPr>
            <p:spPr bwMode="auto">
              <a:xfrm rot="-3140304">
                <a:off x="4165" y="2448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1" name="Line 288"/>
              <p:cNvSpPr>
                <a:spLocks noChangeAspect="1" noChangeShapeType="1"/>
              </p:cNvSpPr>
              <p:nvPr/>
            </p:nvSpPr>
            <p:spPr bwMode="auto">
              <a:xfrm rot="-8328319">
                <a:off x="3985" y="2878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72" name="Line 289"/>
              <p:cNvSpPr>
                <a:spLocks noChangeAspect="1" noChangeShapeType="1"/>
              </p:cNvSpPr>
              <p:nvPr/>
            </p:nvSpPr>
            <p:spPr bwMode="auto">
              <a:xfrm rot="-8328319">
                <a:off x="4116" y="2987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73" name="Line 290"/>
              <p:cNvSpPr>
                <a:spLocks noChangeAspect="1" noChangeShapeType="1"/>
              </p:cNvSpPr>
              <p:nvPr/>
            </p:nvSpPr>
            <p:spPr bwMode="auto">
              <a:xfrm rot="13271681" flipH="1">
                <a:off x="3831" y="2738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cxnSp>
            <p:nvCxnSpPr>
              <p:cNvPr id="174" name="AutoShape 291"/>
              <p:cNvCxnSpPr>
                <a:cxnSpLocks noChangeAspect="1" noChangeShapeType="1"/>
                <a:stCxn id="183" idx="0"/>
                <a:endCxn id="179" idx="0"/>
              </p:cNvCxnSpPr>
              <p:nvPr/>
            </p:nvCxnSpPr>
            <p:spPr bwMode="auto">
              <a:xfrm flipH="1" flipV="1">
                <a:off x="4079" y="2745"/>
                <a:ext cx="69" cy="60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75" name="Rectangle 292"/>
              <p:cNvSpPr>
                <a:spLocks noChangeAspect="1" noChangeArrowheads="1"/>
              </p:cNvSpPr>
              <p:nvPr/>
            </p:nvSpPr>
            <p:spPr bwMode="auto">
              <a:xfrm rot="-8328319">
                <a:off x="4192" y="2525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6" name="Rectangle 293"/>
              <p:cNvSpPr>
                <a:spLocks noChangeAspect="1" noChangeArrowheads="1"/>
              </p:cNvSpPr>
              <p:nvPr/>
            </p:nvSpPr>
            <p:spPr bwMode="auto">
              <a:xfrm rot="-5964445">
                <a:off x="3825" y="2745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7" name="Rectangle 294"/>
              <p:cNvSpPr>
                <a:spLocks noChangeAspect="1" noChangeArrowheads="1"/>
              </p:cNvSpPr>
              <p:nvPr/>
            </p:nvSpPr>
            <p:spPr bwMode="auto">
              <a:xfrm rot="-6008910">
                <a:off x="3799" y="2635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8" name="Rectangle 295"/>
              <p:cNvSpPr>
                <a:spLocks noChangeAspect="1" noChangeArrowheads="1"/>
              </p:cNvSpPr>
              <p:nvPr/>
            </p:nvSpPr>
            <p:spPr bwMode="auto">
              <a:xfrm rot="-8328319">
                <a:off x="4014" y="2729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9" name="Rectangle 296"/>
              <p:cNvSpPr>
                <a:spLocks noChangeAspect="1" noChangeArrowheads="1"/>
              </p:cNvSpPr>
              <p:nvPr/>
            </p:nvSpPr>
            <p:spPr bwMode="auto">
              <a:xfrm rot="-8328319">
                <a:off x="4103" y="262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0" name="Rectangle 297"/>
              <p:cNvSpPr>
                <a:spLocks noChangeAspect="1" noChangeArrowheads="1"/>
              </p:cNvSpPr>
              <p:nvPr/>
            </p:nvSpPr>
            <p:spPr bwMode="auto">
              <a:xfrm rot="-8328319">
                <a:off x="4082" y="2789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1" name="Rectangle 298"/>
              <p:cNvSpPr>
                <a:spLocks noChangeAspect="1" noChangeArrowheads="1"/>
              </p:cNvSpPr>
              <p:nvPr/>
            </p:nvSpPr>
            <p:spPr bwMode="auto">
              <a:xfrm rot="-134921">
                <a:off x="4039" y="2922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2" name="Rectangle 299"/>
              <p:cNvSpPr>
                <a:spLocks noChangeAspect="1" noChangeArrowheads="1"/>
              </p:cNvSpPr>
              <p:nvPr/>
            </p:nvSpPr>
            <p:spPr bwMode="auto">
              <a:xfrm rot="-8328319">
                <a:off x="4260" y="258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3" name="Rectangle 300"/>
              <p:cNvSpPr>
                <a:spLocks noChangeAspect="1" noChangeArrowheads="1"/>
              </p:cNvSpPr>
              <p:nvPr/>
            </p:nvSpPr>
            <p:spPr bwMode="auto">
              <a:xfrm rot="-8328319">
                <a:off x="4171" y="268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4" name="Rectangle 301"/>
              <p:cNvSpPr>
                <a:spLocks noChangeAspect="1" noChangeArrowheads="1"/>
              </p:cNvSpPr>
              <p:nvPr/>
            </p:nvSpPr>
            <p:spPr bwMode="auto">
              <a:xfrm rot="-134921">
                <a:off x="4154" y="2914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185" name="AutoShape 302"/>
              <p:cNvCxnSpPr>
                <a:cxnSpLocks noChangeAspect="1" noChangeShapeType="1"/>
                <a:stCxn id="184" idx="3"/>
                <a:endCxn id="184" idx="1"/>
              </p:cNvCxnSpPr>
              <p:nvPr/>
            </p:nvCxnSpPr>
            <p:spPr bwMode="auto">
              <a:xfrm flipH="1">
                <a:off x="4154" y="3061"/>
                <a:ext cx="43" cy="2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6" name="AutoShape 303"/>
              <p:cNvCxnSpPr>
                <a:cxnSpLocks noChangeAspect="1" noChangeShapeType="1"/>
                <a:stCxn id="184" idx="1"/>
                <a:endCxn id="184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7" name="AutoShape 304"/>
              <p:cNvCxnSpPr>
                <a:cxnSpLocks noChangeAspect="1" noChangeShapeType="1"/>
                <a:stCxn id="184" idx="1"/>
                <a:endCxn id="184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8" name="AutoShape 305"/>
              <p:cNvCxnSpPr>
                <a:cxnSpLocks noChangeAspect="1" noChangeShapeType="1"/>
                <a:stCxn id="184" idx="1"/>
                <a:endCxn id="184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9" name="AutoShape 306"/>
              <p:cNvCxnSpPr>
                <a:cxnSpLocks noChangeAspect="1" noChangeShapeType="1"/>
                <a:stCxn id="184" idx="1"/>
                <a:endCxn id="184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0" name="AutoShape 307"/>
              <p:cNvCxnSpPr>
                <a:cxnSpLocks noChangeAspect="1" noChangeShapeType="1"/>
                <a:stCxn id="177" idx="3"/>
                <a:endCxn id="177" idx="1"/>
              </p:cNvCxnSpPr>
              <p:nvPr/>
            </p:nvCxnSpPr>
            <p:spPr bwMode="auto">
              <a:xfrm>
                <a:off x="3817" y="2748"/>
                <a:ext cx="7" cy="43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1" name="AutoShape 308"/>
              <p:cNvCxnSpPr>
                <a:cxnSpLocks noChangeAspect="1" noChangeShapeType="1"/>
                <a:stCxn id="184" idx="1"/>
                <a:endCxn id="184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2" name="AutoShape 309"/>
              <p:cNvCxnSpPr>
                <a:cxnSpLocks noChangeAspect="1" noChangeShapeType="1"/>
                <a:stCxn id="184" idx="1"/>
                <a:endCxn id="184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3" name="AutoShape 310"/>
              <p:cNvCxnSpPr>
                <a:cxnSpLocks noChangeAspect="1" noChangeShapeType="1"/>
                <a:stCxn id="184" idx="1"/>
                <a:endCxn id="184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4" name="AutoShape 311"/>
              <p:cNvCxnSpPr>
                <a:cxnSpLocks noChangeAspect="1" noChangeShapeType="1"/>
              </p:cNvCxnSpPr>
              <p:nvPr/>
            </p:nvCxnSpPr>
            <p:spPr bwMode="auto">
              <a:xfrm rot="13271681" flipV="1">
                <a:off x="4050" y="305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5" name="AutoShape 312"/>
              <p:cNvCxnSpPr>
                <a:cxnSpLocks noChangeAspect="1" noChangeShapeType="1"/>
              </p:cNvCxnSpPr>
              <p:nvPr/>
            </p:nvCxnSpPr>
            <p:spPr bwMode="auto">
              <a:xfrm rot="-8328319" flipH="1" flipV="1">
                <a:off x="3824" y="2863"/>
                <a:ext cx="34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6" name="AutoShape 313"/>
              <p:cNvCxnSpPr>
                <a:cxnSpLocks noChangeAspect="1" noChangeShapeType="1"/>
                <a:stCxn id="177" idx="1"/>
                <a:endCxn id="177" idx="1"/>
              </p:cNvCxnSpPr>
              <p:nvPr/>
            </p:nvCxnSpPr>
            <p:spPr bwMode="auto">
              <a:xfrm>
                <a:off x="3824" y="2791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97" name="Line 314"/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279" y="260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8" name="Line 315"/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89" y="271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9" name="Line 316"/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00" y="2813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0" name="Line 317"/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218" y="255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1" name="Line 318"/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29" y="265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2" name="Line 319"/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039" y="275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3" name="Line 320"/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769" y="273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4" name="Line 321"/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901" y="271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5" name="Line 322"/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777" y="285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6" name="Line 323"/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909" y="282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7" name="Line 324"/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176" y="3094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8" name="Line 325"/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061" y="3102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9" name="Line 326"/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166" y="294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10" name="Line 327"/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051" y="295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11" name="Oval 328"/>
              <p:cNvSpPr>
                <a:spLocks noChangeAspect="1" noChangeArrowheads="1"/>
              </p:cNvSpPr>
              <p:nvPr/>
            </p:nvSpPr>
            <p:spPr bwMode="auto">
              <a:xfrm rot="-8328319">
                <a:off x="3898" y="2888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2" name="Oval 329"/>
              <p:cNvSpPr>
                <a:spLocks noChangeAspect="1" noChangeArrowheads="1"/>
              </p:cNvSpPr>
              <p:nvPr/>
            </p:nvSpPr>
            <p:spPr bwMode="auto">
              <a:xfrm rot="-8328319">
                <a:off x="4011" y="273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3" name="Oval 330"/>
              <p:cNvSpPr>
                <a:spLocks noChangeAspect="1" noChangeArrowheads="1"/>
              </p:cNvSpPr>
              <p:nvPr/>
            </p:nvSpPr>
            <p:spPr bwMode="auto">
              <a:xfrm rot="-8328319">
                <a:off x="4134" y="2842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4" name="Oval 331"/>
              <p:cNvSpPr>
                <a:spLocks noChangeAspect="1" noChangeArrowheads="1"/>
              </p:cNvSpPr>
              <p:nvPr/>
            </p:nvSpPr>
            <p:spPr bwMode="auto">
              <a:xfrm rot="-8328319">
                <a:off x="4009" y="298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5" name="Oval 332"/>
              <p:cNvSpPr>
                <a:spLocks noChangeAspect="1" noChangeArrowheads="1"/>
              </p:cNvSpPr>
              <p:nvPr/>
            </p:nvSpPr>
            <p:spPr bwMode="auto">
              <a:xfrm rot="-8328319">
                <a:off x="4100" y="263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6" name="Oval 333"/>
              <p:cNvSpPr>
                <a:spLocks noChangeAspect="1" noChangeArrowheads="1"/>
              </p:cNvSpPr>
              <p:nvPr/>
            </p:nvSpPr>
            <p:spPr bwMode="auto">
              <a:xfrm rot="-8328319">
                <a:off x="4065" y="267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7" name="Oval 334"/>
              <p:cNvSpPr>
                <a:spLocks noChangeAspect="1" noChangeArrowheads="1"/>
              </p:cNvSpPr>
              <p:nvPr/>
            </p:nvSpPr>
            <p:spPr bwMode="auto">
              <a:xfrm rot="-8328319">
                <a:off x="4223" y="2740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8" name="Oval 335"/>
              <p:cNvSpPr>
                <a:spLocks noChangeAspect="1" noChangeArrowheads="1"/>
              </p:cNvSpPr>
              <p:nvPr/>
            </p:nvSpPr>
            <p:spPr bwMode="auto">
              <a:xfrm rot="-8328319">
                <a:off x="4187" y="2781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9" name="Oval 336"/>
              <p:cNvSpPr>
                <a:spLocks noChangeAspect="1" noChangeArrowheads="1"/>
              </p:cNvSpPr>
              <p:nvPr/>
            </p:nvSpPr>
            <p:spPr bwMode="auto">
              <a:xfrm rot="-8328319">
                <a:off x="4189" y="2532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0" name="Oval 337"/>
              <p:cNvSpPr>
                <a:spLocks noChangeAspect="1" noChangeArrowheads="1"/>
              </p:cNvSpPr>
              <p:nvPr/>
            </p:nvSpPr>
            <p:spPr bwMode="auto">
              <a:xfrm rot="-8328319">
                <a:off x="4312" y="263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1" name="Line 338"/>
              <p:cNvSpPr>
                <a:spLocks noChangeAspect="1" noChangeShapeType="1"/>
              </p:cNvSpPr>
              <p:nvPr/>
            </p:nvSpPr>
            <p:spPr bwMode="auto">
              <a:xfrm rot="3556658">
                <a:off x="4846" y="2231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22" name="Line 339"/>
              <p:cNvSpPr>
                <a:spLocks noChangeAspect="1" noChangeShapeType="1"/>
              </p:cNvSpPr>
              <p:nvPr/>
            </p:nvSpPr>
            <p:spPr bwMode="auto">
              <a:xfrm rot="3556658">
                <a:off x="4865" y="1914"/>
                <a:ext cx="1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23" name="Line 340"/>
              <p:cNvSpPr>
                <a:spLocks noChangeAspect="1" noChangeShapeType="1"/>
              </p:cNvSpPr>
              <p:nvPr/>
            </p:nvSpPr>
            <p:spPr bwMode="auto">
              <a:xfrm rot="3556658" flipH="1">
                <a:off x="5059" y="2239"/>
                <a:ext cx="1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224" name="AutoShape 341"/>
              <p:cNvCxnSpPr>
                <a:cxnSpLocks noChangeAspect="1" noChangeShapeType="1"/>
                <a:stCxn id="233" idx="0"/>
                <a:endCxn id="229" idx="0"/>
              </p:cNvCxnSpPr>
              <p:nvPr/>
            </p:nvCxnSpPr>
            <p:spPr bwMode="auto">
              <a:xfrm>
                <a:off x="4748" y="2260"/>
                <a:ext cx="47" cy="79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25" name="Rectangle 342"/>
              <p:cNvSpPr>
                <a:spLocks noChangeAspect="1" noChangeArrowheads="1"/>
              </p:cNvSpPr>
              <p:nvPr/>
            </p:nvSpPr>
            <p:spPr bwMode="auto">
              <a:xfrm rot="3556658">
                <a:off x="4599" y="2375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6" name="Rectangle 343"/>
              <p:cNvSpPr>
                <a:spLocks noChangeAspect="1" noChangeArrowheads="1"/>
              </p:cNvSpPr>
              <p:nvPr/>
            </p:nvSpPr>
            <p:spPr bwMode="auto">
              <a:xfrm rot="5920532">
                <a:off x="5037" y="2148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7" name="Rectangle 344"/>
              <p:cNvSpPr>
                <a:spLocks noChangeAspect="1" noChangeArrowheads="1"/>
              </p:cNvSpPr>
              <p:nvPr/>
            </p:nvSpPr>
            <p:spPr bwMode="auto">
              <a:xfrm rot="5876067">
                <a:off x="5027" y="2262"/>
                <a:ext cx="43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8" name="Rectangle 345"/>
              <p:cNvSpPr>
                <a:spLocks noChangeAspect="1" noChangeArrowheads="1"/>
              </p:cNvSpPr>
              <p:nvPr/>
            </p:nvSpPr>
            <p:spPr bwMode="auto">
              <a:xfrm rot="3556658">
                <a:off x="4831" y="2237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9" name="Rectangle 346"/>
              <p:cNvSpPr>
                <a:spLocks noChangeAspect="1" noChangeArrowheads="1"/>
              </p:cNvSpPr>
              <p:nvPr/>
            </p:nvSpPr>
            <p:spPr bwMode="auto">
              <a:xfrm rot="3556658">
                <a:off x="4715" y="230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0" name="Rectangle 347"/>
              <p:cNvSpPr>
                <a:spLocks noChangeAspect="1" noChangeArrowheads="1"/>
              </p:cNvSpPr>
              <p:nvPr/>
            </p:nvSpPr>
            <p:spPr bwMode="auto">
              <a:xfrm rot="3556658">
                <a:off x="4785" y="215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1" name="Rectangle 348"/>
              <p:cNvSpPr>
                <a:spLocks noChangeAspect="1" noChangeArrowheads="1"/>
              </p:cNvSpPr>
              <p:nvPr/>
            </p:nvSpPr>
            <p:spPr bwMode="auto">
              <a:xfrm rot="-9849944">
                <a:off x="4892" y="188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2" name="Rectangle 349"/>
              <p:cNvSpPr>
                <a:spLocks noChangeAspect="1" noChangeArrowheads="1"/>
              </p:cNvSpPr>
              <p:nvPr/>
            </p:nvSpPr>
            <p:spPr bwMode="auto">
              <a:xfrm rot="3556658">
                <a:off x="4552" y="229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3" name="Rectangle 350"/>
              <p:cNvSpPr>
                <a:spLocks noChangeAspect="1" noChangeArrowheads="1"/>
              </p:cNvSpPr>
              <p:nvPr/>
            </p:nvSpPr>
            <p:spPr bwMode="auto">
              <a:xfrm rot="3556658">
                <a:off x="4669" y="222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4" name="Rectangle 351"/>
              <p:cNvSpPr>
                <a:spLocks noChangeAspect="1" noChangeArrowheads="1"/>
              </p:cNvSpPr>
              <p:nvPr/>
            </p:nvSpPr>
            <p:spPr bwMode="auto">
              <a:xfrm rot="-9849944">
                <a:off x="4780" y="1860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235" name="AutoShape 352"/>
              <p:cNvCxnSpPr>
                <a:cxnSpLocks noChangeAspect="1" noChangeShapeType="1"/>
                <a:stCxn id="234" idx="3"/>
                <a:endCxn id="234" idx="1"/>
              </p:cNvCxnSpPr>
              <p:nvPr/>
            </p:nvCxnSpPr>
            <p:spPr bwMode="auto">
              <a:xfrm>
                <a:off x="4781" y="2002"/>
                <a:ext cx="42" cy="12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6" name="AutoShape 353"/>
              <p:cNvCxnSpPr>
                <a:cxnSpLocks noChangeAspect="1" noChangeShapeType="1"/>
                <a:stCxn id="234" idx="1"/>
                <a:endCxn id="234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7" name="AutoShape 354"/>
              <p:cNvCxnSpPr>
                <a:cxnSpLocks noChangeAspect="1" noChangeShapeType="1"/>
                <a:stCxn id="234" idx="1"/>
                <a:endCxn id="234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8" name="AutoShape 355"/>
              <p:cNvCxnSpPr>
                <a:cxnSpLocks noChangeAspect="1" noChangeShapeType="1"/>
                <a:stCxn id="234" idx="1"/>
                <a:endCxn id="234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9" name="AutoShape 356"/>
              <p:cNvCxnSpPr>
                <a:cxnSpLocks noChangeAspect="1" noChangeShapeType="1"/>
                <a:stCxn id="234" idx="1"/>
                <a:endCxn id="234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0" name="AutoShape 357"/>
              <p:cNvCxnSpPr>
                <a:cxnSpLocks noChangeAspect="1" noChangeShapeType="1"/>
                <a:stCxn id="227" idx="3"/>
                <a:endCxn id="227" idx="1"/>
              </p:cNvCxnSpPr>
              <p:nvPr/>
            </p:nvCxnSpPr>
            <p:spPr bwMode="auto">
              <a:xfrm flipV="1">
                <a:off x="5046" y="2375"/>
                <a:ext cx="6" cy="43"/>
              </a:xfrm>
              <a:prstGeom prst="straightConnector1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1" name="AutoShape 358"/>
              <p:cNvCxnSpPr>
                <a:cxnSpLocks noChangeAspect="1" noChangeShapeType="1"/>
                <a:stCxn id="234" idx="1"/>
                <a:endCxn id="234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2" name="AutoShape 359"/>
              <p:cNvCxnSpPr>
                <a:cxnSpLocks noChangeAspect="1" noChangeShapeType="1"/>
                <a:stCxn id="234" idx="1"/>
                <a:endCxn id="234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3" name="AutoShape 360"/>
              <p:cNvCxnSpPr>
                <a:cxnSpLocks noChangeAspect="1" noChangeShapeType="1"/>
                <a:stCxn id="234" idx="1"/>
                <a:endCxn id="234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4" name="AutoShape 361"/>
              <p:cNvCxnSpPr>
                <a:cxnSpLocks noChangeAspect="1" noChangeShapeType="1"/>
              </p:cNvCxnSpPr>
              <p:nvPr/>
            </p:nvCxnSpPr>
            <p:spPr bwMode="auto">
              <a:xfrm rot="3556658" flipV="1">
                <a:off x="4893" y="201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5" name="AutoShape 362"/>
              <p:cNvCxnSpPr>
                <a:cxnSpLocks noChangeAspect="1" noChangeShapeType="1"/>
              </p:cNvCxnSpPr>
              <p:nvPr/>
            </p:nvCxnSpPr>
            <p:spPr bwMode="auto">
              <a:xfrm rot="3556658" flipH="1" flipV="1">
                <a:off x="5046" y="2274"/>
                <a:ext cx="34" cy="27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6" name="AutoShape 363"/>
              <p:cNvCxnSpPr>
                <a:cxnSpLocks noChangeAspect="1" noChangeShapeType="1"/>
                <a:stCxn id="227" idx="1"/>
                <a:endCxn id="227" idx="1"/>
              </p:cNvCxnSpPr>
              <p:nvPr/>
            </p:nvCxnSpPr>
            <p:spPr bwMode="auto">
              <a:xfrm>
                <a:off x="5052" y="237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47" name="Line 364"/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576" y="232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48" name="Line 365"/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694" y="225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49" name="Line 366"/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809" y="219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0" name="Line 367"/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618" y="239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1" name="Line 368"/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734" y="2329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2" name="Line 369"/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850" y="226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3" name="Line 370"/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5100" y="2363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4" name="Line 371"/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4967" y="2348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5" name="Line 372"/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5129" y="2252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6" name="Line 373"/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4995" y="223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7" name="Line 374"/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824" y="1898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8" name="Line 375"/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935" y="192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9" name="Line 376"/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786" y="2047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60" name="Line 377"/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897" y="207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61" name="Oval 378"/>
              <p:cNvSpPr>
                <a:spLocks noChangeAspect="1" noChangeArrowheads="1"/>
              </p:cNvSpPr>
              <p:nvPr/>
            </p:nvSpPr>
            <p:spPr bwMode="auto">
              <a:xfrm rot="3556658">
                <a:off x="4987" y="2226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2" name="Oval 379"/>
              <p:cNvSpPr>
                <a:spLocks noChangeAspect="1" noChangeArrowheads="1"/>
              </p:cNvSpPr>
              <p:nvPr/>
            </p:nvSpPr>
            <p:spPr bwMode="auto">
              <a:xfrm rot="3556658">
                <a:off x="4832" y="2336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3" name="Oval 380"/>
              <p:cNvSpPr>
                <a:spLocks noChangeAspect="1" noChangeArrowheads="1"/>
              </p:cNvSpPr>
              <p:nvPr/>
            </p:nvSpPr>
            <p:spPr bwMode="auto">
              <a:xfrm rot="3556658">
                <a:off x="4748" y="2197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4" name="Oval 381"/>
              <p:cNvSpPr>
                <a:spLocks noChangeAspect="1" noChangeArrowheads="1"/>
              </p:cNvSpPr>
              <p:nvPr/>
            </p:nvSpPr>
            <p:spPr bwMode="auto">
              <a:xfrm rot="3556658">
                <a:off x="4912" y="2100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5" name="Oval 382"/>
              <p:cNvSpPr>
                <a:spLocks noChangeAspect="1" noChangeArrowheads="1"/>
              </p:cNvSpPr>
              <p:nvPr/>
            </p:nvSpPr>
            <p:spPr bwMode="auto">
              <a:xfrm rot="3556658">
                <a:off x="4716" y="240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6" name="Oval 383"/>
              <p:cNvSpPr>
                <a:spLocks noChangeAspect="1" noChangeArrowheads="1"/>
              </p:cNvSpPr>
              <p:nvPr/>
            </p:nvSpPr>
            <p:spPr bwMode="auto">
              <a:xfrm rot="3556658">
                <a:off x="4762" y="2377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7" name="Oval 384"/>
              <p:cNvSpPr>
                <a:spLocks noChangeAspect="1" noChangeArrowheads="1"/>
              </p:cNvSpPr>
              <p:nvPr/>
            </p:nvSpPr>
            <p:spPr bwMode="auto">
              <a:xfrm rot="3556658">
                <a:off x="4633" y="2266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8" name="Oval 385"/>
              <p:cNvSpPr>
                <a:spLocks noChangeAspect="1" noChangeArrowheads="1"/>
              </p:cNvSpPr>
              <p:nvPr/>
            </p:nvSpPr>
            <p:spPr bwMode="auto">
              <a:xfrm rot="3556658">
                <a:off x="4679" y="223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9" name="Oval 386"/>
              <p:cNvSpPr>
                <a:spLocks noChangeAspect="1" noChangeArrowheads="1"/>
              </p:cNvSpPr>
              <p:nvPr/>
            </p:nvSpPr>
            <p:spPr bwMode="auto">
              <a:xfrm rot="3556658">
                <a:off x="4599" y="247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0" name="Oval 387"/>
              <p:cNvSpPr>
                <a:spLocks noChangeAspect="1" noChangeArrowheads="1"/>
              </p:cNvSpPr>
              <p:nvPr/>
            </p:nvSpPr>
            <p:spPr bwMode="auto">
              <a:xfrm rot="3556658">
                <a:off x="4517" y="233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1" name="Line 388"/>
              <p:cNvSpPr>
                <a:spLocks noChangeAspect="1" noChangeShapeType="1"/>
              </p:cNvSpPr>
              <p:nvPr/>
            </p:nvSpPr>
            <p:spPr bwMode="auto">
              <a:xfrm flipV="1">
                <a:off x="4458" y="2529"/>
                <a:ext cx="0" cy="136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72" name="Line 389"/>
              <p:cNvSpPr>
                <a:spLocks noChangeAspect="1" noChangeShapeType="1"/>
              </p:cNvSpPr>
              <p:nvPr/>
            </p:nvSpPr>
            <p:spPr bwMode="auto">
              <a:xfrm flipV="1">
                <a:off x="4350" y="2529"/>
                <a:ext cx="0" cy="10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73" name="Text Box 391"/>
              <p:cNvSpPr txBox="1">
                <a:spLocks noChangeAspect="1" noChangeArrowheads="1"/>
              </p:cNvSpPr>
              <p:nvPr/>
            </p:nvSpPr>
            <p:spPr bwMode="auto">
              <a:xfrm>
                <a:off x="4701" y="1781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4" name="Text Box 392"/>
              <p:cNvSpPr txBox="1">
                <a:spLocks noChangeAspect="1" noChangeArrowheads="1"/>
              </p:cNvSpPr>
              <p:nvPr/>
            </p:nvSpPr>
            <p:spPr bwMode="auto">
              <a:xfrm>
                <a:off x="4620" y="1915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5" name="Text Box 393"/>
              <p:cNvSpPr txBox="1">
                <a:spLocks noChangeAspect="1" noChangeArrowheads="1"/>
              </p:cNvSpPr>
              <p:nvPr/>
            </p:nvSpPr>
            <p:spPr bwMode="auto">
              <a:xfrm>
                <a:off x="4307" y="1713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6" name="Text Box 394"/>
              <p:cNvSpPr txBox="1">
                <a:spLocks noChangeAspect="1" noChangeArrowheads="1"/>
              </p:cNvSpPr>
              <p:nvPr/>
            </p:nvSpPr>
            <p:spPr bwMode="auto">
              <a:xfrm>
                <a:off x="4527" y="1984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7" name="Text Box 395"/>
              <p:cNvSpPr txBox="1">
                <a:spLocks noChangeAspect="1" noChangeArrowheads="1"/>
              </p:cNvSpPr>
              <p:nvPr/>
            </p:nvSpPr>
            <p:spPr bwMode="auto">
              <a:xfrm>
                <a:off x="4527" y="2092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8" name="Arc 396"/>
              <p:cNvSpPr>
                <a:spLocks noChangeAspect="1"/>
              </p:cNvSpPr>
              <p:nvPr/>
            </p:nvSpPr>
            <p:spPr bwMode="auto">
              <a:xfrm>
                <a:off x="4350" y="2477"/>
                <a:ext cx="107" cy="54"/>
              </a:xfrm>
              <a:custGeom>
                <a:avLst/>
                <a:gdLst>
                  <a:gd name="T0" fmla="*/ 0 w 43194"/>
                  <a:gd name="T1" fmla="*/ 0 h 21600"/>
                  <a:gd name="T2" fmla="*/ 0 w 43194"/>
                  <a:gd name="T3" fmla="*/ 0 h 21600"/>
                  <a:gd name="T4" fmla="*/ 0 w 43194"/>
                  <a:gd name="T5" fmla="*/ 0 h 2160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3194" h="21600" fill="none" extrusionOk="0">
                    <a:moveTo>
                      <a:pt x="-1" y="21109"/>
                    </a:moveTo>
                    <a:cubicBezTo>
                      <a:pt x="265" y="9374"/>
                      <a:pt x="9855" y="-1"/>
                      <a:pt x="21594" y="0"/>
                    </a:cubicBezTo>
                    <a:cubicBezTo>
                      <a:pt x="33523" y="0"/>
                      <a:pt x="43194" y="9670"/>
                      <a:pt x="43194" y="21600"/>
                    </a:cubicBezTo>
                  </a:path>
                  <a:path w="43194" h="21600" stroke="0" extrusionOk="0">
                    <a:moveTo>
                      <a:pt x="-1" y="21109"/>
                    </a:moveTo>
                    <a:cubicBezTo>
                      <a:pt x="265" y="9374"/>
                      <a:pt x="9855" y="-1"/>
                      <a:pt x="21594" y="0"/>
                    </a:cubicBezTo>
                    <a:cubicBezTo>
                      <a:pt x="33523" y="0"/>
                      <a:pt x="43194" y="9670"/>
                      <a:pt x="43194" y="21600"/>
                    </a:cubicBezTo>
                    <a:lnTo>
                      <a:pt x="21594" y="21600"/>
                    </a:lnTo>
                    <a:lnTo>
                      <a:pt x="-1" y="21109"/>
                    </a:lnTo>
                    <a:close/>
                  </a:path>
                </a:pathLst>
              </a:cu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983099148"/>
      </p:ext>
    </p:extLst>
  </p:cSld>
  <p:clrMapOvr>
    <a:masterClrMapping/>
  </p:clrMapOvr>
  <p:transition>
    <p:blinds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15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515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515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155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5155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5155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1555" grpId="0" build="p" autoUpdateAnimBg="0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602" name="Rectangle 2"/>
          <p:cNvSpPr>
            <a:spLocks noChangeArrowheads="1"/>
          </p:cNvSpPr>
          <p:nvPr/>
        </p:nvSpPr>
        <p:spPr bwMode="auto">
          <a:xfrm>
            <a:off x="2258366" y="268031"/>
            <a:ext cx="771525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000000"/>
                  </a:outerShdw>
                </a:effectLst>
              </a14:hiddenEffects>
            </a:ext>
          </a:extLst>
        </p:spPr>
        <p:txBody>
          <a:bodyPr lIns="90488" tIns="44450" rIns="90488" bIns="44450" anchor="ctr"/>
          <a:lstStyle>
            <a:lvl1pPr>
              <a:defRPr sz="3800" b="1">
                <a:solidFill>
                  <a:srgbClr val="0072C6"/>
                </a:solidFill>
                <a:latin typeface="Arial" panose="020B0604020202020204" pitchFamily="34" charset="0"/>
              </a:defRPr>
            </a:lvl1pPr>
            <a:lvl2pPr>
              <a:defRPr sz="3800" b="1">
                <a:solidFill>
                  <a:srgbClr val="0072C6"/>
                </a:solidFill>
                <a:latin typeface="Arial" panose="020B0604020202020204" pitchFamily="34" charset="0"/>
              </a:defRPr>
            </a:lvl2pPr>
            <a:lvl3pPr>
              <a:defRPr sz="3800" b="1">
                <a:solidFill>
                  <a:srgbClr val="0072C6"/>
                </a:solidFill>
                <a:latin typeface="Arial" panose="020B0604020202020204" pitchFamily="34" charset="0"/>
              </a:defRPr>
            </a:lvl3pPr>
            <a:lvl4pPr>
              <a:defRPr sz="3800" b="1">
                <a:solidFill>
                  <a:srgbClr val="0072C6"/>
                </a:solidFill>
                <a:latin typeface="Arial" panose="020B0604020202020204" pitchFamily="34" charset="0"/>
              </a:defRPr>
            </a:lvl4pPr>
            <a:lvl5pPr>
              <a:defRPr sz="3800" b="1">
                <a:solidFill>
                  <a:srgbClr val="0072C6"/>
                </a:solidFill>
                <a:latin typeface="Arial" panose="020B0604020202020204" pitchFamily="34" charset="0"/>
              </a:defRPr>
            </a:lvl5pPr>
            <a:lvl6pPr marL="457200" defTabSz="457200" fontAlgn="base">
              <a:spcBef>
                <a:spcPct val="0"/>
              </a:spcBef>
              <a:spcAft>
                <a:spcPct val="0"/>
              </a:spcAft>
              <a:defRPr sz="3800" b="1">
                <a:solidFill>
                  <a:srgbClr val="0072C6"/>
                </a:solidFill>
                <a:latin typeface="Arial" panose="020B0604020202020204" pitchFamily="34" charset="0"/>
              </a:defRPr>
            </a:lvl6pPr>
            <a:lvl7pPr marL="914400" defTabSz="457200" fontAlgn="base">
              <a:spcBef>
                <a:spcPct val="0"/>
              </a:spcBef>
              <a:spcAft>
                <a:spcPct val="0"/>
              </a:spcAft>
              <a:defRPr sz="3800" b="1">
                <a:solidFill>
                  <a:srgbClr val="0072C6"/>
                </a:solidFill>
                <a:latin typeface="Arial" panose="020B0604020202020204" pitchFamily="34" charset="0"/>
              </a:defRPr>
            </a:lvl7pPr>
            <a:lvl8pPr marL="1371600" defTabSz="457200" fontAlgn="base">
              <a:spcBef>
                <a:spcPct val="0"/>
              </a:spcBef>
              <a:spcAft>
                <a:spcPct val="0"/>
              </a:spcAft>
              <a:defRPr sz="3800" b="1">
                <a:solidFill>
                  <a:srgbClr val="0072C6"/>
                </a:solidFill>
                <a:latin typeface="Arial" panose="020B0604020202020204" pitchFamily="34" charset="0"/>
              </a:defRPr>
            </a:lvl8pPr>
            <a:lvl9pPr marL="1828800" defTabSz="457200" fontAlgn="base">
              <a:spcBef>
                <a:spcPct val="0"/>
              </a:spcBef>
              <a:spcAft>
                <a:spcPct val="0"/>
              </a:spcAft>
              <a:defRPr sz="3800" b="1">
                <a:solidFill>
                  <a:srgbClr val="0072C6"/>
                </a:solidFill>
                <a:latin typeface="Arial" panose="020B0604020202020204" pitchFamily="34" charset="0"/>
              </a:defRPr>
            </a:lvl9pPr>
          </a:lstStyle>
          <a:p>
            <a:pPr algn="ctr"/>
            <a:r>
              <a:rPr lang="en-US" altLang="en-US" sz="44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Optics - Filter Properties.</a:t>
            </a:r>
          </a:p>
        </p:txBody>
      </p:sp>
      <p:sp>
        <p:nvSpPr>
          <p:cNvPr id="153603" name="Rectangle 3"/>
          <p:cNvSpPr>
            <a:spLocks noChangeArrowheads="1"/>
          </p:cNvSpPr>
          <p:nvPr/>
        </p:nvSpPr>
        <p:spPr bwMode="auto">
          <a:xfrm>
            <a:off x="2166075" y="1647798"/>
            <a:ext cx="779145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0488" tIns="44450" rIns="90488" bIns="44450"/>
          <a:lstStyle>
            <a:lvl1pPr marL="177800" indent="-177800">
              <a:spcBef>
                <a:spcPts val="800"/>
              </a:spcBef>
              <a:spcAft>
                <a:spcPts val="800"/>
              </a:spcAft>
              <a:buClr>
                <a:srgbClr val="0072C6"/>
              </a:buClr>
              <a:buFont typeface="Arial" panose="020B0604020202020204" pitchFamily="34" charset="0"/>
              <a:buChar char="•"/>
              <a:defRPr sz="2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47675" indent="-269875">
              <a:spcBef>
                <a:spcPts val="400"/>
              </a:spcBef>
              <a:buFont typeface="Arial" panose="020B0604020202020204" pitchFamily="34" charset="0"/>
              <a:buChar char="–"/>
              <a:defRPr sz="2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625475" indent="-177800">
              <a:spcBef>
                <a:spcPts val="400"/>
              </a:spcBef>
              <a:buFont typeface="Lucida Grande"/>
              <a:buChar char="–"/>
              <a:defRPr sz="2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895350" indent="-269875">
              <a:spcBef>
                <a:spcPts val="400"/>
              </a:spcBef>
              <a:buFont typeface="Lucida Grande"/>
              <a:buChar char="–"/>
              <a:defRPr sz="2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165225" indent="-269875">
              <a:spcBef>
                <a:spcPts val="400"/>
              </a:spcBef>
              <a:buFont typeface="Lucida Grande"/>
              <a:buChar char="–"/>
              <a:defRPr sz="2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1622425" indent="-269875" defTabSz="457200" fontAlgn="base">
              <a:spcBef>
                <a:spcPts val="400"/>
              </a:spcBef>
              <a:spcAft>
                <a:spcPct val="0"/>
              </a:spcAft>
              <a:buFont typeface="Lucida Grande"/>
              <a:buChar char="–"/>
              <a:defRPr sz="2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079625" indent="-269875" defTabSz="457200" fontAlgn="base">
              <a:spcBef>
                <a:spcPts val="400"/>
              </a:spcBef>
              <a:spcAft>
                <a:spcPct val="0"/>
              </a:spcAft>
              <a:buFont typeface="Lucida Grande"/>
              <a:buChar char="–"/>
              <a:defRPr sz="2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2536825" indent="-269875" defTabSz="457200" fontAlgn="base">
              <a:spcBef>
                <a:spcPts val="400"/>
              </a:spcBef>
              <a:spcAft>
                <a:spcPct val="0"/>
              </a:spcAft>
              <a:buFont typeface="Lucida Grande"/>
              <a:buChar char="–"/>
              <a:defRPr sz="2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2994025" indent="-269875" defTabSz="457200" fontAlgn="base">
              <a:spcBef>
                <a:spcPts val="400"/>
              </a:spcBef>
              <a:spcAft>
                <a:spcPct val="0"/>
              </a:spcAft>
              <a:buFont typeface="Lucida Grande"/>
              <a:buChar char="–"/>
              <a:defRPr sz="2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buClrTx/>
              <a:buFont typeface="Wingdings" panose="05000000000000000000" pitchFamily="2" charset="2"/>
              <a:buChar char="§"/>
            </a:pPr>
            <a:r>
              <a:rPr lang="en-US" altLang="en-US" sz="2400" b="1" dirty="0">
                <a:solidFill>
                  <a:schemeClr val="accent1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Long pass filters</a:t>
            </a:r>
            <a:r>
              <a:rPr lang="en-US" altLang="en-US" sz="2400" b="1" dirty="0">
                <a:solidFill>
                  <a:schemeClr val="accent2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altLang="en-US" sz="2400" b="1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transmit wavelengths </a:t>
            </a:r>
            <a:r>
              <a:rPr lang="en-US" altLang="en-US" sz="2400" b="1" dirty="0">
                <a:solidFill>
                  <a:srgbClr val="00FF00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above</a:t>
            </a:r>
            <a:r>
              <a:rPr lang="en-US" altLang="en-US" sz="2400" b="1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a </a:t>
            </a:r>
            <a:r>
              <a:rPr lang="en-US" altLang="en-US" sz="2400" b="1" dirty="0">
                <a:solidFill>
                  <a:srgbClr val="FF0000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cut-on</a:t>
            </a:r>
            <a:r>
              <a:rPr lang="en-US" altLang="en-US" sz="2400" b="1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wavelength.</a:t>
            </a:r>
          </a:p>
          <a:p>
            <a:pPr>
              <a:buClrTx/>
              <a:buFont typeface="Wingdings" panose="05000000000000000000" pitchFamily="2" charset="2"/>
              <a:buChar char="§"/>
            </a:pPr>
            <a:r>
              <a:rPr lang="en-US" altLang="en-US" sz="2400" b="1" dirty="0">
                <a:solidFill>
                  <a:schemeClr val="accent1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Short pass filters</a:t>
            </a:r>
            <a:r>
              <a:rPr lang="en-US" altLang="en-US" sz="2400" b="1" dirty="0">
                <a:solidFill>
                  <a:schemeClr val="accent2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altLang="en-US" sz="2400" b="1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transmit wavelengths </a:t>
            </a:r>
            <a:r>
              <a:rPr lang="en-US" altLang="en-US" sz="2400" b="1" dirty="0">
                <a:solidFill>
                  <a:srgbClr val="00FF00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below</a:t>
            </a:r>
            <a:r>
              <a:rPr lang="en-US" altLang="en-US" sz="2400" b="1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a </a:t>
            </a:r>
            <a:r>
              <a:rPr lang="en-US" altLang="en-US" sz="2400" b="1" dirty="0">
                <a:solidFill>
                  <a:srgbClr val="FF0000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cut-off</a:t>
            </a:r>
            <a:r>
              <a:rPr lang="en-US" altLang="en-US" sz="2400" b="1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wavelength.</a:t>
            </a:r>
          </a:p>
          <a:p>
            <a:pPr>
              <a:buClrTx/>
              <a:buFont typeface="Wingdings" panose="05000000000000000000" pitchFamily="2" charset="2"/>
              <a:buChar char="§"/>
            </a:pPr>
            <a:r>
              <a:rPr lang="en-US" altLang="en-US" sz="2400" b="1" dirty="0">
                <a:solidFill>
                  <a:schemeClr val="accent1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Band pass filters</a:t>
            </a:r>
            <a:r>
              <a:rPr lang="en-US" altLang="en-US" sz="2400" b="1" dirty="0">
                <a:solidFill>
                  <a:schemeClr val="accent2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altLang="en-US" sz="2400" b="1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transmit wavelengths in a narrow </a:t>
            </a:r>
            <a:r>
              <a:rPr lang="en-US" altLang="en-US" sz="2400" b="1" dirty="0">
                <a:solidFill>
                  <a:srgbClr val="00FF00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range</a:t>
            </a:r>
            <a:r>
              <a:rPr lang="en-US" altLang="en-US" sz="2400" b="1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around a specified wavelength.</a:t>
            </a:r>
          </a:p>
          <a:p>
            <a:pPr lvl="1">
              <a:buFont typeface="Wingdings" panose="05000000000000000000" pitchFamily="2" charset="2"/>
              <a:buChar char="§"/>
            </a:pPr>
            <a:r>
              <a:rPr lang="en-US" altLang="en-US" b="1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can be specified </a:t>
            </a:r>
            <a:r>
              <a:rPr lang="en-US" altLang="en-US" b="1" dirty="0">
                <a:solidFill>
                  <a:srgbClr val="FF0000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Band width</a:t>
            </a:r>
            <a:r>
              <a:rPr lang="en-US" altLang="en-US" b="1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.</a:t>
            </a:r>
          </a:p>
        </p:txBody>
      </p:sp>
      <p:grpSp>
        <p:nvGrpSpPr>
          <p:cNvPr id="4" name="Group 3"/>
          <p:cNvGrpSpPr/>
          <p:nvPr/>
        </p:nvGrpSpPr>
        <p:grpSpPr>
          <a:xfrm>
            <a:off x="0" y="5607698"/>
            <a:ext cx="12192000" cy="1250302"/>
            <a:chOff x="0" y="5607698"/>
            <a:chExt cx="12192000" cy="1250302"/>
          </a:xfrm>
        </p:grpSpPr>
        <p:sp>
          <p:nvSpPr>
            <p:cNvPr id="5" name="Rectangle 4"/>
            <p:cNvSpPr/>
            <p:nvPr/>
          </p:nvSpPr>
          <p:spPr>
            <a:xfrm>
              <a:off x="0" y="5607698"/>
              <a:ext cx="12192000" cy="1250302"/>
            </a:xfrm>
            <a:prstGeom prst="rect">
              <a:avLst/>
            </a:prstGeom>
            <a:solidFill>
              <a:srgbClr val="FFF6D9"/>
            </a:solidFill>
            <a:ln>
              <a:gradFill>
                <a:gsLst>
                  <a:gs pos="0">
                    <a:schemeClr val="accent1">
                      <a:lumMod val="5000"/>
                      <a:lumOff val="95000"/>
                    </a:schemeClr>
                  </a:gs>
                  <a:gs pos="74000">
                    <a:schemeClr val="accent1">
                      <a:lumMod val="45000"/>
                      <a:lumOff val="55000"/>
                    </a:schemeClr>
                  </a:gs>
                  <a:gs pos="40000">
                    <a:schemeClr val="accent1">
                      <a:lumMod val="45000"/>
                      <a:lumOff val="55000"/>
                    </a:schemeClr>
                  </a:gs>
                  <a:gs pos="100000">
                    <a:schemeClr val="accent1">
                      <a:lumMod val="30000"/>
                      <a:lumOff val="70000"/>
                    </a:schemeClr>
                  </a:gs>
                </a:gsLst>
                <a:lin ang="5400000" scaled="1"/>
              </a:gradFill>
            </a:ln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GB" sz="2400" b="1" dirty="0">
                  <a:solidFill>
                    <a:srgbClr val="FF0000"/>
                  </a:solidFill>
                </a:rPr>
                <a:t>				Malcolm Needs CSci FIBMS FBBTS</a:t>
              </a:r>
            </a:p>
          </p:txBody>
        </p:sp>
        <p:sp>
          <p:nvSpPr>
            <p:cNvPr id="6" name="Oval 5"/>
            <p:cNvSpPr>
              <a:spLocks noChangeAspect="1"/>
            </p:cNvSpPr>
            <p:nvPr/>
          </p:nvSpPr>
          <p:spPr bwMode="auto">
            <a:xfrm rot="5400000">
              <a:off x="281710" y="5734174"/>
              <a:ext cx="972015" cy="971652"/>
            </a:xfrm>
            <a:prstGeom prst="ellipse">
              <a:avLst/>
            </a:prstGeom>
            <a:solidFill>
              <a:srgbClr val="FF1111">
                <a:alpha val="93333"/>
              </a:srgbClr>
            </a:solidFill>
            <a:ln w="38100" cap="flat" cmpd="sng" algn="ctr">
              <a:solidFill>
                <a:srgbClr val="C00000"/>
              </a:solidFill>
              <a:prstDash val="solid"/>
              <a:round/>
              <a:headEnd type="none" w="med" len="med"/>
              <a:tailEnd type="none" w="med" len="med"/>
            </a:ln>
            <a:effectLst>
              <a:outerShdw sx="1000" sy="1000" algn="ctr" rotWithShape="0">
                <a:srgbClr val="000000"/>
              </a:outerShdw>
              <a:reflection endPos="0" dir="5400000" sy="-100000" algn="bl" rotWithShape="0"/>
            </a:effectLst>
            <a:scene3d>
              <a:camera prst="obliqueBottomRight"/>
              <a:lightRig rig="threePt" dir="t"/>
            </a:scene3d>
            <a:sp3d>
              <a:bevelT w="254000" prst="slope"/>
              <a:bevelB w="114300" prst="artDeco"/>
            </a:sp3d>
          </p:spPr>
          <p:txBody>
            <a:bodyPr/>
            <a:lstStyle/>
            <a:p>
              <a:pPr defTabSz="914400" eaLnBrk="0" hangingPunct="0">
                <a:defRPr/>
              </a:pPr>
              <a:endParaRPr lang="en-GB" sz="2400">
                <a:latin typeface="Times New Roman" charset="0"/>
                <a:cs typeface="+mn-cs"/>
              </a:endParaRPr>
            </a:p>
          </p:txBody>
        </p:sp>
        <p:grpSp>
          <p:nvGrpSpPr>
            <p:cNvPr id="7" name="Group 7"/>
            <p:cNvGrpSpPr>
              <a:grpSpLocks noChangeAspect="1"/>
            </p:cNvGrpSpPr>
            <p:nvPr/>
          </p:nvGrpSpPr>
          <p:grpSpPr bwMode="auto">
            <a:xfrm>
              <a:off x="1446003" y="6071153"/>
              <a:ext cx="463617" cy="516607"/>
              <a:chOff x="2839" y="1944"/>
              <a:chExt cx="596" cy="664"/>
            </a:xfrm>
          </p:grpSpPr>
          <p:sp>
            <p:nvSpPr>
              <p:cNvPr id="279" name="Line 8"/>
              <p:cNvSpPr>
                <a:spLocks noChangeAspect="1" noChangeShapeType="1"/>
              </p:cNvSpPr>
              <p:nvPr/>
            </p:nvSpPr>
            <p:spPr bwMode="auto">
              <a:xfrm rot="2543020">
                <a:off x="3080" y="2403"/>
                <a:ext cx="90" cy="6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0" name="Line 9"/>
              <p:cNvSpPr>
                <a:spLocks noChangeAspect="1" noChangeShapeType="1"/>
              </p:cNvSpPr>
              <p:nvPr/>
            </p:nvSpPr>
            <p:spPr bwMode="auto">
              <a:xfrm rot="2543020" flipH="1">
                <a:off x="2927" y="2250"/>
                <a:ext cx="60" cy="6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1" name="Line 10"/>
              <p:cNvSpPr>
                <a:spLocks noChangeAspect="1" noChangeShapeType="1"/>
              </p:cNvSpPr>
              <p:nvPr/>
            </p:nvSpPr>
            <p:spPr bwMode="auto">
              <a:xfrm rot="2543020">
                <a:off x="2969" y="2374"/>
                <a:ext cx="9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2" name="Line 11"/>
              <p:cNvSpPr>
                <a:spLocks noChangeAspect="1" noChangeShapeType="1"/>
              </p:cNvSpPr>
              <p:nvPr/>
            </p:nvSpPr>
            <p:spPr bwMode="auto">
              <a:xfrm rot="2543020">
                <a:off x="2989" y="2352"/>
                <a:ext cx="9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3" name="Rectangle 12"/>
              <p:cNvSpPr>
                <a:spLocks noChangeAspect="1" noChangeArrowheads="1"/>
              </p:cNvSpPr>
              <p:nvPr/>
            </p:nvSpPr>
            <p:spPr bwMode="auto">
              <a:xfrm rot="4906894">
                <a:off x="3231" y="2177"/>
                <a:ext cx="50" cy="30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4" name="Rectangle 13"/>
              <p:cNvSpPr>
                <a:spLocks noChangeAspect="1" noChangeArrowheads="1"/>
              </p:cNvSpPr>
              <p:nvPr/>
            </p:nvSpPr>
            <p:spPr bwMode="auto">
              <a:xfrm rot="4862429">
                <a:off x="3258" y="2301"/>
                <a:ext cx="49" cy="30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5" name="Rectangle 14"/>
              <p:cNvSpPr>
                <a:spLocks noChangeAspect="1" noChangeArrowheads="1"/>
              </p:cNvSpPr>
              <p:nvPr/>
            </p:nvSpPr>
            <p:spPr bwMode="auto">
              <a:xfrm rot="2543020">
                <a:off x="3017" y="2344"/>
                <a:ext cx="50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6" name="Rectangle 15"/>
              <p:cNvSpPr>
                <a:spLocks noChangeAspect="1" noChangeArrowheads="1"/>
              </p:cNvSpPr>
              <p:nvPr/>
            </p:nvSpPr>
            <p:spPr bwMode="auto">
              <a:xfrm rot="2543020">
                <a:off x="2915" y="2456"/>
                <a:ext cx="50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7" name="Rectangle 16"/>
              <p:cNvSpPr>
                <a:spLocks noChangeAspect="1" noChangeArrowheads="1"/>
              </p:cNvSpPr>
              <p:nvPr/>
            </p:nvSpPr>
            <p:spPr bwMode="auto">
              <a:xfrm rot="2543020">
                <a:off x="2942" y="2275"/>
                <a:ext cx="49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8" name="Rectangle 17"/>
              <p:cNvSpPr>
                <a:spLocks noChangeAspect="1" noChangeArrowheads="1"/>
              </p:cNvSpPr>
              <p:nvPr/>
            </p:nvSpPr>
            <p:spPr bwMode="auto">
              <a:xfrm rot="10736418">
                <a:off x="2996" y="1944"/>
                <a:ext cx="49" cy="3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9" name="Rectangle 18"/>
              <p:cNvSpPr>
                <a:spLocks noChangeAspect="1" noChangeArrowheads="1"/>
              </p:cNvSpPr>
              <p:nvPr/>
            </p:nvSpPr>
            <p:spPr bwMode="auto">
              <a:xfrm rot="2543020">
                <a:off x="2839" y="2388"/>
                <a:ext cx="49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90" name="Rectangle 19"/>
              <p:cNvSpPr>
                <a:spLocks noChangeAspect="1" noChangeArrowheads="1"/>
              </p:cNvSpPr>
              <p:nvPr/>
            </p:nvSpPr>
            <p:spPr bwMode="auto">
              <a:xfrm rot="10736418">
                <a:off x="2867" y="1950"/>
                <a:ext cx="49" cy="3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291" name="AutoShape 20"/>
              <p:cNvCxnSpPr>
                <a:cxnSpLocks noChangeAspect="1" noChangeShapeType="1"/>
                <a:stCxn id="290" idx="3"/>
                <a:endCxn id="290" idx="1"/>
              </p:cNvCxnSpPr>
              <p:nvPr/>
            </p:nvCxnSpPr>
            <p:spPr bwMode="auto">
              <a:xfrm>
                <a:off x="2868" y="2118"/>
                <a:ext cx="49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2" name="AutoShape 21"/>
              <p:cNvCxnSpPr>
                <a:cxnSpLocks noChangeAspect="1" noChangeShapeType="1"/>
                <a:stCxn id="290" idx="1"/>
                <a:endCxn id="290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3" name="AutoShape 22"/>
              <p:cNvCxnSpPr>
                <a:cxnSpLocks noChangeAspect="1" noChangeShapeType="1"/>
                <a:stCxn id="290" idx="1"/>
                <a:endCxn id="290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4" name="AutoShape 23"/>
              <p:cNvCxnSpPr>
                <a:cxnSpLocks noChangeAspect="1" noChangeShapeType="1"/>
                <a:stCxn id="290" idx="1"/>
                <a:endCxn id="290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5" name="AutoShape 24"/>
              <p:cNvCxnSpPr>
                <a:cxnSpLocks noChangeAspect="1" noChangeShapeType="1"/>
                <a:stCxn id="290" idx="1"/>
                <a:endCxn id="290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6" name="AutoShape 25"/>
              <p:cNvCxnSpPr>
                <a:cxnSpLocks noChangeAspect="1" noChangeShapeType="1"/>
                <a:stCxn id="284" idx="3"/>
                <a:endCxn id="284" idx="1"/>
              </p:cNvCxnSpPr>
              <p:nvPr/>
            </p:nvCxnSpPr>
            <p:spPr bwMode="auto">
              <a:xfrm flipH="1" flipV="1">
                <a:off x="3280" y="2430"/>
                <a:ext cx="8" cy="4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7" name="AutoShape 26"/>
              <p:cNvCxnSpPr>
                <a:cxnSpLocks noChangeAspect="1" noChangeShapeType="1"/>
                <a:stCxn id="290" idx="1"/>
                <a:endCxn id="290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8" name="AutoShape 27"/>
              <p:cNvCxnSpPr>
                <a:cxnSpLocks noChangeAspect="1" noChangeShapeType="1"/>
                <a:stCxn id="290" idx="1"/>
                <a:endCxn id="290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9" name="AutoShape 28"/>
              <p:cNvCxnSpPr>
                <a:cxnSpLocks noChangeAspect="1" noChangeShapeType="1"/>
                <a:stCxn id="290" idx="1"/>
                <a:endCxn id="290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00" name="AutoShape 29"/>
              <p:cNvCxnSpPr>
                <a:cxnSpLocks noChangeAspect="1" noChangeShapeType="1"/>
              </p:cNvCxnSpPr>
              <p:nvPr/>
            </p:nvCxnSpPr>
            <p:spPr bwMode="auto">
              <a:xfrm rot="2543020" flipV="1">
                <a:off x="2997" y="2091"/>
                <a:ext cx="36" cy="34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01" name="AutoShape 30"/>
              <p:cNvCxnSpPr>
                <a:cxnSpLocks noChangeAspect="1" noChangeShapeType="1"/>
              </p:cNvCxnSpPr>
              <p:nvPr/>
            </p:nvCxnSpPr>
            <p:spPr bwMode="auto">
              <a:xfrm rot="2543020" flipH="1" flipV="1">
                <a:off x="3243" y="2317"/>
                <a:ext cx="38" cy="31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02" name="AutoShape 31"/>
              <p:cNvCxnSpPr>
                <a:cxnSpLocks noChangeAspect="1" noChangeShapeType="1"/>
                <a:stCxn id="284" idx="1"/>
                <a:endCxn id="284" idx="1"/>
              </p:cNvCxnSpPr>
              <p:nvPr/>
            </p:nvCxnSpPr>
            <p:spPr bwMode="auto">
              <a:xfrm>
                <a:off x="3280" y="2430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303" name="Line 32"/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868" y="2421"/>
                <a:ext cx="0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4" name="Line 33"/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970" y="2309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5" name="Line 34"/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935" y="2482"/>
                <a:ext cx="0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6" name="Line 35"/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3038" y="2370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7" name="Line 36"/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339" y="2399"/>
                <a:ext cx="1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8" name="Line 37"/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191" y="2427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9" name="Line 38"/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335" y="2270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0" name="Line 39"/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185" y="2299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1" name="Line 40"/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2893" y="1991"/>
                <a:ext cx="1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2" name="Line 41"/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3021" y="1984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3" name="Line 42"/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2900" y="2163"/>
                <a:ext cx="1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4" name="Line 43"/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3029" y="2156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5" name="Oval 44"/>
              <p:cNvSpPr>
                <a:spLocks noChangeAspect="1" noChangeArrowheads="1"/>
              </p:cNvSpPr>
              <p:nvPr/>
            </p:nvSpPr>
            <p:spPr bwMode="auto">
              <a:xfrm rot="2543020">
                <a:off x="2991" y="2406"/>
                <a:ext cx="20" cy="2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16" name="Oval 45"/>
              <p:cNvSpPr>
                <a:spLocks noChangeAspect="1" noChangeArrowheads="1"/>
              </p:cNvSpPr>
              <p:nvPr/>
            </p:nvSpPr>
            <p:spPr bwMode="auto">
              <a:xfrm rot="2543020">
                <a:off x="2964" y="2382"/>
                <a:ext cx="20" cy="2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</p:grpSp>
        <p:grpSp>
          <p:nvGrpSpPr>
            <p:cNvPr id="8" name="Group 397"/>
            <p:cNvGrpSpPr>
              <a:grpSpLocks noChangeAspect="1"/>
            </p:cNvGrpSpPr>
            <p:nvPr/>
          </p:nvGrpSpPr>
          <p:grpSpPr bwMode="auto">
            <a:xfrm>
              <a:off x="1982621" y="5735053"/>
              <a:ext cx="1024036" cy="1019723"/>
              <a:chOff x="3600" y="1632"/>
              <a:chExt cx="1594" cy="1587"/>
            </a:xfrm>
          </p:grpSpPr>
          <p:sp>
            <p:nvSpPr>
              <p:cNvPr id="9" name="Line 141"/>
              <p:cNvSpPr>
                <a:spLocks noChangeAspect="1" noChangeShapeType="1"/>
              </p:cNvSpPr>
              <p:nvPr/>
            </p:nvSpPr>
            <p:spPr bwMode="auto">
              <a:xfrm>
                <a:off x="4215" y="171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0" name="Line 142"/>
              <p:cNvSpPr>
                <a:spLocks noChangeAspect="1" noChangeShapeType="1"/>
              </p:cNvSpPr>
              <p:nvPr/>
            </p:nvSpPr>
            <p:spPr bwMode="auto">
              <a:xfrm flipH="1">
                <a:off x="4593" y="171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1" name="Rectangle 126"/>
              <p:cNvSpPr>
                <a:spLocks noChangeAspect="1" noChangeArrowheads="1"/>
              </p:cNvSpPr>
              <p:nvPr/>
            </p:nvSpPr>
            <p:spPr bwMode="auto">
              <a:xfrm rot="8193398">
                <a:off x="4242" y="1632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" name="Rectangle 127"/>
              <p:cNvSpPr>
                <a:spLocks noChangeAspect="1" noChangeArrowheads="1"/>
              </p:cNvSpPr>
              <p:nvPr/>
            </p:nvSpPr>
            <p:spPr bwMode="auto">
              <a:xfrm rot="2363874">
                <a:off x="4528" y="1647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" name="Rectangle 128"/>
              <p:cNvSpPr>
                <a:spLocks noChangeAspect="1" noChangeArrowheads="1"/>
              </p:cNvSpPr>
              <p:nvPr/>
            </p:nvSpPr>
            <p:spPr bwMode="auto">
              <a:xfrm>
                <a:off x="4217" y="1672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4" name="Line 129"/>
              <p:cNvSpPr>
                <a:spLocks noChangeAspect="1" noChangeShapeType="1"/>
              </p:cNvSpPr>
              <p:nvPr/>
            </p:nvSpPr>
            <p:spPr bwMode="auto">
              <a:xfrm flipH="1" flipV="1">
                <a:off x="4107" y="2362"/>
                <a:ext cx="27" cy="29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5" name="Line 130"/>
              <p:cNvSpPr>
                <a:spLocks noChangeAspect="1" noChangeShapeType="1"/>
              </p:cNvSpPr>
              <p:nvPr/>
            </p:nvSpPr>
            <p:spPr bwMode="auto">
              <a:xfrm flipH="1">
                <a:off x="4215" y="2741"/>
                <a:ext cx="378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6" name="Line 131"/>
              <p:cNvSpPr>
                <a:spLocks noChangeAspect="1" noChangeShapeType="1"/>
              </p:cNvSpPr>
              <p:nvPr/>
            </p:nvSpPr>
            <p:spPr bwMode="auto">
              <a:xfrm flipH="1">
                <a:off x="4674" y="2389"/>
                <a:ext cx="28" cy="29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7" name="Line 132"/>
              <p:cNvSpPr>
                <a:spLocks noChangeAspect="1" noChangeShapeType="1"/>
              </p:cNvSpPr>
              <p:nvPr/>
            </p:nvSpPr>
            <p:spPr bwMode="auto">
              <a:xfrm>
                <a:off x="4485" y="2146"/>
                <a:ext cx="162" cy="162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8" name="Line 133"/>
              <p:cNvSpPr>
                <a:spLocks noChangeAspect="1" noChangeShapeType="1"/>
              </p:cNvSpPr>
              <p:nvPr/>
            </p:nvSpPr>
            <p:spPr bwMode="auto">
              <a:xfrm flipH="1">
                <a:off x="4161" y="2146"/>
                <a:ext cx="189" cy="135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9" name="Line 134"/>
              <p:cNvSpPr>
                <a:spLocks noChangeAspect="1" noChangeShapeType="1"/>
              </p:cNvSpPr>
              <p:nvPr/>
            </p:nvSpPr>
            <p:spPr bwMode="auto">
              <a:xfrm flipH="1">
                <a:off x="4458" y="2660"/>
                <a:ext cx="27" cy="0"/>
              </a:xfrm>
              <a:prstGeom prst="line">
                <a:avLst/>
              </a:prstGeom>
              <a:noFill/>
              <a:ln w="28575">
                <a:solidFill>
                  <a:schemeClr val="hlink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" name="Line 135"/>
              <p:cNvSpPr>
                <a:spLocks noChangeAspect="1" noChangeShapeType="1"/>
              </p:cNvSpPr>
              <p:nvPr/>
            </p:nvSpPr>
            <p:spPr bwMode="auto">
              <a:xfrm>
                <a:off x="4323" y="2633"/>
                <a:ext cx="27" cy="0"/>
              </a:xfrm>
              <a:prstGeom prst="line">
                <a:avLst/>
              </a:prstGeom>
              <a:noFill/>
              <a:ln w="28575">
                <a:solidFill>
                  <a:schemeClr val="hlink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1" name="Line 136"/>
              <p:cNvSpPr>
                <a:spLocks noChangeAspect="1" noChangeShapeType="1"/>
              </p:cNvSpPr>
              <p:nvPr/>
            </p:nvSpPr>
            <p:spPr bwMode="auto">
              <a:xfrm flipH="1">
                <a:off x="4566" y="2470"/>
                <a:ext cx="27" cy="10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2" name="Line 137"/>
              <p:cNvSpPr>
                <a:spLocks noChangeAspect="1" noChangeShapeType="1"/>
              </p:cNvSpPr>
              <p:nvPr/>
            </p:nvSpPr>
            <p:spPr bwMode="auto">
              <a:xfrm>
                <a:off x="4485" y="2281"/>
                <a:ext cx="27" cy="10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3" name="Line 138"/>
              <p:cNvSpPr>
                <a:spLocks noChangeAspect="1" noChangeShapeType="1"/>
              </p:cNvSpPr>
              <p:nvPr/>
            </p:nvSpPr>
            <p:spPr bwMode="auto">
              <a:xfrm>
                <a:off x="4215" y="2470"/>
                <a:ext cx="27" cy="8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4" name="Line 139"/>
              <p:cNvSpPr>
                <a:spLocks noChangeAspect="1" noChangeShapeType="1"/>
              </p:cNvSpPr>
              <p:nvPr/>
            </p:nvSpPr>
            <p:spPr bwMode="auto">
              <a:xfrm flipH="1">
                <a:off x="4296" y="2281"/>
                <a:ext cx="54" cy="8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5" name="Line 140"/>
              <p:cNvSpPr>
                <a:spLocks noChangeAspect="1" noChangeShapeType="1"/>
              </p:cNvSpPr>
              <p:nvPr/>
            </p:nvSpPr>
            <p:spPr bwMode="auto">
              <a:xfrm>
                <a:off x="4377" y="1902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26" name="AutoShape 143"/>
              <p:cNvCxnSpPr>
                <a:cxnSpLocks noChangeAspect="1" noChangeShapeType="1"/>
                <a:stCxn id="33" idx="0"/>
                <a:endCxn id="30" idx="0"/>
              </p:cNvCxnSpPr>
              <p:nvPr/>
            </p:nvCxnSpPr>
            <p:spPr bwMode="auto">
              <a:xfrm>
                <a:off x="4372" y="2038"/>
                <a:ext cx="91" cy="0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7" name="Rectangle 144"/>
              <p:cNvSpPr>
                <a:spLocks noChangeAspect="1" noChangeArrowheads="1"/>
              </p:cNvSpPr>
              <p:nvPr/>
            </p:nvSpPr>
            <p:spPr bwMode="auto">
              <a:xfrm>
                <a:off x="4441" y="217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" name="Rectangle 145"/>
              <p:cNvSpPr>
                <a:spLocks noChangeAspect="1" noChangeArrowheads="1"/>
              </p:cNvSpPr>
              <p:nvPr/>
            </p:nvSpPr>
            <p:spPr bwMode="auto">
              <a:xfrm rot="2319409">
                <a:off x="4620" y="1713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9" name="Rectangle 146"/>
              <p:cNvSpPr>
                <a:spLocks noChangeAspect="1" noChangeArrowheads="1"/>
              </p:cNvSpPr>
              <p:nvPr/>
            </p:nvSpPr>
            <p:spPr bwMode="auto">
              <a:xfrm>
                <a:off x="4441" y="1902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0" name="Rectangle 147"/>
              <p:cNvSpPr>
                <a:spLocks noChangeAspect="1" noChangeArrowheads="1"/>
              </p:cNvSpPr>
              <p:nvPr/>
            </p:nvSpPr>
            <p:spPr bwMode="auto">
              <a:xfrm>
                <a:off x="4441" y="203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1" name="Rectangle 148"/>
              <p:cNvSpPr>
                <a:spLocks noChangeAspect="1" noChangeArrowheads="1"/>
              </p:cNvSpPr>
              <p:nvPr/>
            </p:nvSpPr>
            <p:spPr bwMode="auto">
              <a:xfrm>
                <a:off x="4350" y="1902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2" name="Rectangle 149"/>
              <p:cNvSpPr>
                <a:spLocks noChangeAspect="1" noChangeArrowheads="1"/>
              </p:cNvSpPr>
              <p:nvPr/>
            </p:nvSpPr>
            <p:spPr bwMode="auto">
              <a:xfrm>
                <a:off x="4350" y="217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3" name="Rectangle 150"/>
              <p:cNvSpPr>
                <a:spLocks noChangeAspect="1" noChangeArrowheads="1"/>
              </p:cNvSpPr>
              <p:nvPr/>
            </p:nvSpPr>
            <p:spPr bwMode="auto">
              <a:xfrm>
                <a:off x="4350" y="203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4" name="Rectangle 151"/>
              <p:cNvSpPr>
                <a:spLocks noChangeAspect="1" noChangeArrowheads="1"/>
              </p:cNvSpPr>
              <p:nvPr/>
            </p:nvSpPr>
            <p:spPr bwMode="auto">
              <a:xfrm rot="8193398">
                <a:off x="4161" y="1713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35" name="AutoShape 152"/>
              <p:cNvCxnSpPr>
                <a:cxnSpLocks noChangeAspect="1" noChangeShapeType="1"/>
                <a:stCxn id="34" idx="3"/>
                <a:endCxn id="34" idx="1"/>
              </p:cNvCxnSpPr>
              <p:nvPr/>
            </p:nvCxnSpPr>
            <p:spPr bwMode="auto">
              <a:xfrm flipV="1">
                <a:off x="4166" y="184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6" name="AutoShape 153"/>
              <p:cNvCxnSpPr>
                <a:cxnSpLocks noChangeAspect="1" noChangeShapeType="1"/>
                <a:stCxn id="34" idx="1"/>
                <a:endCxn id="34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7" name="AutoShape 154"/>
              <p:cNvCxnSpPr>
                <a:cxnSpLocks noChangeAspect="1" noChangeShapeType="1"/>
                <a:stCxn id="34" idx="1"/>
                <a:endCxn id="34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8" name="AutoShape 155"/>
              <p:cNvCxnSpPr>
                <a:cxnSpLocks noChangeAspect="1" noChangeShapeType="1"/>
                <a:stCxn id="34" idx="1"/>
                <a:endCxn id="34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9" name="AutoShape 156"/>
              <p:cNvCxnSpPr>
                <a:cxnSpLocks noChangeAspect="1" noChangeShapeType="1"/>
                <a:stCxn id="34" idx="1"/>
                <a:endCxn id="34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0" name="AutoShape 157"/>
              <p:cNvCxnSpPr>
                <a:cxnSpLocks noChangeAspect="1" noChangeShapeType="1"/>
                <a:stCxn id="28" idx="3"/>
                <a:endCxn id="28" idx="1"/>
              </p:cNvCxnSpPr>
              <p:nvPr/>
            </p:nvCxnSpPr>
            <p:spPr bwMode="auto">
              <a:xfrm flipH="1" flipV="1">
                <a:off x="4625" y="1834"/>
                <a:ext cx="34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1" name="AutoShape 158"/>
              <p:cNvCxnSpPr>
                <a:cxnSpLocks noChangeAspect="1" noChangeShapeType="1"/>
                <a:stCxn id="34" idx="1"/>
                <a:endCxn id="34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2" name="AutoShape 159"/>
              <p:cNvCxnSpPr>
                <a:cxnSpLocks noChangeAspect="1" noChangeShapeType="1"/>
                <a:stCxn id="34" idx="1"/>
                <a:endCxn id="34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3" name="AutoShape 160"/>
              <p:cNvCxnSpPr>
                <a:cxnSpLocks noChangeAspect="1" noChangeShapeType="1"/>
                <a:stCxn id="34" idx="1"/>
                <a:endCxn id="34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4" name="AutoShape 161"/>
              <p:cNvCxnSpPr>
                <a:cxnSpLocks noChangeAspect="1" noChangeShapeType="1"/>
              </p:cNvCxnSpPr>
              <p:nvPr/>
            </p:nvCxnSpPr>
            <p:spPr bwMode="auto">
              <a:xfrm flipV="1">
                <a:off x="4242" y="176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5" name="AutoShape 162"/>
              <p:cNvCxnSpPr>
                <a:cxnSpLocks noChangeAspect="1" noChangeShapeType="1"/>
              </p:cNvCxnSpPr>
              <p:nvPr/>
            </p:nvCxnSpPr>
            <p:spPr bwMode="auto">
              <a:xfrm flipH="1" flipV="1">
                <a:off x="4539" y="1767"/>
                <a:ext cx="35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6" name="AutoShape 163"/>
              <p:cNvCxnSpPr>
                <a:cxnSpLocks noChangeAspect="1" noChangeShapeType="1"/>
                <a:stCxn id="28" idx="1"/>
                <a:endCxn id="28" idx="1"/>
              </p:cNvCxnSpPr>
              <p:nvPr/>
            </p:nvCxnSpPr>
            <p:spPr bwMode="auto">
              <a:xfrm>
                <a:off x="4625" y="183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47" name="Line 164"/>
              <p:cNvSpPr>
                <a:spLocks noChangeAspect="1" noChangeShapeType="1"/>
              </p:cNvSpPr>
              <p:nvPr/>
            </p:nvSpPr>
            <p:spPr bwMode="auto">
              <a:xfrm flipV="1">
                <a:off x="4377" y="220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8" name="Line 165"/>
              <p:cNvSpPr>
                <a:spLocks noChangeAspect="1" noChangeShapeType="1"/>
              </p:cNvSpPr>
              <p:nvPr/>
            </p:nvSpPr>
            <p:spPr bwMode="auto">
              <a:xfrm flipV="1">
                <a:off x="4377" y="206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9" name="Line 166"/>
              <p:cNvSpPr>
                <a:spLocks noChangeAspect="1" noChangeShapeType="1"/>
              </p:cNvSpPr>
              <p:nvPr/>
            </p:nvSpPr>
            <p:spPr bwMode="auto">
              <a:xfrm flipV="1">
                <a:off x="4377" y="192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0" name="Line 167"/>
              <p:cNvSpPr>
                <a:spLocks noChangeAspect="1" noChangeShapeType="1"/>
              </p:cNvSpPr>
              <p:nvPr/>
            </p:nvSpPr>
            <p:spPr bwMode="auto">
              <a:xfrm flipV="1">
                <a:off x="4458" y="220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1" name="Line 168"/>
              <p:cNvSpPr>
                <a:spLocks noChangeAspect="1" noChangeShapeType="1"/>
              </p:cNvSpPr>
              <p:nvPr/>
            </p:nvSpPr>
            <p:spPr bwMode="auto">
              <a:xfrm flipV="1">
                <a:off x="4458" y="206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2" name="Line 169"/>
              <p:cNvSpPr>
                <a:spLocks noChangeAspect="1" noChangeShapeType="1"/>
              </p:cNvSpPr>
              <p:nvPr/>
            </p:nvSpPr>
            <p:spPr bwMode="auto">
              <a:xfrm flipV="1">
                <a:off x="4458" y="192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3" name="Line 170"/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674" y="1767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4" name="Line 171"/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93" y="187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5" name="Line 172"/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93" y="1686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6" name="Line 173"/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12" y="179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7" name="Line 174"/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134" y="176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8" name="Line 175"/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215" y="168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9" name="Line 176"/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242" y="187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0" name="Line 177"/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323" y="179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1" name="Oval 178"/>
              <p:cNvSpPr>
                <a:spLocks noChangeAspect="1" noChangeArrowheads="1"/>
              </p:cNvSpPr>
              <p:nvPr/>
            </p:nvSpPr>
            <p:spPr bwMode="auto">
              <a:xfrm>
                <a:off x="4470" y="179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" name="Oval 179"/>
              <p:cNvSpPr>
                <a:spLocks noChangeAspect="1" noChangeArrowheads="1"/>
              </p:cNvSpPr>
              <p:nvPr/>
            </p:nvSpPr>
            <p:spPr bwMode="auto">
              <a:xfrm>
                <a:off x="4485" y="198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" name="Oval 180"/>
              <p:cNvSpPr>
                <a:spLocks noChangeAspect="1" noChangeArrowheads="1"/>
              </p:cNvSpPr>
              <p:nvPr/>
            </p:nvSpPr>
            <p:spPr bwMode="auto">
              <a:xfrm>
                <a:off x="4323" y="198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" name="Oval 181"/>
              <p:cNvSpPr>
                <a:spLocks noChangeAspect="1" noChangeArrowheads="1"/>
              </p:cNvSpPr>
              <p:nvPr/>
            </p:nvSpPr>
            <p:spPr bwMode="auto">
              <a:xfrm>
                <a:off x="4323" y="179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" name="Oval 182"/>
              <p:cNvSpPr>
                <a:spLocks noChangeAspect="1" noChangeArrowheads="1"/>
              </p:cNvSpPr>
              <p:nvPr/>
            </p:nvSpPr>
            <p:spPr bwMode="auto">
              <a:xfrm>
                <a:off x="4485" y="211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" name="Oval 183"/>
              <p:cNvSpPr>
                <a:spLocks noChangeAspect="1" noChangeArrowheads="1"/>
              </p:cNvSpPr>
              <p:nvPr/>
            </p:nvSpPr>
            <p:spPr bwMode="auto">
              <a:xfrm>
                <a:off x="4485" y="206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" name="Oval 184"/>
              <p:cNvSpPr>
                <a:spLocks noChangeAspect="1" noChangeArrowheads="1"/>
              </p:cNvSpPr>
              <p:nvPr/>
            </p:nvSpPr>
            <p:spPr bwMode="auto">
              <a:xfrm>
                <a:off x="4323" y="211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8" name="Oval 185"/>
              <p:cNvSpPr>
                <a:spLocks noChangeAspect="1" noChangeArrowheads="1"/>
              </p:cNvSpPr>
              <p:nvPr/>
            </p:nvSpPr>
            <p:spPr bwMode="auto">
              <a:xfrm>
                <a:off x="4323" y="206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9" name="Oval 186"/>
              <p:cNvSpPr>
                <a:spLocks noChangeAspect="1" noChangeArrowheads="1"/>
              </p:cNvSpPr>
              <p:nvPr/>
            </p:nvSpPr>
            <p:spPr bwMode="auto">
              <a:xfrm>
                <a:off x="4485" y="225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0" name="Oval 187"/>
              <p:cNvSpPr>
                <a:spLocks noChangeAspect="1" noChangeArrowheads="1"/>
              </p:cNvSpPr>
              <p:nvPr/>
            </p:nvSpPr>
            <p:spPr bwMode="auto">
              <a:xfrm>
                <a:off x="4323" y="225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1" name="Line 188"/>
              <p:cNvSpPr>
                <a:spLocks noChangeAspect="1" noChangeShapeType="1"/>
              </p:cNvSpPr>
              <p:nvPr/>
            </p:nvSpPr>
            <p:spPr bwMode="auto">
              <a:xfrm rot="7964060">
                <a:off x="4769" y="2878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72" name="Line 189"/>
              <p:cNvSpPr>
                <a:spLocks noChangeAspect="1" noChangeShapeType="1"/>
              </p:cNvSpPr>
              <p:nvPr/>
            </p:nvSpPr>
            <p:spPr bwMode="auto">
              <a:xfrm rot="7964060">
                <a:off x="5017" y="2698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73" name="Line 190"/>
              <p:cNvSpPr>
                <a:spLocks noChangeAspect="1" noChangeShapeType="1"/>
              </p:cNvSpPr>
              <p:nvPr/>
            </p:nvSpPr>
            <p:spPr bwMode="auto">
              <a:xfrm rot="7964060" flipH="1">
                <a:off x="4760" y="2976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cxnSp>
            <p:nvCxnSpPr>
              <p:cNvPr id="74" name="AutoShape 191"/>
              <p:cNvCxnSpPr>
                <a:cxnSpLocks noChangeAspect="1" noChangeShapeType="1"/>
                <a:stCxn id="83" idx="0"/>
                <a:endCxn id="79" idx="0"/>
              </p:cNvCxnSpPr>
              <p:nvPr/>
            </p:nvCxnSpPr>
            <p:spPr bwMode="auto">
              <a:xfrm flipH="1">
                <a:off x="4680" y="2752"/>
                <a:ext cx="62" cy="67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75" name="Rectangle 192"/>
              <p:cNvSpPr>
                <a:spLocks noChangeAspect="1" noChangeArrowheads="1"/>
              </p:cNvSpPr>
              <p:nvPr/>
            </p:nvSpPr>
            <p:spPr bwMode="auto">
              <a:xfrm rot="7964060">
                <a:off x="4509" y="2614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6" name="Rectangle 193"/>
              <p:cNvSpPr>
                <a:spLocks noChangeAspect="1" noChangeArrowheads="1"/>
              </p:cNvSpPr>
              <p:nvPr/>
            </p:nvSpPr>
            <p:spPr bwMode="auto">
              <a:xfrm rot="10327934">
                <a:off x="4786" y="2921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" name="Rectangle 194"/>
              <p:cNvSpPr>
                <a:spLocks noChangeAspect="1" noChangeArrowheads="1"/>
              </p:cNvSpPr>
              <p:nvPr/>
            </p:nvSpPr>
            <p:spPr bwMode="auto">
              <a:xfrm rot="10283469">
                <a:off x="4675" y="2944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8" name="Rectangle 195"/>
              <p:cNvSpPr>
                <a:spLocks noChangeAspect="1" noChangeArrowheads="1"/>
              </p:cNvSpPr>
              <p:nvPr/>
            </p:nvSpPr>
            <p:spPr bwMode="auto">
              <a:xfrm rot="7964060">
                <a:off x="4708" y="279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9" name="Rectangle 196"/>
              <p:cNvSpPr>
                <a:spLocks noChangeAspect="1" noChangeArrowheads="1"/>
              </p:cNvSpPr>
              <p:nvPr/>
            </p:nvSpPr>
            <p:spPr bwMode="auto">
              <a:xfrm rot="7964060">
                <a:off x="4608" y="2705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0" name="Rectangle 197"/>
              <p:cNvSpPr>
                <a:spLocks noChangeAspect="1" noChangeArrowheads="1"/>
              </p:cNvSpPr>
              <p:nvPr/>
            </p:nvSpPr>
            <p:spPr bwMode="auto">
              <a:xfrm rot="7964060">
                <a:off x="4770" y="2730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1" name="Rectangle 198"/>
              <p:cNvSpPr>
                <a:spLocks noChangeAspect="1" noChangeArrowheads="1"/>
              </p:cNvSpPr>
              <p:nvPr/>
            </p:nvSpPr>
            <p:spPr bwMode="auto">
              <a:xfrm rot="-5442543">
                <a:off x="4982" y="269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2" name="Rectangle 199"/>
              <p:cNvSpPr>
                <a:spLocks noChangeAspect="1" noChangeArrowheads="1"/>
              </p:cNvSpPr>
              <p:nvPr/>
            </p:nvSpPr>
            <p:spPr bwMode="auto">
              <a:xfrm rot="7964060">
                <a:off x="4571" y="2547"/>
                <a:ext cx="43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3" name="Rectangle 200"/>
              <p:cNvSpPr>
                <a:spLocks noChangeAspect="1" noChangeArrowheads="1"/>
              </p:cNvSpPr>
              <p:nvPr/>
            </p:nvSpPr>
            <p:spPr bwMode="auto">
              <a:xfrm rot="7964060">
                <a:off x="4670" y="2638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4" name="Rectangle 201"/>
              <p:cNvSpPr>
                <a:spLocks noChangeAspect="1" noChangeArrowheads="1"/>
              </p:cNvSpPr>
              <p:nvPr/>
            </p:nvSpPr>
            <p:spPr bwMode="auto">
              <a:xfrm rot="-5442543">
                <a:off x="4977" y="2583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85" name="AutoShape 202"/>
              <p:cNvCxnSpPr>
                <a:cxnSpLocks noChangeAspect="1" noChangeShapeType="1"/>
                <a:stCxn id="84" idx="3"/>
                <a:endCxn id="84" idx="1"/>
              </p:cNvCxnSpPr>
              <p:nvPr/>
            </p:nvCxnSpPr>
            <p:spPr bwMode="auto">
              <a:xfrm>
                <a:off x="4998" y="2710"/>
                <a:ext cx="1" cy="44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6" name="AutoShape 203"/>
              <p:cNvCxnSpPr>
                <a:cxnSpLocks noChangeAspect="1" noChangeShapeType="1"/>
                <a:stCxn id="84" idx="1"/>
                <a:endCxn id="84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7" name="AutoShape 204"/>
              <p:cNvCxnSpPr>
                <a:cxnSpLocks noChangeAspect="1" noChangeShapeType="1"/>
                <a:stCxn id="84" idx="1"/>
                <a:endCxn id="84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8" name="AutoShape 205"/>
              <p:cNvCxnSpPr>
                <a:cxnSpLocks noChangeAspect="1" noChangeShapeType="1"/>
                <a:stCxn id="84" idx="1"/>
                <a:endCxn id="84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9" name="AutoShape 206"/>
              <p:cNvCxnSpPr>
                <a:cxnSpLocks noChangeAspect="1" noChangeShapeType="1"/>
                <a:stCxn id="84" idx="1"/>
                <a:endCxn id="84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0" name="AutoShape 207"/>
              <p:cNvCxnSpPr>
                <a:cxnSpLocks noChangeAspect="1" noChangeShapeType="1"/>
                <a:stCxn id="77" idx="3"/>
                <a:endCxn id="77" idx="1"/>
              </p:cNvCxnSpPr>
              <p:nvPr/>
            </p:nvCxnSpPr>
            <p:spPr bwMode="auto">
              <a:xfrm flipV="1">
                <a:off x="4675" y="3076"/>
                <a:ext cx="43" cy="6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1" name="AutoShape 208"/>
              <p:cNvCxnSpPr>
                <a:cxnSpLocks noChangeAspect="1" noChangeShapeType="1"/>
                <a:stCxn id="84" idx="1"/>
                <a:endCxn id="84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2" name="AutoShape 209"/>
              <p:cNvCxnSpPr>
                <a:cxnSpLocks noChangeAspect="1" noChangeShapeType="1"/>
                <a:stCxn id="84" idx="1"/>
                <a:endCxn id="84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3" name="AutoShape 210"/>
              <p:cNvCxnSpPr>
                <a:cxnSpLocks noChangeAspect="1" noChangeShapeType="1"/>
                <a:stCxn id="84" idx="1"/>
                <a:endCxn id="84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4" name="AutoShape 211"/>
              <p:cNvCxnSpPr>
                <a:cxnSpLocks noChangeAspect="1" noChangeShapeType="1"/>
              </p:cNvCxnSpPr>
              <p:nvPr/>
            </p:nvCxnSpPr>
            <p:spPr bwMode="auto">
              <a:xfrm rot="7964060" flipV="1">
                <a:off x="4990" y="282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5" name="AutoShape 212"/>
              <p:cNvCxnSpPr>
                <a:cxnSpLocks noChangeAspect="1" noChangeShapeType="1"/>
              </p:cNvCxnSpPr>
              <p:nvPr/>
            </p:nvCxnSpPr>
            <p:spPr bwMode="auto">
              <a:xfrm rot="7964060" flipH="1" flipV="1">
                <a:off x="4786" y="3048"/>
                <a:ext cx="35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6" name="AutoShape 213"/>
              <p:cNvCxnSpPr>
                <a:cxnSpLocks noChangeAspect="1" noChangeShapeType="1"/>
                <a:stCxn id="77" idx="1"/>
                <a:endCxn id="77" idx="1"/>
              </p:cNvCxnSpPr>
              <p:nvPr/>
            </p:nvCxnSpPr>
            <p:spPr bwMode="auto">
              <a:xfrm>
                <a:off x="4718" y="3076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97" name="Line 214"/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589" y="257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8" name="Line 215"/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688" y="266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9" name="Line 216"/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788" y="276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0" name="Line 217"/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534" y="263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1" name="Line 218"/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634" y="2728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2" name="Line 219"/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733" y="282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3" name="Line 220"/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704" y="309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4" name="Line 221"/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680" y="295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5" name="Line 222"/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819" y="3085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6" name="Line 223"/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794" y="2953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7" name="Line 224"/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5072" y="269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8" name="Line 225"/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5077" y="280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9" name="Line 226"/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4918" y="2699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10" name="Line 227"/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4923" y="281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11" name="Oval 228"/>
              <p:cNvSpPr>
                <a:spLocks noChangeAspect="1" noChangeArrowheads="1"/>
              </p:cNvSpPr>
              <p:nvPr/>
            </p:nvSpPr>
            <p:spPr bwMode="auto">
              <a:xfrm rot="7964060">
                <a:off x="4817" y="297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2" name="Oval 229"/>
              <p:cNvSpPr>
                <a:spLocks noChangeAspect="1" noChangeArrowheads="1"/>
              </p:cNvSpPr>
              <p:nvPr/>
            </p:nvSpPr>
            <p:spPr bwMode="auto">
              <a:xfrm rot="7964060">
                <a:off x="4668" y="2858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3" name="Oval 230"/>
              <p:cNvSpPr>
                <a:spLocks noChangeAspect="1" noChangeArrowheads="1"/>
              </p:cNvSpPr>
              <p:nvPr/>
            </p:nvSpPr>
            <p:spPr bwMode="auto">
              <a:xfrm rot="7964060">
                <a:off x="4777" y="273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4" name="Oval 231"/>
              <p:cNvSpPr>
                <a:spLocks noChangeAspect="1" noChangeArrowheads="1"/>
              </p:cNvSpPr>
              <p:nvPr/>
            </p:nvSpPr>
            <p:spPr bwMode="auto">
              <a:xfrm rot="7964060">
                <a:off x="4917" y="2867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5" name="Oval 232"/>
              <p:cNvSpPr>
                <a:spLocks noChangeAspect="1" noChangeArrowheads="1"/>
              </p:cNvSpPr>
              <p:nvPr/>
            </p:nvSpPr>
            <p:spPr bwMode="auto">
              <a:xfrm rot="7964060">
                <a:off x="4568" y="2766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6" name="Oval 233"/>
              <p:cNvSpPr>
                <a:spLocks noChangeAspect="1" noChangeArrowheads="1"/>
              </p:cNvSpPr>
              <p:nvPr/>
            </p:nvSpPr>
            <p:spPr bwMode="auto">
              <a:xfrm rot="7964060">
                <a:off x="4608" y="2803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7" name="Oval 234"/>
              <p:cNvSpPr>
                <a:spLocks noChangeAspect="1" noChangeArrowheads="1"/>
              </p:cNvSpPr>
              <p:nvPr/>
            </p:nvSpPr>
            <p:spPr bwMode="auto">
              <a:xfrm rot="7964060">
                <a:off x="4679" y="2646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8" name="Oval 235"/>
              <p:cNvSpPr>
                <a:spLocks noChangeAspect="1" noChangeArrowheads="1"/>
              </p:cNvSpPr>
              <p:nvPr/>
            </p:nvSpPr>
            <p:spPr bwMode="auto">
              <a:xfrm rot="7964060">
                <a:off x="4718" y="268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9" name="Oval 236"/>
              <p:cNvSpPr>
                <a:spLocks noChangeAspect="1" noChangeArrowheads="1"/>
              </p:cNvSpPr>
              <p:nvPr/>
            </p:nvSpPr>
            <p:spPr bwMode="auto">
              <a:xfrm rot="7964060">
                <a:off x="4468" y="267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0" name="Oval 237"/>
              <p:cNvSpPr>
                <a:spLocks noChangeAspect="1" noChangeArrowheads="1"/>
              </p:cNvSpPr>
              <p:nvPr/>
            </p:nvSpPr>
            <p:spPr bwMode="auto">
              <a:xfrm rot="7964060">
                <a:off x="4580" y="255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1" name="Line 238"/>
              <p:cNvSpPr>
                <a:spLocks noChangeAspect="1" noChangeShapeType="1"/>
              </p:cNvSpPr>
              <p:nvPr/>
            </p:nvSpPr>
            <p:spPr bwMode="auto">
              <a:xfrm rot="-3140304">
                <a:off x="3898" y="2176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22" name="Line 239"/>
              <p:cNvSpPr>
                <a:spLocks noChangeAspect="1" noChangeShapeType="1"/>
              </p:cNvSpPr>
              <p:nvPr/>
            </p:nvSpPr>
            <p:spPr bwMode="auto">
              <a:xfrm rot="-3140304">
                <a:off x="3741" y="218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23" name="Line 240"/>
              <p:cNvSpPr>
                <a:spLocks noChangeAspect="1" noChangeShapeType="1"/>
              </p:cNvSpPr>
              <p:nvPr/>
            </p:nvSpPr>
            <p:spPr bwMode="auto">
              <a:xfrm rot="18459696" flipH="1">
                <a:off x="3972" y="188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124" name="AutoShape 241"/>
              <p:cNvCxnSpPr>
                <a:cxnSpLocks noChangeAspect="1" noChangeShapeType="1"/>
                <a:stCxn id="133" idx="0"/>
                <a:endCxn id="129" idx="0"/>
              </p:cNvCxnSpPr>
              <p:nvPr/>
            </p:nvCxnSpPr>
            <p:spPr bwMode="auto">
              <a:xfrm flipV="1">
                <a:off x="4018" y="2222"/>
                <a:ext cx="56" cy="72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25" name="Rectangle 242"/>
              <p:cNvSpPr>
                <a:spLocks noChangeAspect="1" noChangeArrowheads="1"/>
              </p:cNvSpPr>
              <p:nvPr/>
            </p:nvSpPr>
            <p:spPr bwMode="auto">
              <a:xfrm rot="-3140304">
                <a:off x="4213" y="227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6" name="Rectangle 243"/>
              <p:cNvSpPr>
                <a:spLocks noChangeAspect="1" noChangeArrowheads="1"/>
              </p:cNvSpPr>
              <p:nvPr/>
            </p:nvSpPr>
            <p:spPr bwMode="auto">
              <a:xfrm rot="-776429">
                <a:off x="3903" y="1862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7" name="Rectangle 244"/>
              <p:cNvSpPr>
                <a:spLocks noChangeAspect="1" noChangeArrowheads="1"/>
              </p:cNvSpPr>
              <p:nvPr/>
            </p:nvSpPr>
            <p:spPr bwMode="auto">
              <a:xfrm rot="-820895">
                <a:off x="4011" y="1829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8" name="Rectangle 245"/>
              <p:cNvSpPr>
                <a:spLocks noChangeAspect="1" noChangeArrowheads="1"/>
              </p:cNvSpPr>
              <p:nvPr/>
            </p:nvSpPr>
            <p:spPr bwMode="auto">
              <a:xfrm rot="-3140304">
                <a:off x="3999" y="211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9" name="Rectangle 246"/>
              <p:cNvSpPr>
                <a:spLocks noChangeAspect="1" noChangeArrowheads="1"/>
              </p:cNvSpPr>
              <p:nvPr/>
            </p:nvSpPr>
            <p:spPr bwMode="auto">
              <a:xfrm rot="-3140304">
                <a:off x="4106" y="219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0" name="Rectangle 247"/>
              <p:cNvSpPr>
                <a:spLocks noChangeAspect="1" noChangeArrowheads="1"/>
              </p:cNvSpPr>
              <p:nvPr/>
            </p:nvSpPr>
            <p:spPr bwMode="auto">
              <a:xfrm rot="-3140304">
                <a:off x="3943" y="2185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1" name="Rectangle 248"/>
              <p:cNvSpPr>
                <a:spLocks noChangeAspect="1" noChangeArrowheads="1"/>
              </p:cNvSpPr>
              <p:nvPr/>
            </p:nvSpPr>
            <p:spPr bwMode="auto">
              <a:xfrm rot="5053094">
                <a:off x="3727" y="2074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2" name="Rectangle 249"/>
              <p:cNvSpPr>
                <a:spLocks noChangeAspect="1" noChangeArrowheads="1"/>
              </p:cNvSpPr>
              <p:nvPr/>
            </p:nvSpPr>
            <p:spPr bwMode="auto">
              <a:xfrm rot="-3140304">
                <a:off x="4157" y="2350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3" name="Rectangle 250"/>
              <p:cNvSpPr>
                <a:spLocks noChangeAspect="1" noChangeArrowheads="1"/>
              </p:cNvSpPr>
              <p:nvPr/>
            </p:nvSpPr>
            <p:spPr bwMode="auto">
              <a:xfrm rot="-3140304">
                <a:off x="4050" y="226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4" name="Rectangle 251"/>
              <p:cNvSpPr>
                <a:spLocks noChangeAspect="1" noChangeArrowheads="1"/>
              </p:cNvSpPr>
              <p:nvPr/>
            </p:nvSpPr>
            <p:spPr bwMode="auto">
              <a:xfrm rot="5053094">
                <a:off x="3742" y="218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135" name="AutoShape 252"/>
              <p:cNvCxnSpPr>
                <a:cxnSpLocks noChangeAspect="1" noChangeShapeType="1"/>
                <a:stCxn id="134" idx="3"/>
                <a:endCxn id="134" idx="1"/>
              </p:cNvCxnSpPr>
              <p:nvPr/>
            </p:nvCxnSpPr>
            <p:spPr bwMode="auto">
              <a:xfrm flipH="1" flipV="1">
                <a:off x="3761" y="2315"/>
                <a:ext cx="4" cy="43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6" name="AutoShape 253"/>
              <p:cNvCxnSpPr>
                <a:cxnSpLocks noChangeAspect="1" noChangeShapeType="1"/>
                <a:stCxn id="134" idx="1"/>
                <a:endCxn id="134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7" name="AutoShape 254"/>
              <p:cNvCxnSpPr>
                <a:cxnSpLocks noChangeAspect="1" noChangeShapeType="1"/>
                <a:stCxn id="134" idx="1"/>
                <a:endCxn id="134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8" name="AutoShape 255"/>
              <p:cNvCxnSpPr>
                <a:cxnSpLocks noChangeAspect="1" noChangeShapeType="1"/>
                <a:stCxn id="134" idx="1"/>
                <a:endCxn id="134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9" name="AutoShape 256"/>
              <p:cNvCxnSpPr>
                <a:cxnSpLocks noChangeAspect="1" noChangeShapeType="1"/>
                <a:stCxn id="134" idx="1"/>
                <a:endCxn id="134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0" name="AutoShape 257"/>
              <p:cNvCxnSpPr>
                <a:cxnSpLocks noChangeAspect="1" noChangeShapeType="1"/>
                <a:stCxn id="127" idx="3"/>
                <a:endCxn id="127" idx="1"/>
              </p:cNvCxnSpPr>
              <p:nvPr/>
            </p:nvCxnSpPr>
            <p:spPr bwMode="auto">
              <a:xfrm flipH="1">
                <a:off x="4012" y="1959"/>
                <a:ext cx="42" cy="10"/>
              </a:xfrm>
              <a:prstGeom prst="straightConnector1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1" name="AutoShape 258"/>
              <p:cNvCxnSpPr>
                <a:cxnSpLocks noChangeAspect="1" noChangeShapeType="1"/>
                <a:stCxn id="134" idx="1"/>
                <a:endCxn id="134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2" name="AutoShape 259"/>
              <p:cNvCxnSpPr>
                <a:cxnSpLocks noChangeAspect="1" noChangeShapeType="1"/>
                <a:stCxn id="134" idx="1"/>
                <a:endCxn id="134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3" name="AutoShape 260"/>
              <p:cNvCxnSpPr>
                <a:cxnSpLocks noChangeAspect="1" noChangeShapeType="1"/>
                <a:stCxn id="134" idx="1"/>
                <a:endCxn id="134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4" name="AutoShape 261"/>
              <p:cNvCxnSpPr>
                <a:cxnSpLocks noChangeAspect="1" noChangeShapeType="1"/>
              </p:cNvCxnSpPr>
              <p:nvPr/>
            </p:nvCxnSpPr>
            <p:spPr bwMode="auto">
              <a:xfrm rot="18459696" flipV="1">
                <a:off x="3730" y="2213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5" name="AutoShape 262"/>
              <p:cNvCxnSpPr>
                <a:cxnSpLocks noChangeAspect="1" noChangeShapeType="1"/>
              </p:cNvCxnSpPr>
              <p:nvPr/>
            </p:nvCxnSpPr>
            <p:spPr bwMode="auto">
              <a:xfrm rot="-3140304" flipH="1" flipV="1">
                <a:off x="3911" y="1977"/>
                <a:ext cx="34" cy="27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6" name="AutoShape 263"/>
              <p:cNvCxnSpPr>
                <a:cxnSpLocks noChangeAspect="1" noChangeShapeType="1"/>
                <a:stCxn id="127" idx="1"/>
                <a:endCxn id="127" idx="1"/>
              </p:cNvCxnSpPr>
              <p:nvPr/>
            </p:nvCxnSpPr>
            <p:spPr bwMode="auto">
              <a:xfrm>
                <a:off x="4012" y="1969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47" name="Line 264"/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182" y="2374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48" name="Line 265"/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075" y="2291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49" name="Line 266"/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3968" y="2208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0" name="Line 267"/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232" y="230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1" name="Line 268"/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125" y="222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2" name="Line 269"/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018" y="214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3" name="Line 270"/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4021" y="187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4" name="Line 271"/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4057" y="200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5" name="Line 272"/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3907" y="188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6" name="Line 273"/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3943" y="2018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7" name="Line 274"/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691" y="230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8" name="Line 275"/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675" y="2188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9" name="Line 276"/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842" y="2282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60" name="Line 277"/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828" y="216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61" name="Oval 278"/>
              <p:cNvSpPr>
                <a:spLocks noChangeAspect="1" noChangeArrowheads="1"/>
              </p:cNvSpPr>
              <p:nvPr/>
            </p:nvSpPr>
            <p:spPr bwMode="auto">
              <a:xfrm rot="-3140304">
                <a:off x="3892" y="2049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2" name="Oval 279"/>
              <p:cNvSpPr>
                <a:spLocks noChangeAspect="1" noChangeArrowheads="1"/>
              </p:cNvSpPr>
              <p:nvPr/>
            </p:nvSpPr>
            <p:spPr bwMode="auto">
              <a:xfrm rot="-3140304">
                <a:off x="4051" y="215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3" name="Oval 280"/>
              <p:cNvSpPr>
                <a:spLocks noChangeAspect="1" noChangeArrowheads="1"/>
              </p:cNvSpPr>
              <p:nvPr/>
            </p:nvSpPr>
            <p:spPr bwMode="auto">
              <a:xfrm rot="-3140304">
                <a:off x="3951" y="2283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4" name="Oval 281"/>
              <p:cNvSpPr>
                <a:spLocks noChangeAspect="1" noChangeArrowheads="1"/>
              </p:cNvSpPr>
              <p:nvPr/>
            </p:nvSpPr>
            <p:spPr bwMode="auto">
              <a:xfrm rot="-3140304">
                <a:off x="3802" y="2167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5" name="Oval 282"/>
              <p:cNvSpPr>
                <a:spLocks noChangeAspect="1" noChangeArrowheads="1"/>
              </p:cNvSpPr>
              <p:nvPr/>
            </p:nvSpPr>
            <p:spPr bwMode="auto">
              <a:xfrm rot="-3140304">
                <a:off x="4157" y="2237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6" name="Oval 283"/>
              <p:cNvSpPr>
                <a:spLocks noChangeAspect="1" noChangeArrowheads="1"/>
              </p:cNvSpPr>
              <p:nvPr/>
            </p:nvSpPr>
            <p:spPr bwMode="auto">
              <a:xfrm rot="-3140304">
                <a:off x="4114" y="220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7" name="Oval 284"/>
              <p:cNvSpPr>
                <a:spLocks noChangeAspect="1" noChangeArrowheads="1"/>
              </p:cNvSpPr>
              <p:nvPr/>
            </p:nvSpPr>
            <p:spPr bwMode="auto">
              <a:xfrm rot="-3140304">
                <a:off x="4059" y="236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8" name="Oval 285"/>
              <p:cNvSpPr>
                <a:spLocks noChangeAspect="1" noChangeArrowheads="1"/>
              </p:cNvSpPr>
              <p:nvPr/>
            </p:nvSpPr>
            <p:spPr bwMode="auto">
              <a:xfrm rot="-3140304">
                <a:off x="4016" y="2332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9" name="Oval 286"/>
              <p:cNvSpPr>
                <a:spLocks noChangeAspect="1" noChangeArrowheads="1"/>
              </p:cNvSpPr>
              <p:nvPr/>
            </p:nvSpPr>
            <p:spPr bwMode="auto">
              <a:xfrm rot="-3140304">
                <a:off x="4265" y="231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0" name="Oval 287"/>
              <p:cNvSpPr>
                <a:spLocks noChangeAspect="1" noChangeArrowheads="1"/>
              </p:cNvSpPr>
              <p:nvPr/>
            </p:nvSpPr>
            <p:spPr bwMode="auto">
              <a:xfrm rot="-3140304">
                <a:off x="4165" y="2448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1" name="Line 288"/>
              <p:cNvSpPr>
                <a:spLocks noChangeAspect="1" noChangeShapeType="1"/>
              </p:cNvSpPr>
              <p:nvPr/>
            </p:nvSpPr>
            <p:spPr bwMode="auto">
              <a:xfrm rot="-8328319">
                <a:off x="3985" y="2878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72" name="Line 289"/>
              <p:cNvSpPr>
                <a:spLocks noChangeAspect="1" noChangeShapeType="1"/>
              </p:cNvSpPr>
              <p:nvPr/>
            </p:nvSpPr>
            <p:spPr bwMode="auto">
              <a:xfrm rot="-8328319">
                <a:off x="4116" y="2987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73" name="Line 290"/>
              <p:cNvSpPr>
                <a:spLocks noChangeAspect="1" noChangeShapeType="1"/>
              </p:cNvSpPr>
              <p:nvPr/>
            </p:nvSpPr>
            <p:spPr bwMode="auto">
              <a:xfrm rot="13271681" flipH="1">
                <a:off x="3831" y="2738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cxnSp>
            <p:nvCxnSpPr>
              <p:cNvPr id="174" name="AutoShape 291"/>
              <p:cNvCxnSpPr>
                <a:cxnSpLocks noChangeAspect="1" noChangeShapeType="1"/>
                <a:stCxn id="183" idx="0"/>
                <a:endCxn id="179" idx="0"/>
              </p:cNvCxnSpPr>
              <p:nvPr/>
            </p:nvCxnSpPr>
            <p:spPr bwMode="auto">
              <a:xfrm flipH="1" flipV="1">
                <a:off x="4079" y="2745"/>
                <a:ext cx="69" cy="60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75" name="Rectangle 292"/>
              <p:cNvSpPr>
                <a:spLocks noChangeAspect="1" noChangeArrowheads="1"/>
              </p:cNvSpPr>
              <p:nvPr/>
            </p:nvSpPr>
            <p:spPr bwMode="auto">
              <a:xfrm rot="-8328319">
                <a:off x="4192" y="2525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6" name="Rectangle 293"/>
              <p:cNvSpPr>
                <a:spLocks noChangeAspect="1" noChangeArrowheads="1"/>
              </p:cNvSpPr>
              <p:nvPr/>
            </p:nvSpPr>
            <p:spPr bwMode="auto">
              <a:xfrm rot="-5964445">
                <a:off x="3825" y="2745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7" name="Rectangle 294"/>
              <p:cNvSpPr>
                <a:spLocks noChangeAspect="1" noChangeArrowheads="1"/>
              </p:cNvSpPr>
              <p:nvPr/>
            </p:nvSpPr>
            <p:spPr bwMode="auto">
              <a:xfrm rot="-6008910">
                <a:off x="3799" y="2635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8" name="Rectangle 295"/>
              <p:cNvSpPr>
                <a:spLocks noChangeAspect="1" noChangeArrowheads="1"/>
              </p:cNvSpPr>
              <p:nvPr/>
            </p:nvSpPr>
            <p:spPr bwMode="auto">
              <a:xfrm rot="-8328319">
                <a:off x="4014" y="2729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9" name="Rectangle 296"/>
              <p:cNvSpPr>
                <a:spLocks noChangeAspect="1" noChangeArrowheads="1"/>
              </p:cNvSpPr>
              <p:nvPr/>
            </p:nvSpPr>
            <p:spPr bwMode="auto">
              <a:xfrm rot="-8328319">
                <a:off x="4103" y="262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0" name="Rectangle 297"/>
              <p:cNvSpPr>
                <a:spLocks noChangeAspect="1" noChangeArrowheads="1"/>
              </p:cNvSpPr>
              <p:nvPr/>
            </p:nvSpPr>
            <p:spPr bwMode="auto">
              <a:xfrm rot="-8328319">
                <a:off x="4082" y="2789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1" name="Rectangle 298"/>
              <p:cNvSpPr>
                <a:spLocks noChangeAspect="1" noChangeArrowheads="1"/>
              </p:cNvSpPr>
              <p:nvPr/>
            </p:nvSpPr>
            <p:spPr bwMode="auto">
              <a:xfrm rot="-134921">
                <a:off x="4039" y="2922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2" name="Rectangle 299"/>
              <p:cNvSpPr>
                <a:spLocks noChangeAspect="1" noChangeArrowheads="1"/>
              </p:cNvSpPr>
              <p:nvPr/>
            </p:nvSpPr>
            <p:spPr bwMode="auto">
              <a:xfrm rot="-8328319">
                <a:off x="4260" y="258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3" name="Rectangle 300"/>
              <p:cNvSpPr>
                <a:spLocks noChangeAspect="1" noChangeArrowheads="1"/>
              </p:cNvSpPr>
              <p:nvPr/>
            </p:nvSpPr>
            <p:spPr bwMode="auto">
              <a:xfrm rot="-8328319">
                <a:off x="4171" y="268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4" name="Rectangle 301"/>
              <p:cNvSpPr>
                <a:spLocks noChangeAspect="1" noChangeArrowheads="1"/>
              </p:cNvSpPr>
              <p:nvPr/>
            </p:nvSpPr>
            <p:spPr bwMode="auto">
              <a:xfrm rot="-134921">
                <a:off x="4154" y="2914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185" name="AutoShape 302"/>
              <p:cNvCxnSpPr>
                <a:cxnSpLocks noChangeAspect="1" noChangeShapeType="1"/>
                <a:stCxn id="184" idx="3"/>
                <a:endCxn id="184" idx="1"/>
              </p:cNvCxnSpPr>
              <p:nvPr/>
            </p:nvCxnSpPr>
            <p:spPr bwMode="auto">
              <a:xfrm flipH="1">
                <a:off x="4154" y="3061"/>
                <a:ext cx="43" cy="2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6" name="AutoShape 303"/>
              <p:cNvCxnSpPr>
                <a:cxnSpLocks noChangeAspect="1" noChangeShapeType="1"/>
                <a:stCxn id="184" idx="1"/>
                <a:endCxn id="184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7" name="AutoShape 304"/>
              <p:cNvCxnSpPr>
                <a:cxnSpLocks noChangeAspect="1" noChangeShapeType="1"/>
                <a:stCxn id="184" idx="1"/>
                <a:endCxn id="184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8" name="AutoShape 305"/>
              <p:cNvCxnSpPr>
                <a:cxnSpLocks noChangeAspect="1" noChangeShapeType="1"/>
                <a:stCxn id="184" idx="1"/>
                <a:endCxn id="184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9" name="AutoShape 306"/>
              <p:cNvCxnSpPr>
                <a:cxnSpLocks noChangeAspect="1" noChangeShapeType="1"/>
                <a:stCxn id="184" idx="1"/>
                <a:endCxn id="184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0" name="AutoShape 307"/>
              <p:cNvCxnSpPr>
                <a:cxnSpLocks noChangeAspect="1" noChangeShapeType="1"/>
                <a:stCxn id="177" idx="3"/>
                <a:endCxn id="177" idx="1"/>
              </p:cNvCxnSpPr>
              <p:nvPr/>
            </p:nvCxnSpPr>
            <p:spPr bwMode="auto">
              <a:xfrm>
                <a:off x="3817" y="2748"/>
                <a:ext cx="7" cy="43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1" name="AutoShape 308"/>
              <p:cNvCxnSpPr>
                <a:cxnSpLocks noChangeAspect="1" noChangeShapeType="1"/>
                <a:stCxn id="184" idx="1"/>
                <a:endCxn id="184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2" name="AutoShape 309"/>
              <p:cNvCxnSpPr>
                <a:cxnSpLocks noChangeAspect="1" noChangeShapeType="1"/>
                <a:stCxn id="184" idx="1"/>
                <a:endCxn id="184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3" name="AutoShape 310"/>
              <p:cNvCxnSpPr>
                <a:cxnSpLocks noChangeAspect="1" noChangeShapeType="1"/>
                <a:stCxn id="184" idx="1"/>
                <a:endCxn id="184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4" name="AutoShape 311"/>
              <p:cNvCxnSpPr>
                <a:cxnSpLocks noChangeAspect="1" noChangeShapeType="1"/>
              </p:cNvCxnSpPr>
              <p:nvPr/>
            </p:nvCxnSpPr>
            <p:spPr bwMode="auto">
              <a:xfrm rot="13271681" flipV="1">
                <a:off x="4050" y="305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5" name="AutoShape 312"/>
              <p:cNvCxnSpPr>
                <a:cxnSpLocks noChangeAspect="1" noChangeShapeType="1"/>
              </p:cNvCxnSpPr>
              <p:nvPr/>
            </p:nvCxnSpPr>
            <p:spPr bwMode="auto">
              <a:xfrm rot="-8328319" flipH="1" flipV="1">
                <a:off x="3824" y="2863"/>
                <a:ext cx="34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6" name="AutoShape 313"/>
              <p:cNvCxnSpPr>
                <a:cxnSpLocks noChangeAspect="1" noChangeShapeType="1"/>
                <a:stCxn id="177" idx="1"/>
                <a:endCxn id="177" idx="1"/>
              </p:cNvCxnSpPr>
              <p:nvPr/>
            </p:nvCxnSpPr>
            <p:spPr bwMode="auto">
              <a:xfrm>
                <a:off x="3824" y="2791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97" name="Line 314"/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279" y="260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8" name="Line 315"/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89" y="271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9" name="Line 316"/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00" y="2813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0" name="Line 317"/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218" y="255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1" name="Line 318"/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29" y="265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2" name="Line 319"/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039" y="275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3" name="Line 320"/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769" y="273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4" name="Line 321"/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901" y="271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5" name="Line 322"/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777" y="285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6" name="Line 323"/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909" y="282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7" name="Line 324"/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176" y="3094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8" name="Line 325"/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061" y="3102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9" name="Line 326"/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166" y="294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10" name="Line 327"/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051" y="295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11" name="Oval 328"/>
              <p:cNvSpPr>
                <a:spLocks noChangeAspect="1" noChangeArrowheads="1"/>
              </p:cNvSpPr>
              <p:nvPr/>
            </p:nvSpPr>
            <p:spPr bwMode="auto">
              <a:xfrm rot="-8328319">
                <a:off x="3898" y="2888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2" name="Oval 329"/>
              <p:cNvSpPr>
                <a:spLocks noChangeAspect="1" noChangeArrowheads="1"/>
              </p:cNvSpPr>
              <p:nvPr/>
            </p:nvSpPr>
            <p:spPr bwMode="auto">
              <a:xfrm rot="-8328319">
                <a:off x="4011" y="273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3" name="Oval 330"/>
              <p:cNvSpPr>
                <a:spLocks noChangeAspect="1" noChangeArrowheads="1"/>
              </p:cNvSpPr>
              <p:nvPr/>
            </p:nvSpPr>
            <p:spPr bwMode="auto">
              <a:xfrm rot="-8328319">
                <a:off x="4134" y="2842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4" name="Oval 331"/>
              <p:cNvSpPr>
                <a:spLocks noChangeAspect="1" noChangeArrowheads="1"/>
              </p:cNvSpPr>
              <p:nvPr/>
            </p:nvSpPr>
            <p:spPr bwMode="auto">
              <a:xfrm rot="-8328319">
                <a:off x="4009" y="298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5" name="Oval 332"/>
              <p:cNvSpPr>
                <a:spLocks noChangeAspect="1" noChangeArrowheads="1"/>
              </p:cNvSpPr>
              <p:nvPr/>
            </p:nvSpPr>
            <p:spPr bwMode="auto">
              <a:xfrm rot="-8328319">
                <a:off x="4100" y="263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6" name="Oval 333"/>
              <p:cNvSpPr>
                <a:spLocks noChangeAspect="1" noChangeArrowheads="1"/>
              </p:cNvSpPr>
              <p:nvPr/>
            </p:nvSpPr>
            <p:spPr bwMode="auto">
              <a:xfrm rot="-8328319">
                <a:off x="4065" y="267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7" name="Oval 334"/>
              <p:cNvSpPr>
                <a:spLocks noChangeAspect="1" noChangeArrowheads="1"/>
              </p:cNvSpPr>
              <p:nvPr/>
            </p:nvSpPr>
            <p:spPr bwMode="auto">
              <a:xfrm rot="-8328319">
                <a:off x="4223" y="2740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8" name="Oval 335"/>
              <p:cNvSpPr>
                <a:spLocks noChangeAspect="1" noChangeArrowheads="1"/>
              </p:cNvSpPr>
              <p:nvPr/>
            </p:nvSpPr>
            <p:spPr bwMode="auto">
              <a:xfrm rot="-8328319">
                <a:off x="4187" y="2781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9" name="Oval 336"/>
              <p:cNvSpPr>
                <a:spLocks noChangeAspect="1" noChangeArrowheads="1"/>
              </p:cNvSpPr>
              <p:nvPr/>
            </p:nvSpPr>
            <p:spPr bwMode="auto">
              <a:xfrm rot="-8328319">
                <a:off x="4189" y="2532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0" name="Oval 337"/>
              <p:cNvSpPr>
                <a:spLocks noChangeAspect="1" noChangeArrowheads="1"/>
              </p:cNvSpPr>
              <p:nvPr/>
            </p:nvSpPr>
            <p:spPr bwMode="auto">
              <a:xfrm rot="-8328319">
                <a:off x="4312" y="263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1" name="Line 338"/>
              <p:cNvSpPr>
                <a:spLocks noChangeAspect="1" noChangeShapeType="1"/>
              </p:cNvSpPr>
              <p:nvPr/>
            </p:nvSpPr>
            <p:spPr bwMode="auto">
              <a:xfrm rot="3556658">
                <a:off x="4846" y="2231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22" name="Line 339"/>
              <p:cNvSpPr>
                <a:spLocks noChangeAspect="1" noChangeShapeType="1"/>
              </p:cNvSpPr>
              <p:nvPr/>
            </p:nvSpPr>
            <p:spPr bwMode="auto">
              <a:xfrm rot="3556658">
                <a:off x="4865" y="1914"/>
                <a:ext cx="1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23" name="Line 340"/>
              <p:cNvSpPr>
                <a:spLocks noChangeAspect="1" noChangeShapeType="1"/>
              </p:cNvSpPr>
              <p:nvPr/>
            </p:nvSpPr>
            <p:spPr bwMode="auto">
              <a:xfrm rot="3556658" flipH="1">
                <a:off x="5059" y="2239"/>
                <a:ext cx="1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224" name="AutoShape 341"/>
              <p:cNvCxnSpPr>
                <a:cxnSpLocks noChangeAspect="1" noChangeShapeType="1"/>
                <a:stCxn id="233" idx="0"/>
                <a:endCxn id="229" idx="0"/>
              </p:cNvCxnSpPr>
              <p:nvPr/>
            </p:nvCxnSpPr>
            <p:spPr bwMode="auto">
              <a:xfrm>
                <a:off x="4748" y="2260"/>
                <a:ext cx="47" cy="79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25" name="Rectangle 342"/>
              <p:cNvSpPr>
                <a:spLocks noChangeAspect="1" noChangeArrowheads="1"/>
              </p:cNvSpPr>
              <p:nvPr/>
            </p:nvSpPr>
            <p:spPr bwMode="auto">
              <a:xfrm rot="3556658">
                <a:off x="4599" y="2375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6" name="Rectangle 343"/>
              <p:cNvSpPr>
                <a:spLocks noChangeAspect="1" noChangeArrowheads="1"/>
              </p:cNvSpPr>
              <p:nvPr/>
            </p:nvSpPr>
            <p:spPr bwMode="auto">
              <a:xfrm rot="5920532">
                <a:off x="5037" y="2148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7" name="Rectangle 344"/>
              <p:cNvSpPr>
                <a:spLocks noChangeAspect="1" noChangeArrowheads="1"/>
              </p:cNvSpPr>
              <p:nvPr/>
            </p:nvSpPr>
            <p:spPr bwMode="auto">
              <a:xfrm rot="5876067">
                <a:off x="5027" y="2262"/>
                <a:ext cx="43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8" name="Rectangle 345"/>
              <p:cNvSpPr>
                <a:spLocks noChangeAspect="1" noChangeArrowheads="1"/>
              </p:cNvSpPr>
              <p:nvPr/>
            </p:nvSpPr>
            <p:spPr bwMode="auto">
              <a:xfrm rot="3556658">
                <a:off x="4831" y="2237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9" name="Rectangle 346"/>
              <p:cNvSpPr>
                <a:spLocks noChangeAspect="1" noChangeArrowheads="1"/>
              </p:cNvSpPr>
              <p:nvPr/>
            </p:nvSpPr>
            <p:spPr bwMode="auto">
              <a:xfrm rot="3556658">
                <a:off x="4715" y="230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0" name="Rectangle 347"/>
              <p:cNvSpPr>
                <a:spLocks noChangeAspect="1" noChangeArrowheads="1"/>
              </p:cNvSpPr>
              <p:nvPr/>
            </p:nvSpPr>
            <p:spPr bwMode="auto">
              <a:xfrm rot="3556658">
                <a:off x="4785" y="215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1" name="Rectangle 348"/>
              <p:cNvSpPr>
                <a:spLocks noChangeAspect="1" noChangeArrowheads="1"/>
              </p:cNvSpPr>
              <p:nvPr/>
            </p:nvSpPr>
            <p:spPr bwMode="auto">
              <a:xfrm rot="-9849944">
                <a:off x="4892" y="188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2" name="Rectangle 349"/>
              <p:cNvSpPr>
                <a:spLocks noChangeAspect="1" noChangeArrowheads="1"/>
              </p:cNvSpPr>
              <p:nvPr/>
            </p:nvSpPr>
            <p:spPr bwMode="auto">
              <a:xfrm rot="3556658">
                <a:off x="4552" y="229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3" name="Rectangle 350"/>
              <p:cNvSpPr>
                <a:spLocks noChangeAspect="1" noChangeArrowheads="1"/>
              </p:cNvSpPr>
              <p:nvPr/>
            </p:nvSpPr>
            <p:spPr bwMode="auto">
              <a:xfrm rot="3556658">
                <a:off x="4669" y="222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4" name="Rectangle 351"/>
              <p:cNvSpPr>
                <a:spLocks noChangeAspect="1" noChangeArrowheads="1"/>
              </p:cNvSpPr>
              <p:nvPr/>
            </p:nvSpPr>
            <p:spPr bwMode="auto">
              <a:xfrm rot="-9849944">
                <a:off x="4780" y="1860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235" name="AutoShape 352"/>
              <p:cNvCxnSpPr>
                <a:cxnSpLocks noChangeAspect="1" noChangeShapeType="1"/>
                <a:stCxn id="234" idx="3"/>
                <a:endCxn id="234" idx="1"/>
              </p:cNvCxnSpPr>
              <p:nvPr/>
            </p:nvCxnSpPr>
            <p:spPr bwMode="auto">
              <a:xfrm>
                <a:off x="4781" y="2002"/>
                <a:ext cx="42" cy="12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6" name="AutoShape 353"/>
              <p:cNvCxnSpPr>
                <a:cxnSpLocks noChangeAspect="1" noChangeShapeType="1"/>
                <a:stCxn id="234" idx="1"/>
                <a:endCxn id="234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7" name="AutoShape 354"/>
              <p:cNvCxnSpPr>
                <a:cxnSpLocks noChangeAspect="1" noChangeShapeType="1"/>
                <a:stCxn id="234" idx="1"/>
                <a:endCxn id="234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8" name="AutoShape 355"/>
              <p:cNvCxnSpPr>
                <a:cxnSpLocks noChangeAspect="1" noChangeShapeType="1"/>
                <a:stCxn id="234" idx="1"/>
                <a:endCxn id="234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9" name="AutoShape 356"/>
              <p:cNvCxnSpPr>
                <a:cxnSpLocks noChangeAspect="1" noChangeShapeType="1"/>
                <a:stCxn id="234" idx="1"/>
                <a:endCxn id="234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0" name="AutoShape 357"/>
              <p:cNvCxnSpPr>
                <a:cxnSpLocks noChangeAspect="1" noChangeShapeType="1"/>
                <a:stCxn id="227" idx="3"/>
                <a:endCxn id="227" idx="1"/>
              </p:cNvCxnSpPr>
              <p:nvPr/>
            </p:nvCxnSpPr>
            <p:spPr bwMode="auto">
              <a:xfrm flipV="1">
                <a:off x="5046" y="2375"/>
                <a:ext cx="6" cy="43"/>
              </a:xfrm>
              <a:prstGeom prst="straightConnector1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1" name="AutoShape 358"/>
              <p:cNvCxnSpPr>
                <a:cxnSpLocks noChangeAspect="1" noChangeShapeType="1"/>
                <a:stCxn id="234" idx="1"/>
                <a:endCxn id="234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2" name="AutoShape 359"/>
              <p:cNvCxnSpPr>
                <a:cxnSpLocks noChangeAspect="1" noChangeShapeType="1"/>
                <a:stCxn id="234" idx="1"/>
                <a:endCxn id="234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3" name="AutoShape 360"/>
              <p:cNvCxnSpPr>
                <a:cxnSpLocks noChangeAspect="1" noChangeShapeType="1"/>
                <a:stCxn id="234" idx="1"/>
                <a:endCxn id="234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4" name="AutoShape 361"/>
              <p:cNvCxnSpPr>
                <a:cxnSpLocks noChangeAspect="1" noChangeShapeType="1"/>
              </p:cNvCxnSpPr>
              <p:nvPr/>
            </p:nvCxnSpPr>
            <p:spPr bwMode="auto">
              <a:xfrm rot="3556658" flipV="1">
                <a:off x="4893" y="201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5" name="AutoShape 362"/>
              <p:cNvCxnSpPr>
                <a:cxnSpLocks noChangeAspect="1" noChangeShapeType="1"/>
              </p:cNvCxnSpPr>
              <p:nvPr/>
            </p:nvCxnSpPr>
            <p:spPr bwMode="auto">
              <a:xfrm rot="3556658" flipH="1" flipV="1">
                <a:off x="5046" y="2274"/>
                <a:ext cx="34" cy="27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6" name="AutoShape 363"/>
              <p:cNvCxnSpPr>
                <a:cxnSpLocks noChangeAspect="1" noChangeShapeType="1"/>
                <a:stCxn id="227" idx="1"/>
                <a:endCxn id="227" idx="1"/>
              </p:cNvCxnSpPr>
              <p:nvPr/>
            </p:nvCxnSpPr>
            <p:spPr bwMode="auto">
              <a:xfrm>
                <a:off x="5052" y="237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47" name="Line 364"/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576" y="232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48" name="Line 365"/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694" y="225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49" name="Line 366"/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809" y="219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0" name="Line 367"/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618" y="239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1" name="Line 368"/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734" y="2329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2" name="Line 369"/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850" y="226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3" name="Line 370"/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5100" y="2363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4" name="Line 371"/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4967" y="2348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5" name="Line 372"/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5129" y="2252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6" name="Line 373"/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4995" y="223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7" name="Line 374"/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824" y="1898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8" name="Line 375"/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935" y="192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9" name="Line 376"/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786" y="2047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60" name="Line 377"/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897" y="207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61" name="Oval 378"/>
              <p:cNvSpPr>
                <a:spLocks noChangeAspect="1" noChangeArrowheads="1"/>
              </p:cNvSpPr>
              <p:nvPr/>
            </p:nvSpPr>
            <p:spPr bwMode="auto">
              <a:xfrm rot="3556658">
                <a:off x="4987" y="2226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2" name="Oval 379"/>
              <p:cNvSpPr>
                <a:spLocks noChangeAspect="1" noChangeArrowheads="1"/>
              </p:cNvSpPr>
              <p:nvPr/>
            </p:nvSpPr>
            <p:spPr bwMode="auto">
              <a:xfrm rot="3556658">
                <a:off x="4832" y="2336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3" name="Oval 380"/>
              <p:cNvSpPr>
                <a:spLocks noChangeAspect="1" noChangeArrowheads="1"/>
              </p:cNvSpPr>
              <p:nvPr/>
            </p:nvSpPr>
            <p:spPr bwMode="auto">
              <a:xfrm rot="3556658">
                <a:off x="4748" y="2197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4" name="Oval 381"/>
              <p:cNvSpPr>
                <a:spLocks noChangeAspect="1" noChangeArrowheads="1"/>
              </p:cNvSpPr>
              <p:nvPr/>
            </p:nvSpPr>
            <p:spPr bwMode="auto">
              <a:xfrm rot="3556658">
                <a:off x="4912" y="2100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5" name="Oval 382"/>
              <p:cNvSpPr>
                <a:spLocks noChangeAspect="1" noChangeArrowheads="1"/>
              </p:cNvSpPr>
              <p:nvPr/>
            </p:nvSpPr>
            <p:spPr bwMode="auto">
              <a:xfrm rot="3556658">
                <a:off x="4716" y="240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6" name="Oval 383"/>
              <p:cNvSpPr>
                <a:spLocks noChangeAspect="1" noChangeArrowheads="1"/>
              </p:cNvSpPr>
              <p:nvPr/>
            </p:nvSpPr>
            <p:spPr bwMode="auto">
              <a:xfrm rot="3556658">
                <a:off x="4762" y="2377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7" name="Oval 384"/>
              <p:cNvSpPr>
                <a:spLocks noChangeAspect="1" noChangeArrowheads="1"/>
              </p:cNvSpPr>
              <p:nvPr/>
            </p:nvSpPr>
            <p:spPr bwMode="auto">
              <a:xfrm rot="3556658">
                <a:off x="4633" y="2266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8" name="Oval 385"/>
              <p:cNvSpPr>
                <a:spLocks noChangeAspect="1" noChangeArrowheads="1"/>
              </p:cNvSpPr>
              <p:nvPr/>
            </p:nvSpPr>
            <p:spPr bwMode="auto">
              <a:xfrm rot="3556658">
                <a:off x="4679" y="223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9" name="Oval 386"/>
              <p:cNvSpPr>
                <a:spLocks noChangeAspect="1" noChangeArrowheads="1"/>
              </p:cNvSpPr>
              <p:nvPr/>
            </p:nvSpPr>
            <p:spPr bwMode="auto">
              <a:xfrm rot="3556658">
                <a:off x="4599" y="247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0" name="Oval 387"/>
              <p:cNvSpPr>
                <a:spLocks noChangeAspect="1" noChangeArrowheads="1"/>
              </p:cNvSpPr>
              <p:nvPr/>
            </p:nvSpPr>
            <p:spPr bwMode="auto">
              <a:xfrm rot="3556658">
                <a:off x="4517" y="233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1" name="Line 388"/>
              <p:cNvSpPr>
                <a:spLocks noChangeAspect="1" noChangeShapeType="1"/>
              </p:cNvSpPr>
              <p:nvPr/>
            </p:nvSpPr>
            <p:spPr bwMode="auto">
              <a:xfrm flipV="1">
                <a:off x="4458" y="2529"/>
                <a:ext cx="0" cy="136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72" name="Line 389"/>
              <p:cNvSpPr>
                <a:spLocks noChangeAspect="1" noChangeShapeType="1"/>
              </p:cNvSpPr>
              <p:nvPr/>
            </p:nvSpPr>
            <p:spPr bwMode="auto">
              <a:xfrm flipV="1">
                <a:off x="4350" y="2529"/>
                <a:ext cx="0" cy="10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73" name="Text Box 391"/>
              <p:cNvSpPr txBox="1">
                <a:spLocks noChangeAspect="1" noChangeArrowheads="1"/>
              </p:cNvSpPr>
              <p:nvPr/>
            </p:nvSpPr>
            <p:spPr bwMode="auto">
              <a:xfrm>
                <a:off x="4701" y="1781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4" name="Text Box 392"/>
              <p:cNvSpPr txBox="1">
                <a:spLocks noChangeAspect="1" noChangeArrowheads="1"/>
              </p:cNvSpPr>
              <p:nvPr/>
            </p:nvSpPr>
            <p:spPr bwMode="auto">
              <a:xfrm>
                <a:off x="4620" y="1915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5" name="Text Box 393"/>
              <p:cNvSpPr txBox="1">
                <a:spLocks noChangeAspect="1" noChangeArrowheads="1"/>
              </p:cNvSpPr>
              <p:nvPr/>
            </p:nvSpPr>
            <p:spPr bwMode="auto">
              <a:xfrm>
                <a:off x="4307" y="1713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6" name="Text Box 394"/>
              <p:cNvSpPr txBox="1">
                <a:spLocks noChangeAspect="1" noChangeArrowheads="1"/>
              </p:cNvSpPr>
              <p:nvPr/>
            </p:nvSpPr>
            <p:spPr bwMode="auto">
              <a:xfrm>
                <a:off x="4527" y="1984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7" name="Text Box 395"/>
              <p:cNvSpPr txBox="1">
                <a:spLocks noChangeAspect="1" noChangeArrowheads="1"/>
              </p:cNvSpPr>
              <p:nvPr/>
            </p:nvSpPr>
            <p:spPr bwMode="auto">
              <a:xfrm>
                <a:off x="4527" y="2092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8" name="Arc 396"/>
              <p:cNvSpPr>
                <a:spLocks noChangeAspect="1"/>
              </p:cNvSpPr>
              <p:nvPr/>
            </p:nvSpPr>
            <p:spPr bwMode="auto">
              <a:xfrm>
                <a:off x="4350" y="2477"/>
                <a:ext cx="107" cy="54"/>
              </a:xfrm>
              <a:custGeom>
                <a:avLst/>
                <a:gdLst>
                  <a:gd name="T0" fmla="*/ 0 w 43194"/>
                  <a:gd name="T1" fmla="*/ 0 h 21600"/>
                  <a:gd name="T2" fmla="*/ 0 w 43194"/>
                  <a:gd name="T3" fmla="*/ 0 h 21600"/>
                  <a:gd name="T4" fmla="*/ 0 w 43194"/>
                  <a:gd name="T5" fmla="*/ 0 h 2160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3194" h="21600" fill="none" extrusionOk="0">
                    <a:moveTo>
                      <a:pt x="-1" y="21109"/>
                    </a:moveTo>
                    <a:cubicBezTo>
                      <a:pt x="265" y="9374"/>
                      <a:pt x="9855" y="-1"/>
                      <a:pt x="21594" y="0"/>
                    </a:cubicBezTo>
                    <a:cubicBezTo>
                      <a:pt x="33523" y="0"/>
                      <a:pt x="43194" y="9670"/>
                      <a:pt x="43194" y="21600"/>
                    </a:cubicBezTo>
                  </a:path>
                  <a:path w="43194" h="21600" stroke="0" extrusionOk="0">
                    <a:moveTo>
                      <a:pt x="-1" y="21109"/>
                    </a:moveTo>
                    <a:cubicBezTo>
                      <a:pt x="265" y="9374"/>
                      <a:pt x="9855" y="-1"/>
                      <a:pt x="21594" y="0"/>
                    </a:cubicBezTo>
                    <a:cubicBezTo>
                      <a:pt x="33523" y="0"/>
                      <a:pt x="43194" y="9670"/>
                      <a:pt x="43194" y="21600"/>
                    </a:cubicBezTo>
                    <a:lnTo>
                      <a:pt x="21594" y="21600"/>
                    </a:lnTo>
                    <a:lnTo>
                      <a:pt x="-1" y="21109"/>
                    </a:lnTo>
                    <a:close/>
                  </a:path>
                </a:pathLst>
              </a:cu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46728729"/>
      </p:ext>
    </p:extLst>
  </p:cSld>
  <p:clrMapOvr>
    <a:masterClrMapping/>
  </p:clrMapOvr>
  <p:transition>
    <p:blinds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60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5360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5360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60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5360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5360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60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5360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5360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60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15360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15360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3603" grpId="0" build="p" autoUpdateAnimBg="0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5650" name="Rectangle 2"/>
          <p:cNvSpPr>
            <a:spLocks noGrp="1"/>
          </p:cNvSpPr>
          <p:nvPr>
            <p:ph type="title" idx="4294967295"/>
          </p:nvPr>
        </p:nvSpPr>
        <p:spPr>
          <a:xfrm>
            <a:off x="2166075" y="455613"/>
            <a:ext cx="7793037" cy="762000"/>
          </a:xfrm>
          <a:noFill/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vert="horz" lIns="90488" tIns="44450" rIns="90488" bIns="44450" rtlCol="0" anchor="ctr">
            <a:noAutofit/>
          </a:bodyPr>
          <a:lstStyle/>
          <a:p>
            <a:pPr algn="ctr"/>
            <a:r>
              <a:rPr lang="en-US" altLang="en-US" sz="3800" b="1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Standard Long Pass Filters.</a:t>
            </a:r>
          </a:p>
        </p:txBody>
      </p:sp>
      <p:grpSp>
        <p:nvGrpSpPr>
          <p:cNvPr id="155651" name="Group 3"/>
          <p:cNvGrpSpPr>
            <a:grpSpLocks/>
          </p:cNvGrpSpPr>
          <p:nvPr/>
        </p:nvGrpSpPr>
        <p:grpSpPr bwMode="auto">
          <a:xfrm>
            <a:off x="3224180" y="1186606"/>
            <a:ext cx="5743639" cy="1911350"/>
            <a:chOff x="1391" y="1184"/>
            <a:chExt cx="3920" cy="1204"/>
          </a:xfrm>
        </p:grpSpPr>
        <p:sp>
          <p:nvSpPr>
            <p:cNvPr id="155652" name="Freeform 4"/>
            <p:cNvSpPr>
              <a:spLocks/>
            </p:cNvSpPr>
            <p:nvPr/>
          </p:nvSpPr>
          <p:spPr bwMode="auto">
            <a:xfrm>
              <a:off x="3120" y="1778"/>
              <a:ext cx="1499" cy="382"/>
            </a:xfrm>
            <a:custGeom>
              <a:avLst/>
              <a:gdLst>
                <a:gd name="T0" fmla="*/ 0 w 1384"/>
                <a:gd name="T1" fmla="*/ 0 h 382"/>
                <a:gd name="T2" fmla="*/ 1361 w 1384"/>
                <a:gd name="T3" fmla="*/ 0 h 382"/>
                <a:gd name="T4" fmla="*/ 1325 w 1384"/>
                <a:gd name="T5" fmla="*/ 86 h 382"/>
                <a:gd name="T6" fmla="*/ 1369 w 1384"/>
                <a:gd name="T7" fmla="*/ 101 h 382"/>
                <a:gd name="T8" fmla="*/ 1347 w 1384"/>
                <a:gd name="T9" fmla="*/ 101 h 382"/>
                <a:gd name="T10" fmla="*/ 1311 w 1384"/>
                <a:gd name="T11" fmla="*/ 223 h 382"/>
                <a:gd name="T12" fmla="*/ 1383 w 1384"/>
                <a:gd name="T13" fmla="*/ 302 h 382"/>
                <a:gd name="T14" fmla="*/ 1383 w 1384"/>
                <a:gd name="T15" fmla="*/ 331 h 382"/>
                <a:gd name="T16" fmla="*/ 1376 w 1384"/>
                <a:gd name="T17" fmla="*/ 381 h 382"/>
                <a:gd name="T18" fmla="*/ 7 w 1384"/>
                <a:gd name="T19" fmla="*/ 381 h 382"/>
                <a:gd name="T20" fmla="*/ 0 w 1384"/>
                <a:gd name="T21" fmla="*/ 0 h 3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84" h="382">
                  <a:moveTo>
                    <a:pt x="0" y="0"/>
                  </a:moveTo>
                  <a:lnTo>
                    <a:pt x="1361" y="0"/>
                  </a:lnTo>
                  <a:lnTo>
                    <a:pt x="1325" y="86"/>
                  </a:lnTo>
                  <a:lnTo>
                    <a:pt x="1369" y="101"/>
                  </a:lnTo>
                  <a:lnTo>
                    <a:pt x="1347" y="101"/>
                  </a:lnTo>
                  <a:lnTo>
                    <a:pt x="1311" y="223"/>
                  </a:lnTo>
                  <a:lnTo>
                    <a:pt x="1383" y="302"/>
                  </a:lnTo>
                  <a:lnTo>
                    <a:pt x="1383" y="331"/>
                  </a:lnTo>
                  <a:lnTo>
                    <a:pt x="1376" y="381"/>
                  </a:lnTo>
                  <a:lnTo>
                    <a:pt x="7" y="381"/>
                  </a:lnTo>
                  <a:lnTo>
                    <a:pt x="0" y="0"/>
                  </a:lnTo>
                </a:path>
              </a:pathLst>
            </a:custGeom>
            <a:gradFill rotWithShape="0">
              <a:gsLst>
                <a:gs pos="0">
                  <a:srgbClr val="00AE00">
                    <a:gamma/>
                    <a:tint val="0"/>
                    <a:invGamma/>
                  </a:srgbClr>
                </a:gs>
                <a:gs pos="100000">
                  <a:srgbClr val="00AE00"/>
                </a:gs>
              </a:gsLst>
              <a:lin ang="2700000" scaled="1"/>
            </a:gradFill>
            <a:ln w="12700" cap="rnd" cmpd="sng">
              <a:solidFill>
                <a:schemeClr val="tx2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grpSp>
          <p:nvGrpSpPr>
            <p:cNvPr id="155653" name="Group 5"/>
            <p:cNvGrpSpPr>
              <a:grpSpLocks/>
            </p:cNvGrpSpPr>
            <p:nvPr/>
          </p:nvGrpSpPr>
          <p:grpSpPr bwMode="auto">
            <a:xfrm>
              <a:off x="2972" y="1536"/>
              <a:ext cx="296" cy="807"/>
              <a:chOff x="2972" y="1536"/>
              <a:chExt cx="296" cy="807"/>
            </a:xfrm>
          </p:grpSpPr>
          <p:sp>
            <p:nvSpPr>
              <p:cNvPr id="155654" name="Oval 6"/>
              <p:cNvSpPr>
                <a:spLocks noChangeArrowheads="1"/>
              </p:cNvSpPr>
              <p:nvPr/>
            </p:nvSpPr>
            <p:spPr bwMode="auto">
              <a:xfrm rot="21540000">
                <a:off x="3027" y="1536"/>
                <a:ext cx="241" cy="799"/>
              </a:xfrm>
              <a:prstGeom prst="ellipse">
                <a:avLst/>
              </a:prstGeom>
              <a:solidFill>
                <a:srgbClr val="CECECE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55655" name="Oval 7"/>
              <p:cNvSpPr>
                <a:spLocks noChangeArrowheads="1"/>
              </p:cNvSpPr>
              <p:nvPr/>
            </p:nvSpPr>
            <p:spPr bwMode="auto">
              <a:xfrm rot="21540000">
                <a:off x="2972" y="1544"/>
                <a:ext cx="242" cy="799"/>
              </a:xfrm>
              <a:prstGeom prst="ellipse">
                <a:avLst/>
              </a:prstGeom>
              <a:solidFill>
                <a:srgbClr val="91919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</p:grpSp>
        <p:sp>
          <p:nvSpPr>
            <p:cNvPr id="155656" name="Rectangle 8"/>
            <p:cNvSpPr>
              <a:spLocks noChangeArrowheads="1"/>
            </p:cNvSpPr>
            <p:nvPr/>
          </p:nvSpPr>
          <p:spPr bwMode="auto">
            <a:xfrm>
              <a:off x="3531" y="1440"/>
              <a:ext cx="1780" cy="2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55562" tIns="26988" rIns="55562" bIns="26988">
              <a:spAutoFit/>
            </a:bodyPr>
            <a:lstStyle>
              <a:lvl1pPr defTabSz="3302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274638" defTabSz="3302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549275" defTabSz="3302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822325" defTabSz="3302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096963" defTabSz="3302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1554163" defTabSz="330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011363" defTabSz="330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2468563" defTabSz="330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2925763" defTabSz="330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0" hangingPunct="0"/>
              <a:r>
                <a:rPr lang="en-US" altLang="en-US" sz="2000" b="1" dirty="0"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Transmitted light</a:t>
              </a:r>
            </a:p>
          </p:txBody>
        </p:sp>
        <p:sp>
          <p:nvSpPr>
            <p:cNvPr id="155657" name="Rectangle 9"/>
            <p:cNvSpPr>
              <a:spLocks noChangeArrowheads="1"/>
            </p:cNvSpPr>
            <p:nvPr/>
          </p:nvSpPr>
          <p:spPr bwMode="auto">
            <a:xfrm>
              <a:off x="1391" y="1440"/>
              <a:ext cx="1291" cy="2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55562" tIns="26988" rIns="55562" bIns="26988">
              <a:spAutoFit/>
            </a:bodyPr>
            <a:lstStyle>
              <a:lvl1pPr defTabSz="3302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274638" defTabSz="3302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549275" defTabSz="3302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822325" defTabSz="3302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096963" defTabSz="3302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1554163" defTabSz="330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011363" defTabSz="330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2468563" defTabSz="330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2925763" defTabSz="330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0" hangingPunct="0"/>
              <a:r>
                <a:rPr lang="en-US" altLang="en-US" sz="2000" b="1" dirty="0"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Light source</a:t>
              </a:r>
            </a:p>
          </p:txBody>
        </p:sp>
        <p:sp>
          <p:nvSpPr>
            <p:cNvPr id="155658" name="Freeform 10"/>
            <p:cNvSpPr>
              <a:spLocks/>
            </p:cNvSpPr>
            <p:nvPr/>
          </p:nvSpPr>
          <p:spPr bwMode="auto">
            <a:xfrm>
              <a:off x="1622" y="1778"/>
              <a:ext cx="1498" cy="382"/>
            </a:xfrm>
            <a:custGeom>
              <a:avLst/>
              <a:gdLst>
                <a:gd name="T0" fmla="*/ 1382 w 1383"/>
                <a:gd name="T1" fmla="*/ 0 h 382"/>
                <a:gd name="T2" fmla="*/ 22 w 1383"/>
                <a:gd name="T3" fmla="*/ 0 h 382"/>
                <a:gd name="T4" fmla="*/ 58 w 1383"/>
                <a:gd name="T5" fmla="*/ 86 h 382"/>
                <a:gd name="T6" fmla="*/ 14 w 1383"/>
                <a:gd name="T7" fmla="*/ 101 h 382"/>
                <a:gd name="T8" fmla="*/ 36 w 1383"/>
                <a:gd name="T9" fmla="*/ 101 h 382"/>
                <a:gd name="T10" fmla="*/ 72 w 1383"/>
                <a:gd name="T11" fmla="*/ 223 h 382"/>
                <a:gd name="T12" fmla="*/ 0 w 1383"/>
                <a:gd name="T13" fmla="*/ 302 h 382"/>
                <a:gd name="T14" fmla="*/ 0 w 1383"/>
                <a:gd name="T15" fmla="*/ 331 h 382"/>
                <a:gd name="T16" fmla="*/ 7 w 1383"/>
                <a:gd name="T17" fmla="*/ 381 h 382"/>
                <a:gd name="T18" fmla="*/ 1375 w 1383"/>
                <a:gd name="T19" fmla="*/ 381 h 382"/>
                <a:gd name="T20" fmla="*/ 1382 w 1383"/>
                <a:gd name="T21" fmla="*/ 0 h 3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83" h="382">
                  <a:moveTo>
                    <a:pt x="1382" y="0"/>
                  </a:moveTo>
                  <a:lnTo>
                    <a:pt x="22" y="0"/>
                  </a:lnTo>
                  <a:lnTo>
                    <a:pt x="58" y="86"/>
                  </a:lnTo>
                  <a:lnTo>
                    <a:pt x="14" y="101"/>
                  </a:lnTo>
                  <a:lnTo>
                    <a:pt x="36" y="101"/>
                  </a:lnTo>
                  <a:lnTo>
                    <a:pt x="72" y="223"/>
                  </a:lnTo>
                  <a:lnTo>
                    <a:pt x="0" y="302"/>
                  </a:lnTo>
                  <a:lnTo>
                    <a:pt x="0" y="331"/>
                  </a:lnTo>
                  <a:lnTo>
                    <a:pt x="7" y="381"/>
                  </a:lnTo>
                  <a:lnTo>
                    <a:pt x="1375" y="381"/>
                  </a:lnTo>
                  <a:lnTo>
                    <a:pt x="1382" y="0"/>
                  </a:lnTo>
                </a:path>
              </a:pathLst>
            </a:custGeom>
            <a:gradFill rotWithShape="0">
              <a:gsLst>
                <a:gs pos="0">
                  <a:srgbClr val="618FFD">
                    <a:gamma/>
                    <a:shade val="80000"/>
                    <a:invGamma/>
                  </a:srgbClr>
                </a:gs>
                <a:gs pos="50000">
                  <a:srgbClr val="618FFD"/>
                </a:gs>
                <a:gs pos="100000">
                  <a:srgbClr val="618FFD">
                    <a:gamma/>
                    <a:shade val="80000"/>
                    <a:invGamma/>
                  </a:srgbClr>
                </a:gs>
              </a:gsLst>
              <a:lin ang="2700000" scaled="1"/>
            </a:gradFill>
            <a:ln w="12700" cap="rnd" cmpd="sng">
              <a:solidFill>
                <a:schemeClr val="tx2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55659" name="Rectangle 11"/>
            <p:cNvSpPr>
              <a:spLocks noChangeArrowheads="1"/>
            </p:cNvSpPr>
            <p:nvPr/>
          </p:nvSpPr>
          <p:spPr bwMode="auto">
            <a:xfrm>
              <a:off x="2151" y="1184"/>
              <a:ext cx="2354" cy="2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55562" tIns="26988" rIns="55562" bIns="26988">
              <a:spAutoFit/>
            </a:bodyPr>
            <a:lstStyle>
              <a:lvl1pPr defTabSz="3302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274638" defTabSz="3302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549275" defTabSz="3302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822325" defTabSz="3302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096963" defTabSz="3302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1554163" defTabSz="330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011363" defTabSz="330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2468563" defTabSz="330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2925763" defTabSz="330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0" hangingPunct="0"/>
              <a:r>
                <a:rPr lang="en-US" altLang="en-US" sz="2000" b="1" dirty="0"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520 nm long pass filter</a:t>
              </a:r>
            </a:p>
          </p:txBody>
        </p:sp>
        <p:sp>
          <p:nvSpPr>
            <p:cNvPr id="155660" name="Rectangle 12"/>
            <p:cNvSpPr>
              <a:spLocks noChangeArrowheads="1"/>
            </p:cNvSpPr>
            <p:nvPr/>
          </p:nvSpPr>
          <p:spPr bwMode="auto">
            <a:xfrm>
              <a:off x="3328" y="2160"/>
              <a:ext cx="1533" cy="2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55562" tIns="26988" rIns="55562" bIns="26988">
              <a:spAutoFit/>
            </a:bodyPr>
            <a:lstStyle>
              <a:lvl1pPr defTabSz="3302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274638" defTabSz="3302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549275" defTabSz="3302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822325" defTabSz="3302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096963" defTabSz="3302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1554163" defTabSz="330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011363" defTabSz="330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2468563" defTabSz="330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2925763" defTabSz="330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0" hangingPunct="0"/>
              <a:r>
                <a:rPr lang="en-US" altLang="en-US" sz="2000" b="1" dirty="0"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&gt;520 nm light</a:t>
              </a:r>
            </a:p>
          </p:txBody>
        </p:sp>
      </p:grpSp>
      <p:grpSp>
        <p:nvGrpSpPr>
          <p:cNvPr id="155661" name="Group 13"/>
          <p:cNvGrpSpPr>
            <a:grpSpLocks/>
          </p:cNvGrpSpPr>
          <p:nvPr/>
        </p:nvGrpSpPr>
        <p:grpSpPr bwMode="auto">
          <a:xfrm>
            <a:off x="3213896" y="3804742"/>
            <a:ext cx="5821305" cy="1798638"/>
            <a:chOff x="1131" y="2841"/>
            <a:chExt cx="3973" cy="1133"/>
          </a:xfrm>
        </p:grpSpPr>
        <p:sp>
          <p:nvSpPr>
            <p:cNvPr id="155662" name="Freeform 14"/>
            <p:cNvSpPr>
              <a:spLocks/>
            </p:cNvSpPr>
            <p:nvPr/>
          </p:nvSpPr>
          <p:spPr bwMode="auto">
            <a:xfrm>
              <a:off x="2919" y="3318"/>
              <a:ext cx="1499" cy="382"/>
            </a:xfrm>
            <a:custGeom>
              <a:avLst/>
              <a:gdLst>
                <a:gd name="T0" fmla="*/ 0 w 1384"/>
                <a:gd name="T1" fmla="*/ 0 h 382"/>
                <a:gd name="T2" fmla="*/ 1361 w 1384"/>
                <a:gd name="T3" fmla="*/ 0 h 382"/>
                <a:gd name="T4" fmla="*/ 1325 w 1384"/>
                <a:gd name="T5" fmla="*/ 86 h 382"/>
                <a:gd name="T6" fmla="*/ 1369 w 1384"/>
                <a:gd name="T7" fmla="*/ 101 h 382"/>
                <a:gd name="T8" fmla="*/ 1347 w 1384"/>
                <a:gd name="T9" fmla="*/ 101 h 382"/>
                <a:gd name="T10" fmla="*/ 1311 w 1384"/>
                <a:gd name="T11" fmla="*/ 223 h 382"/>
                <a:gd name="T12" fmla="*/ 1383 w 1384"/>
                <a:gd name="T13" fmla="*/ 302 h 382"/>
                <a:gd name="T14" fmla="*/ 1383 w 1384"/>
                <a:gd name="T15" fmla="*/ 331 h 382"/>
                <a:gd name="T16" fmla="*/ 1376 w 1384"/>
                <a:gd name="T17" fmla="*/ 381 h 382"/>
                <a:gd name="T18" fmla="*/ 7 w 1384"/>
                <a:gd name="T19" fmla="*/ 381 h 382"/>
                <a:gd name="T20" fmla="*/ 0 w 1384"/>
                <a:gd name="T21" fmla="*/ 0 h 3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84" h="382">
                  <a:moveTo>
                    <a:pt x="0" y="0"/>
                  </a:moveTo>
                  <a:lnTo>
                    <a:pt x="1361" y="0"/>
                  </a:lnTo>
                  <a:lnTo>
                    <a:pt x="1325" y="86"/>
                  </a:lnTo>
                  <a:lnTo>
                    <a:pt x="1369" y="101"/>
                  </a:lnTo>
                  <a:lnTo>
                    <a:pt x="1347" y="101"/>
                  </a:lnTo>
                  <a:lnTo>
                    <a:pt x="1311" y="223"/>
                  </a:lnTo>
                  <a:lnTo>
                    <a:pt x="1383" y="302"/>
                  </a:lnTo>
                  <a:lnTo>
                    <a:pt x="1383" y="331"/>
                  </a:lnTo>
                  <a:lnTo>
                    <a:pt x="1376" y="381"/>
                  </a:lnTo>
                  <a:lnTo>
                    <a:pt x="7" y="381"/>
                  </a:lnTo>
                  <a:lnTo>
                    <a:pt x="0" y="0"/>
                  </a:lnTo>
                </a:path>
              </a:pathLst>
            </a:custGeom>
            <a:gradFill rotWithShape="0">
              <a:gsLst>
                <a:gs pos="0">
                  <a:srgbClr val="EAEC5E">
                    <a:gamma/>
                    <a:tint val="80000"/>
                    <a:invGamma/>
                  </a:srgbClr>
                </a:gs>
                <a:gs pos="100000">
                  <a:srgbClr val="EAEC5E"/>
                </a:gs>
              </a:gsLst>
              <a:lin ang="2700000" scaled="1"/>
            </a:gradFill>
            <a:ln w="12700" cap="rnd" cmpd="sng">
              <a:solidFill>
                <a:schemeClr val="tx2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grpSp>
          <p:nvGrpSpPr>
            <p:cNvPr id="155663" name="Group 15"/>
            <p:cNvGrpSpPr>
              <a:grpSpLocks/>
            </p:cNvGrpSpPr>
            <p:nvPr/>
          </p:nvGrpSpPr>
          <p:grpSpPr bwMode="auto">
            <a:xfrm>
              <a:off x="2704" y="3112"/>
              <a:ext cx="297" cy="807"/>
              <a:chOff x="2704" y="3112"/>
              <a:chExt cx="297" cy="807"/>
            </a:xfrm>
          </p:grpSpPr>
          <p:sp>
            <p:nvSpPr>
              <p:cNvPr id="155664" name="Oval 16"/>
              <p:cNvSpPr>
                <a:spLocks noChangeArrowheads="1"/>
              </p:cNvSpPr>
              <p:nvPr/>
            </p:nvSpPr>
            <p:spPr bwMode="auto">
              <a:xfrm rot="21540000">
                <a:off x="2759" y="3112"/>
                <a:ext cx="242" cy="799"/>
              </a:xfrm>
              <a:prstGeom prst="ellipse">
                <a:avLst/>
              </a:prstGeom>
              <a:solidFill>
                <a:srgbClr val="CECECE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55665" name="Oval 17"/>
              <p:cNvSpPr>
                <a:spLocks noChangeArrowheads="1"/>
              </p:cNvSpPr>
              <p:nvPr/>
            </p:nvSpPr>
            <p:spPr bwMode="auto">
              <a:xfrm rot="21540000">
                <a:off x="2704" y="3120"/>
                <a:ext cx="243" cy="799"/>
              </a:xfrm>
              <a:prstGeom prst="ellipse">
                <a:avLst/>
              </a:prstGeom>
              <a:solidFill>
                <a:srgbClr val="91919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</p:grpSp>
        <p:sp>
          <p:nvSpPr>
            <p:cNvPr id="155666" name="Rectangle 18"/>
            <p:cNvSpPr>
              <a:spLocks noChangeArrowheads="1"/>
            </p:cNvSpPr>
            <p:nvPr/>
          </p:nvSpPr>
          <p:spPr bwMode="auto">
            <a:xfrm>
              <a:off x="3324" y="3072"/>
              <a:ext cx="1780" cy="2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55562" tIns="26988" rIns="55562" bIns="26988">
              <a:spAutoFit/>
            </a:bodyPr>
            <a:lstStyle>
              <a:lvl1pPr defTabSz="3302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274638" defTabSz="3302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549275" defTabSz="3302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822325" defTabSz="3302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096963" defTabSz="3302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1554163" defTabSz="330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011363" defTabSz="330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2468563" defTabSz="330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2925763" defTabSz="330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0" hangingPunct="0"/>
              <a:r>
                <a:rPr lang="en-US" altLang="en-US" sz="2000" b="1" dirty="0"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Transmitted light</a:t>
              </a:r>
            </a:p>
          </p:txBody>
        </p:sp>
        <p:sp>
          <p:nvSpPr>
            <p:cNvPr id="155667" name="Rectangle 19"/>
            <p:cNvSpPr>
              <a:spLocks noChangeArrowheads="1"/>
            </p:cNvSpPr>
            <p:nvPr/>
          </p:nvSpPr>
          <p:spPr bwMode="auto">
            <a:xfrm>
              <a:off x="1131" y="3024"/>
              <a:ext cx="1291" cy="2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55562" tIns="26988" rIns="55562" bIns="26988">
              <a:spAutoFit/>
            </a:bodyPr>
            <a:lstStyle>
              <a:lvl1pPr defTabSz="3302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274638" defTabSz="3302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549275" defTabSz="3302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822325" defTabSz="3302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096963" defTabSz="3302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1554163" defTabSz="330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011363" defTabSz="330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2468563" defTabSz="330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2925763" defTabSz="330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0" hangingPunct="0"/>
              <a:r>
                <a:rPr lang="en-US" altLang="en-US" sz="2000" b="1" dirty="0"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Light source</a:t>
              </a:r>
            </a:p>
          </p:txBody>
        </p:sp>
        <p:sp>
          <p:nvSpPr>
            <p:cNvPr id="155668" name="Freeform 20"/>
            <p:cNvSpPr>
              <a:spLocks/>
            </p:cNvSpPr>
            <p:nvPr/>
          </p:nvSpPr>
          <p:spPr bwMode="auto">
            <a:xfrm>
              <a:off x="1343" y="3318"/>
              <a:ext cx="1499" cy="382"/>
            </a:xfrm>
            <a:custGeom>
              <a:avLst/>
              <a:gdLst>
                <a:gd name="T0" fmla="*/ 1382 w 1383"/>
                <a:gd name="T1" fmla="*/ 0 h 382"/>
                <a:gd name="T2" fmla="*/ 22 w 1383"/>
                <a:gd name="T3" fmla="*/ 0 h 382"/>
                <a:gd name="T4" fmla="*/ 58 w 1383"/>
                <a:gd name="T5" fmla="*/ 86 h 382"/>
                <a:gd name="T6" fmla="*/ 14 w 1383"/>
                <a:gd name="T7" fmla="*/ 101 h 382"/>
                <a:gd name="T8" fmla="*/ 36 w 1383"/>
                <a:gd name="T9" fmla="*/ 101 h 382"/>
                <a:gd name="T10" fmla="*/ 72 w 1383"/>
                <a:gd name="T11" fmla="*/ 223 h 382"/>
                <a:gd name="T12" fmla="*/ 0 w 1383"/>
                <a:gd name="T13" fmla="*/ 302 h 382"/>
                <a:gd name="T14" fmla="*/ 0 w 1383"/>
                <a:gd name="T15" fmla="*/ 331 h 382"/>
                <a:gd name="T16" fmla="*/ 7 w 1383"/>
                <a:gd name="T17" fmla="*/ 381 h 382"/>
                <a:gd name="T18" fmla="*/ 1375 w 1383"/>
                <a:gd name="T19" fmla="*/ 381 h 382"/>
                <a:gd name="T20" fmla="*/ 1382 w 1383"/>
                <a:gd name="T21" fmla="*/ 0 h 3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83" h="382">
                  <a:moveTo>
                    <a:pt x="1382" y="0"/>
                  </a:moveTo>
                  <a:lnTo>
                    <a:pt x="22" y="0"/>
                  </a:lnTo>
                  <a:lnTo>
                    <a:pt x="58" y="86"/>
                  </a:lnTo>
                  <a:lnTo>
                    <a:pt x="14" y="101"/>
                  </a:lnTo>
                  <a:lnTo>
                    <a:pt x="36" y="101"/>
                  </a:lnTo>
                  <a:lnTo>
                    <a:pt x="72" y="223"/>
                  </a:lnTo>
                  <a:lnTo>
                    <a:pt x="0" y="302"/>
                  </a:lnTo>
                  <a:lnTo>
                    <a:pt x="0" y="331"/>
                  </a:lnTo>
                  <a:lnTo>
                    <a:pt x="7" y="381"/>
                  </a:lnTo>
                  <a:lnTo>
                    <a:pt x="1375" y="381"/>
                  </a:lnTo>
                  <a:lnTo>
                    <a:pt x="1382" y="0"/>
                  </a:lnTo>
                </a:path>
              </a:pathLst>
            </a:custGeom>
            <a:gradFill rotWithShape="0">
              <a:gsLst>
                <a:gs pos="0">
                  <a:srgbClr val="618FFD">
                    <a:gamma/>
                    <a:shade val="80000"/>
                    <a:invGamma/>
                  </a:srgbClr>
                </a:gs>
                <a:gs pos="50000">
                  <a:srgbClr val="618FFD"/>
                </a:gs>
                <a:gs pos="100000">
                  <a:srgbClr val="618FFD">
                    <a:gamma/>
                    <a:shade val="80000"/>
                    <a:invGamma/>
                  </a:srgbClr>
                </a:gs>
              </a:gsLst>
              <a:lin ang="2700000" scaled="1"/>
            </a:gradFill>
            <a:ln w="12700" cap="rnd" cmpd="sng">
              <a:solidFill>
                <a:schemeClr val="tx2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55669" name="Rectangle 21"/>
            <p:cNvSpPr>
              <a:spLocks noChangeArrowheads="1"/>
            </p:cNvSpPr>
            <p:nvPr/>
          </p:nvSpPr>
          <p:spPr bwMode="auto">
            <a:xfrm>
              <a:off x="1898" y="2841"/>
              <a:ext cx="2443" cy="2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55562" tIns="26988" rIns="55562" bIns="26988">
              <a:spAutoFit/>
            </a:bodyPr>
            <a:lstStyle>
              <a:lvl1pPr defTabSz="3302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274638" defTabSz="3302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549275" defTabSz="3302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822325" defTabSz="3302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096963" defTabSz="3302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1554163" defTabSz="330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011363" defTabSz="330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2468563" defTabSz="330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2925763" defTabSz="330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0" hangingPunct="0"/>
              <a:r>
                <a:rPr lang="en-US" altLang="en-US" sz="2000" b="1" dirty="0"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575 nm short pass filter</a:t>
              </a:r>
            </a:p>
          </p:txBody>
        </p:sp>
        <p:sp>
          <p:nvSpPr>
            <p:cNvPr id="155670" name="Rectangle 22"/>
            <p:cNvSpPr>
              <a:spLocks noChangeArrowheads="1"/>
            </p:cNvSpPr>
            <p:nvPr/>
          </p:nvSpPr>
          <p:spPr bwMode="auto">
            <a:xfrm>
              <a:off x="3064" y="3746"/>
              <a:ext cx="1663" cy="2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55562" tIns="26988" rIns="55562" bIns="26988">
              <a:spAutoFit/>
            </a:bodyPr>
            <a:lstStyle>
              <a:lvl1pPr defTabSz="3302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274638" defTabSz="3302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549275" defTabSz="3302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822325" defTabSz="3302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096963" defTabSz="3302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1554163" defTabSz="330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011363" defTabSz="330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2468563" defTabSz="330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2925763" defTabSz="330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0" hangingPunct="0"/>
              <a:r>
                <a:rPr lang="en-US" altLang="en-US" sz="2000" b="1" dirty="0"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&lt;575 nm light</a:t>
              </a:r>
            </a:p>
          </p:txBody>
        </p:sp>
      </p:grpSp>
      <p:sp>
        <p:nvSpPr>
          <p:cNvPr id="155671" name="Rectangle 23"/>
          <p:cNvSpPr>
            <a:spLocks noChangeArrowheads="1"/>
          </p:cNvSpPr>
          <p:nvPr/>
        </p:nvSpPr>
        <p:spPr bwMode="auto">
          <a:xfrm>
            <a:off x="2206879" y="3174666"/>
            <a:ext cx="7772400" cy="742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0488" tIns="44450" rIns="90488" bIns="44450" anchor="ctr"/>
          <a:lstStyle/>
          <a:p>
            <a:pPr algn="ctr">
              <a:lnSpc>
                <a:spcPct val="90000"/>
              </a:lnSpc>
              <a:spcBef>
                <a:spcPct val="0"/>
              </a:spcBef>
            </a:pPr>
            <a:r>
              <a:rPr lang="en-US" altLang="en-US" sz="3800" b="1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Standard Short Pass Filters.</a:t>
            </a:r>
          </a:p>
        </p:txBody>
      </p:sp>
      <p:grpSp>
        <p:nvGrpSpPr>
          <p:cNvPr id="24" name="Group 23"/>
          <p:cNvGrpSpPr/>
          <p:nvPr/>
        </p:nvGrpSpPr>
        <p:grpSpPr>
          <a:xfrm>
            <a:off x="0" y="5607698"/>
            <a:ext cx="12192000" cy="1250302"/>
            <a:chOff x="0" y="5607698"/>
            <a:chExt cx="12192000" cy="1250302"/>
          </a:xfrm>
        </p:grpSpPr>
        <p:sp>
          <p:nvSpPr>
            <p:cNvPr id="25" name="Rectangle 24"/>
            <p:cNvSpPr/>
            <p:nvPr/>
          </p:nvSpPr>
          <p:spPr>
            <a:xfrm>
              <a:off x="0" y="5607698"/>
              <a:ext cx="12192000" cy="1250302"/>
            </a:xfrm>
            <a:prstGeom prst="rect">
              <a:avLst/>
            </a:prstGeom>
            <a:solidFill>
              <a:srgbClr val="FFF6D9"/>
            </a:solidFill>
            <a:ln>
              <a:gradFill>
                <a:gsLst>
                  <a:gs pos="0">
                    <a:schemeClr val="accent1">
                      <a:lumMod val="5000"/>
                      <a:lumOff val="95000"/>
                    </a:schemeClr>
                  </a:gs>
                  <a:gs pos="74000">
                    <a:schemeClr val="accent1">
                      <a:lumMod val="45000"/>
                      <a:lumOff val="55000"/>
                    </a:schemeClr>
                  </a:gs>
                  <a:gs pos="40000">
                    <a:schemeClr val="accent1">
                      <a:lumMod val="45000"/>
                      <a:lumOff val="55000"/>
                    </a:schemeClr>
                  </a:gs>
                  <a:gs pos="100000">
                    <a:schemeClr val="accent1">
                      <a:lumMod val="30000"/>
                      <a:lumOff val="70000"/>
                    </a:schemeClr>
                  </a:gs>
                </a:gsLst>
                <a:lin ang="5400000" scaled="1"/>
              </a:gradFill>
            </a:ln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GB" sz="2400" b="1" dirty="0">
                  <a:solidFill>
                    <a:srgbClr val="FF0000"/>
                  </a:solidFill>
                </a:rPr>
                <a:t>				Malcolm Needs CSci FIBMS FBBTS</a:t>
              </a:r>
            </a:p>
          </p:txBody>
        </p:sp>
        <p:sp>
          <p:nvSpPr>
            <p:cNvPr id="26" name="Oval 25"/>
            <p:cNvSpPr>
              <a:spLocks noChangeAspect="1"/>
            </p:cNvSpPr>
            <p:nvPr/>
          </p:nvSpPr>
          <p:spPr bwMode="auto">
            <a:xfrm rot="5400000">
              <a:off x="281710" y="5734174"/>
              <a:ext cx="972015" cy="971652"/>
            </a:xfrm>
            <a:prstGeom prst="ellipse">
              <a:avLst/>
            </a:prstGeom>
            <a:solidFill>
              <a:srgbClr val="FF1111">
                <a:alpha val="93333"/>
              </a:srgbClr>
            </a:solidFill>
            <a:ln w="38100" cap="flat" cmpd="sng" algn="ctr">
              <a:solidFill>
                <a:srgbClr val="C00000"/>
              </a:solidFill>
              <a:prstDash val="solid"/>
              <a:round/>
              <a:headEnd type="none" w="med" len="med"/>
              <a:tailEnd type="none" w="med" len="med"/>
            </a:ln>
            <a:effectLst>
              <a:outerShdw sx="1000" sy="1000" algn="ctr" rotWithShape="0">
                <a:srgbClr val="000000"/>
              </a:outerShdw>
              <a:reflection endPos="0" dir="5400000" sy="-100000" algn="bl" rotWithShape="0"/>
            </a:effectLst>
            <a:scene3d>
              <a:camera prst="obliqueBottomRight"/>
              <a:lightRig rig="threePt" dir="t"/>
            </a:scene3d>
            <a:sp3d>
              <a:bevelT w="254000" prst="slope"/>
              <a:bevelB w="114300" prst="artDeco"/>
            </a:sp3d>
          </p:spPr>
          <p:txBody>
            <a:bodyPr/>
            <a:lstStyle/>
            <a:p>
              <a:pPr defTabSz="914400" eaLnBrk="0" hangingPunct="0">
                <a:defRPr/>
              </a:pPr>
              <a:endParaRPr lang="en-GB" sz="2400">
                <a:latin typeface="Times New Roman" charset="0"/>
                <a:cs typeface="+mn-cs"/>
              </a:endParaRPr>
            </a:p>
          </p:txBody>
        </p:sp>
        <p:grpSp>
          <p:nvGrpSpPr>
            <p:cNvPr id="27" name="Group 7"/>
            <p:cNvGrpSpPr>
              <a:grpSpLocks noChangeAspect="1"/>
            </p:cNvGrpSpPr>
            <p:nvPr/>
          </p:nvGrpSpPr>
          <p:grpSpPr bwMode="auto">
            <a:xfrm>
              <a:off x="1446003" y="6071153"/>
              <a:ext cx="463617" cy="516607"/>
              <a:chOff x="2839" y="1944"/>
              <a:chExt cx="596" cy="664"/>
            </a:xfrm>
          </p:grpSpPr>
          <p:sp>
            <p:nvSpPr>
              <p:cNvPr id="299" name="Line 8"/>
              <p:cNvSpPr>
                <a:spLocks noChangeAspect="1" noChangeShapeType="1"/>
              </p:cNvSpPr>
              <p:nvPr/>
            </p:nvSpPr>
            <p:spPr bwMode="auto">
              <a:xfrm rot="2543020">
                <a:off x="3080" y="2403"/>
                <a:ext cx="90" cy="6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0" name="Line 9"/>
              <p:cNvSpPr>
                <a:spLocks noChangeAspect="1" noChangeShapeType="1"/>
              </p:cNvSpPr>
              <p:nvPr/>
            </p:nvSpPr>
            <p:spPr bwMode="auto">
              <a:xfrm rot="2543020" flipH="1">
                <a:off x="2927" y="2250"/>
                <a:ext cx="60" cy="6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1" name="Line 10"/>
              <p:cNvSpPr>
                <a:spLocks noChangeAspect="1" noChangeShapeType="1"/>
              </p:cNvSpPr>
              <p:nvPr/>
            </p:nvSpPr>
            <p:spPr bwMode="auto">
              <a:xfrm rot="2543020">
                <a:off x="2969" y="2374"/>
                <a:ext cx="9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2" name="Line 11"/>
              <p:cNvSpPr>
                <a:spLocks noChangeAspect="1" noChangeShapeType="1"/>
              </p:cNvSpPr>
              <p:nvPr/>
            </p:nvSpPr>
            <p:spPr bwMode="auto">
              <a:xfrm rot="2543020">
                <a:off x="2989" y="2352"/>
                <a:ext cx="9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3" name="Rectangle 12"/>
              <p:cNvSpPr>
                <a:spLocks noChangeAspect="1" noChangeArrowheads="1"/>
              </p:cNvSpPr>
              <p:nvPr/>
            </p:nvSpPr>
            <p:spPr bwMode="auto">
              <a:xfrm rot="4906894">
                <a:off x="3231" y="2177"/>
                <a:ext cx="50" cy="30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04" name="Rectangle 13"/>
              <p:cNvSpPr>
                <a:spLocks noChangeAspect="1" noChangeArrowheads="1"/>
              </p:cNvSpPr>
              <p:nvPr/>
            </p:nvSpPr>
            <p:spPr bwMode="auto">
              <a:xfrm rot="4862429">
                <a:off x="3258" y="2301"/>
                <a:ext cx="49" cy="30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05" name="Rectangle 14"/>
              <p:cNvSpPr>
                <a:spLocks noChangeAspect="1" noChangeArrowheads="1"/>
              </p:cNvSpPr>
              <p:nvPr/>
            </p:nvSpPr>
            <p:spPr bwMode="auto">
              <a:xfrm rot="2543020">
                <a:off x="3017" y="2344"/>
                <a:ext cx="50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06" name="Rectangle 15"/>
              <p:cNvSpPr>
                <a:spLocks noChangeAspect="1" noChangeArrowheads="1"/>
              </p:cNvSpPr>
              <p:nvPr/>
            </p:nvSpPr>
            <p:spPr bwMode="auto">
              <a:xfrm rot="2543020">
                <a:off x="2915" y="2456"/>
                <a:ext cx="50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07" name="Rectangle 16"/>
              <p:cNvSpPr>
                <a:spLocks noChangeAspect="1" noChangeArrowheads="1"/>
              </p:cNvSpPr>
              <p:nvPr/>
            </p:nvSpPr>
            <p:spPr bwMode="auto">
              <a:xfrm rot="2543020">
                <a:off x="2942" y="2275"/>
                <a:ext cx="49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08" name="Rectangle 17"/>
              <p:cNvSpPr>
                <a:spLocks noChangeAspect="1" noChangeArrowheads="1"/>
              </p:cNvSpPr>
              <p:nvPr/>
            </p:nvSpPr>
            <p:spPr bwMode="auto">
              <a:xfrm rot="10736418">
                <a:off x="2996" y="1944"/>
                <a:ext cx="49" cy="3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09" name="Rectangle 18"/>
              <p:cNvSpPr>
                <a:spLocks noChangeAspect="1" noChangeArrowheads="1"/>
              </p:cNvSpPr>
              <p:nvPr/>
            </p:nvSpPr>
            <p:spPr bwMode="auto">
              <a:xfrm rot="2543020">
                <a:off x="2839" y="2388"/>
                <a:ext cx="49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10" name="Rectangle 19"/>
              <p:cNvSpPr>
                <a:spLocks noChangeAspect="1" noChangeArrowheads="1"/>
              </p:cNvSpPr>
              <p:nvPr/>
            </p:nvSpPr>
            <p:spPr bwMode="auto">
              <a:xfrm rot="10736418">
                <a:off x="2867" y="1950"/>
                <a:ext cx="49" cy="3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311" name="AutoShape 20"/>
              <p:cNvCxnSpPr>
                <a:cxnSpLocks noChangeAspect="1" noChangeShapeType="1"/>
                <a:stCxn id="310" idx="3"/>
                <a:endCxn id="310" idx="1"/>
              </p:cNvCxnSpPr>
              <p:nvPr/>
            </p:nvCxnSpPr>
            <p:spPr bwMode="auto">
              <a:xfrm>
                <a:off x="2868" y="2118"/>
                <a:ext cx="49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12" name="AutoShape 21"/>
              <p:cNvCxnSpPr>
                <a:cxnSpLocks noChangeAspect="1" noChangeShapeType="1"/>
                <a:stCxn id="310" idx="1"/>
                <a:endCxn id="310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13" name="AutoShape 22"/>
              <p:cNvCxnSpPr>
                <a:cxnSpLocks noChangeAspect="1" noChangeShapeType="1"/>
                <a:stCxn id="310" idx="1"/>
                <a:endCxn id="310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14" name="AutoShape 23"/>
              <p:cNvCxnSpPr>
                <a:cxnSpLocks noChangeAspect="1" noChangeShapeType="1"/>
                <a:stCxn id="310" idx="1"/>
                <a:endCxn id="310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15" name="AutoShape 24"/>
              <p:cNvCxnSpPr>
                <a:cxnSpLocks noChangeAspect="1" noChangeShapeType="1"/>
                <a:stCxn id="310" idx="1"/>
                <a:endCxn id="310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16" name="AutoShape 25"/>
              <p:cNvCxnSpPr>
                <a:cxnSpLocks noChangeAspect="1" noChangeShapeType="1"/>
                <a:stCxn id="304" idx="3"/>
                <a:endCxn id="304" idx="1"/>
              </p:cNvCxnSpPr>
              <p:nvPr/>
            </p:nvCxnSpPr>
            <p:spPr bwMode="auto">
              <a:xfrm flipH="1" flipV="1">
                <a:off x="3280" y="2430"/>
                <a:ext cx="8" cy="4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17" name="AutoShape 26"/>
              <p:cNvCxnSpPr>
                <a:cxnSpLocks noChangeAspect="1" noChangeShapeType="1"/>
                <a:stCxn id="310" idx="1"/>
                <a:endCxn id="310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18" name="AutoShape 27"/>
              <p:cNvCxnSpPr>
                <a:cxnSpLocks noChangeAspect="1" noChangeShapeType="1"/>
                <a:stCxn id="310" idx="1"/>
                <a:endCxn id="310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19" name="AutoShape 28"/>
              <p:cNvCxnSpPr>
                <a:cxnSpLocks noChangeAspect="1" noChangeShapeType="1"/>
                <a:stCxn id="310" idx="1"/>
                <a:endCxn id="310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20" name="AutoShape 29"/>
              <p:cNvCxnSpPr>
                <a:cxnSpLocks noChangeAspect="1" noChangeShapeType="1"/>
              </p:cNvCxnSpPr>
              <p:nvPr/>
            </p:nvCxnSpPr>
            <p:spPr bwMode="auto">
              <a:xfrm rot="2543020" flipV="1">
                <a:off x="2997" y="2091"/>
                <a:ext cx="36" cy="34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21" name="AutoShape 30"/>
              <p:cNvCxnSpPr>
                <a:cxnSpLocks noChangeAspect="1" noChangeShapeType="1"/>
              </p:cNvCxnSpPr>
              <p:nvPr/>
            </p:nvCxnSpPr>
            <p:spPr bwMode="auto">
              <a:xfrm rot="2543020" flipH="1" flipV="1">
                <a:off x="3243" y="2317"/>
                <a:ext cx="38" cy="31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22" name="AutoShape 31"/>
              <p:cNvCxnSpPr>
                <a:cxnSpLocks noChangeAspect="1" noChangeShapeType="1"/>
                <a:stCxn id="304" idx="1"/>
                <a:endCxn id="304" idx="1"/>
              </p:cNvCxnSpPr>
              <p:nvPr/>
            </p:nvCxnSpPr>
            <p:spPr bwMode="auto">
              <a:xfrm>
                <a:off x="3280" y="2430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323" name="Line 32"/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868" y="2421"/>
                <a:ext cx="0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24" name="Line 33"/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970" y="2309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25" name="Line 34"/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935" y="2482"/>
                <a:ext cx="0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26" name="Line 35"/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3038" y="2370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27" name="Line 36"/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339" y="2399"/>
                <a:ext cx="1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28" name="Line 37"/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191" y="2427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29" name="Line 38"/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335" y="2270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30" name="Line 39"/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185" y="2299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31" name="Line 40"/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2893" y="1991"/>
                <a:ext cx="1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32" name="Line 41"/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3021" y="1984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33" name="Line 42"/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2900" y="2163"/>
                <a:ext cx="1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34" name="Line 43"/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3029" y="2156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35" name="Oval 44"/>
              <p:cNvSpPr>
                <a:spLocks noChangeAspect="1" noChangeArrowheads="1"/>
              </p:cNvSpPr>
              <p:nvPr/>
            </p:nvSpPr>
            <p:spPr bwMode="auto">
              <a:xfrm rot="2543020">
                <a:off x="2991" y="2406"/>
                <a:ext cx="20" cy="2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36" name="Oval 45"/>
              <p:cNvSpPr>
                <a:spLocks noChangeAspect="1" noChangeArrowheads="1"/>
              </p:cNvSpPr>
              <p:nvPr/>
            </p:nvSpPr>
            <p:spPr bwMode="auto">
              <a:xfrm rot="2543020">
                <a:off x="2964" y="2382"/>
                <a:ext cx="20" cy="2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</p:grpSp>
        <p:grpSp>
          <p:nvGrpSpPr>
            <p:cNvPr id="28" name="Group 397"/>
            <p:cNvGrpSpPr>
              <a:grpSpLocks noChangeAspect="1"/>
            </p:cNvGrpSpPr>
            <p:nvPr/>
          </p:nvGrpSpPr>
          <p:grpSpPr bwMode="auto">
            <a:xfrm>
              <a:off x="1982621" y="5735053"/>
              <a:ext cx="1024036" cy="1019723"/>
              <a:chOff x="3600" y="1632"/>
              <a:chExt cx="1594" cy="1587"/>
            </a:xfrm>
          </p:grpSpPr>
          <p:sp>
            <p:nvSpPr>
              <p:cNvPr id="29" name="Line 141"/>
              <p:cNvSpPr>
                <a:spLocks noChangeAspect="1" noChangeShapeType="1"/>
              </p:cNvSpPr>
              <p:nvPr/>
            </p:nvSpPr>
            <p:spPr bwMode="auto">
              <a:xfrm>
                <a:off x="4215" y="171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30" name="Line 142"/>
              <p:cNvSpPr>
                <a:spLocks noChangeAspect="1" noChangeShapeType="1"/>
              </p:cNvSpPr>
              <p:nvPr/>
            </p:nvSpPr>
            <p:spPr bwMode="auto">
              <a:xfrm flipH="1">
                <a:off x="4593" y="171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31" name="Rectangle 126"/>
              <p:cNvSpPr>
                <a:spLocks noChangeAspect="1" noChangeArrowheads="1"/>
              </p:cNvSpPr>
              <p:nvPr/>
            </p:nvSpPr>
            <p:spPr bwMode="auto">
              <a:xfrm rot="8193398">
                <a:off x="4242" y="1632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2" name="Rectangle 127"/>
              <p:cNvSpPr>
                <a:spLocks noChangeAspect="1" noChangeArrowheads="1"/>
              </p:cNvSpPr>
              <p:nvPr/>
            </p:nvSpPr>
            <p:spPr bwMode="auto">
              <a:xfrm rot="2363874">
                <a:off x="4528" y="1647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3" name="Rectangle 128"/>
              <p:cNvSpPr>
                <a:spLocks noChangeAspect="1" noChangeArrowheads="1"/>
              </p:cNvSpPr>
              <p:nvPr/>
            </p:nvSpPr>
            <p:spPr bwMode="auto">
              <a:xfrm>
                <a:off x="4217" y="1672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4" name="Line 129"/>
              <p:cNvSpPr>
                <a:spLocks noChangeAspect="1" noChangeShapeType="1"/>
              </p:cNvSpPr>
              <p:nvPr/>
            </p:nvSpPr>
            <p:spPr bwMode="auto">
              <a:xfrm flipH="1" flipV="1">
                <a:off x="4107" y="2362"/>
                <a:ext cx="27" cy="29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35" name="Line 130"/>
              <p:cNvSpPr>
                <a:spLocks noChangeAspect="1" noChangeShapeType="1"/>
              </p:cNvSpPr>
              <p:nvPr/>
            </p:nvSpPr>
            <p:spPr bwMode="auto">
              <a:xfrm flipH="1">
                <a:off x="4215" y="2741"/>
                <a:ext cx="378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6" name="Line 131"/>
              <p:cNvSpPr>
                <a:spLocks noChangeAspect="1" noChangeShapeType="1"/>
              </p:cNvSpPr>
              <p:nvPr/>
            </p:nvSpPr>
            <p:spPr bwMode="auto">
              <a:xfrm flipH="1">
                <a:off x="4674" y="2389"/>
                <a:ext cx="28" cy="29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37" name="Line 132"/>
              <p:cNvSpPr>
                <a:spLocks noChangeAspect="1" noChangeShapeType="1"/>
              </p:cNvSpPr>
              <p:nvPr/>
            </p:nvSpPr>
            <p:spPr bwMode="auto">
              <a:xfrm>
                <a:off x="4485" y="2146"/>
                <a:ext cx="162" cy="162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38" name="Line 133"/>
              <p:cNvSpPr>
                <a:spLocks noChangeAspect="1" noChangeShapeType="1"/>
              </p:cNvSpPr>
              <p:nvPr/>
            </p:nvSpPr>
            <p:spPr bwMode="auto">
              <a:xfrm flipH="1">
                <a:off x="4161" y="2146"/>
                <a:ext cx="189" cy="135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39" name="Line 134"/>
              <p:cNvSpPr>
                <a:spLocks noChangeAspect="1" noChangeShapeType="1"/>
              </p:cNvSpPr>
              <p:nvPr/>
            </p:nvSpPr>
            <p:spPr bwMode="auto">
              <a:xfrm flipH="1">
                <a:off x="4458" y="2660"/>
                <a:ext cx="27" cy="0"/>
              </a:xfrm>
              <a:prstGeom prst="line">
                <a:avLst/>
              </a:prstGeom>
              <a:noFill/>
              <a:ln w="28575">
                <a:solidFill>
                  <a:schemeClr val="hlink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0" name="Line 135"/>
              <p:cNvSpPr>
                <a:spLocks noChangeAspect="1" noChangeShapeType="1"/>
              </p:cNvSpPr>
              <p:nvPr/>
            </p:nvSpPr>
            <p:spPr bwMode="auto">
              <a:xfrm>
                <a:off x="4323" y="2633"/>
                <a:ext cx="27" cy="0"/>
              </a:xfrm>
              <a:prstGeom prst="line">
                <a:avLst/>
              </a:prstGeom>
              <a:noFill/>
              <a:ln w="28575">
                <a:solidFill>
                  <a:schemeClr val="hlink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1" name="Line 136"/>
              <p:cNvSpPr>
                <a:spLocks noChangeAspect="1" noChangeShapeType="1"/>
              </p:cNvSpPr>
              <p:nvPr/>
            </p:nvSpPr>
            <p:spPr bwMode="auto">
              <a:xfrm flipH="1">
                <a:off x="4566" y="2470"/>
                <a:ext cx="27" cy="10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42" name="Line 137"/>
              <p:cNvSpPr>
                <a:spLocks noChangeAspect="1" noChangeShapeType="1"/>
              </p:cNvSpPr>
              <p:nvPr/>
            </p:nvSpPr>
            <p:spPr bwMode="auto">
              <a:xfrm>
                <a:off x="4485" y="2281"/>
                <a:ext cx="27" cy="10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43" name="Line 138"/>
              <p:cNvSpPr>
                <a:spLocks noChangeAspect="1" noChangeShapeType="1"/>
              </p:cNvSpPr>
              <p:nvPr/>
            </p:nvSpPr>
            <p:spPr bwMode="auto">
              <a:xfrm>
                <a:off x="4215" y="2470"/>
                <a:ext cx="27" cy="8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44" name="Line 139"/>
              <p:cNvSpPr>
                <a:spLocks noChangeAspect="1" noChangeShapeType="1"/>
              </p:cNvSpPr>
              <p:nvPr/>
            </p:nvSpPr>
            <p:spPr bwMode="auto">
              <a:xfrm flipH="1">
                <a:off x="4296" y="2281"/>
                <a:ext cx="54" cy="8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45" name="Line 140"/>
              <p:cNvSpPr>
                <a:spLocks noChangeAspect="1" noChangeShapeType="1"/>
              </p:cNvSpPr>
              <p:nvPr/>
            </p:nvSpPr>
            <p:spPr bwMode="auto">
              <a:xfrm>
                <a:off x="4377" y="1902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46" name="AutoShape 143"/>
              <p:cNvCxnSpPr>
                <a:cxnSpLocks noChangeAspect="1" noChangeShapeType="1"/>
                <a:stCxn id="53" idx="0"/>
                <a:endCxn id="50" idx="0"/>
              </p:cNvCxnSpPr>
              <p:nvPr/>
            </p:nvCxnSpPr>
            <p:spPr bwMode="auto">
              <a:xfrm>
                <a:off x="4372" y="2038"/>
                <a:ext cx="91" cy="0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47" name="Rectangle 144"/>
              <p:cNvSpPr>
                <a:spLocks noChangeAspect="1" noChangeArrowheads="1"/>
              </p:cNvSpPr>
              <p:nvPr/>
            </p:nvSpPr>
            <p:spPr bwMode="auto">
              <a:xfrm>
                <a:off x="4441" y="217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8" name="Rectangle 145"/>
              <p:cNvSpPr>
                <a:spLocks noChangeAspect="1" noChangeArrowheads="1"/>
              </p:cNvSpPr>
              <p:nvPr/>
            </p:nvSpPr>
            <p:spPr bwMode="auto">
              <a:xfrm rot="2319409">
                <a:off x="4620" y="1713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9" name="Rectangle 146"/>
              <p:cNvSpPr>
                <a:spLocks noChangeAspect="1" noChangeArrowheads="1"/>
              </p:cNvSpPr>
              <p:nvPr/>
            </p:nvSpPr>
            <p:spPr bwMode="auto">
              <a:xfrm>
                <a:off x="4441" y="1902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0" name="Rectangle 147"/>
              <p:cNvSpPr>
                <a:spLocks noChangeAspect="1" noChangeArrowheads="1"/>
              </p:cNvSpPr>
              <p:nvPr/>
            </p:nvSpPr>
            <p:spPr bwMode="auto">
              <a:xfrm>
                <a:off x="4441" y="203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1" name="Rectangle 148"/>
              <p:cNvSpPr>
                <a:spLocks noChangeAspect="1" noChangeArrowheads="1"/>
              </p:cNvSpPr>
              <p:nvPr/>
            </p:nvSpPr>
            <p:spPr bwMode="auto">
              <a:xfrm>
                <a:off x="4350" y="1902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2" name="Rectangle 149"/>
              <p:cNvSpPr>
                <a:spLocks noChangeAspect="1" noChangeArrowheads="1"/>
              </p:cNvSpPr>
              <p:nvPr/>
            </p:nvSpPr>
            <p:spPr bwMode="auto">
              <a:xfrm>
                <a:off x="4350" y="217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3" name="Rectangle 150"/>
              <p:cNvSpPr>
                <a:spLocks noChangeAspect="1" noChangeArrowheads="1"/>
              </p:cNvSpPr>
              <p:nvPr/>
            </p:nvSpPr>
            <p:spPr bwMode="auto">
              <a:xfrm>
                <a:off x="4350" y="203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4" name="Rectangle 151"/>
              <p:cNvSpPr>
                <a:spLocks noChangeAspect="1" noChangeArrowheads="1"/>
              </p:cNvSpPr>
              <p:nvPr/>
            </p:nvSpPr>
            <p:spPr bwMode="auto">
              <a:xfrm rot="8193398">
                <a:off x="4161" y="1713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55" name="AutoShape 152"/>
              <p:cNvCxnSpPr>
                <a:cxnSpLocks noChangeAspect="1" noChangeShapeType="1"/>
                <a:stCxn id="54" idx="3"/>
                <a:endCxn id="54" idx="1"/>
              </p:cNvCxnSpPr>
              <p:nvPr/>
            </p:nvCxnSpPr>
            <p:spPr bwMode="auto">
              <a:xfrm flipV="1">
                <a:off x="4166" y="184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56" name="AutoShape 153"/>
              <p:cNvCxnSpPr>
                <a:cxnSpLocks noChangeAspect="1" noChangeShapeType="1"/>
                <a:stCxn id="54" idx="1"/>
                <a:endCxn id="54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57" name="AutoShape 154"/>
              <p:cNvCxnSpPr>
                <a:cxnSpLocks noChangeAspect="1" noChangeShapeType="1"/>
                <a:stCxn id="54" idx="1"/>
                <a:endCxn id="54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58" name="AutoShape 155"/>
              <p:cNvCxnSpPr>
                <a:cxnSpLocks noChangeAspect="1" noChangeShapeType="1"/>
                <a:stCxn id="54" idx="1"/>
                <a:endCxn id="54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59" name="AutoShape 156"/>
              <p:cNvCxnSpPr>
                <a:cxnSpLocks noChangeAspect="1" noChangeShapeType="1"/>
                <a:stCxn id="54" idx="1"/>
                <a:endCxn id="54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60" name="AutoShape 157"/>
              <p:cNvCxnSpPr>
                <a:cxnSpLocks noChangeAspect="1" noChangeShapeType="1"/>
                <a:stCxn id="48" idx="3"/>
                <a:endCxn id="48" idx="1"/>
              </p:cNvCxnSpPr>
              <p:nvPr/>
            </p:nvCxnSpPr>
            <p:spPr bwMode="auto">
              <a:xfrm flipH="1" flipV="1">
                <a:off x="4625" y="1834"/>
                <a:ext cx="34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61" name="AutoShape 158"/>
              <p:cNvCxnSpPr>
                <a:cxnSpLocks noChangeAspect="1" noChangeShapeType="1"/>
                <a:stCxn id="54" idx="1"/>
                <a:endCxn id="54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62" name="AutoShape 159"/>
              <p:cNvCxnSpPr>
                <a:cxnSpLocks noChangeAspect="1" noChangeShapeType="1"/>
                <a:stCxn id="54" idx="1"/>
                <a:endCxn id="54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63" name="AutoShape 160"/>
              <p:cNvCxnSpPr>
                <a:cxnSpLocks noChangeAspect="1" noChangeShapeType="1"/>
                <a:stCxn id="54" idx="1"/>
                <a:endCxn id="54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64" name="AutoShape 161"/>
              <p:cNvCxnSpPr>
                <a:cxnSpLocks noChangeAspect="1" noChangeShapeType="1"/>
              </p:cNvCxnSpPr>
              <p:nvPr/>
            </p:nvCxnSpPr>
            <p:spPr bwMode="auto">
              <a:xfrm flipV="1">
                <a:off x="4242" y="176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65" name="AutoShape 162"/>
              <p:cNvCxnSpPr>
                <a:cxnSpLocks noChangeAspect="1" noChangeShapeType="1"/>
              </p:cNvCxnSpPr>
              <p:nvPr/>
            </p:nvCxnSpPr>
            <p:spPr bwMode="auto">
              <a:xfrm flipH="1" flipV="1">
                <a:off x="4539" y="1767"/>
                <a:ext cx="35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66" name="AutoShape 163"/>
              <p:cNvCxnSpPr>
                <a:cxnSpLocks noChangeAspect="1" noChangeShapeType="1"/>
                <a:stCxn id="48" idx="1"/>
                <a:endCxn id="48" idx="1"/>
              </p:cNvCxnSpPr>
              <p:nvPr/>
            </p:nvCxnSpPr>
            <p:spPr bwMode="auto">
              <a:xfrm>
                <a:off x="4625" y="183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67" name="Line 164"/>
              <p:cNvSpPr>
                <a:spLocks noChangeAspect="1" noChangeShapeType="1"/>
              </p:cNvSpPr>
              <p:nvPr/>
            </p:nvSpPr>
            <p:spPr bwMode="auto">
              <a:xfrm flipV="1">
                <a:off x="4377" y="220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8" name="Line 165"/>
              <p:cNvSpPr>
                <a:spLocks noChangeAspect="1" noChangeShapeType="1"/>
              </p:cNvSpPr>
              <p:nvPr/>
            </p:nvSpPr>
            <p:spPr bwMode="auto">
              <a:xfrm flipV="1">
                <a:off x="4377" y="206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9" name="Line 166"/>
              <p:cNvSpPr>
                <a:spLocks noChangeAspect="1" noChangeShapeType="1"/>
              </p:cNvSpPr>
              <p:nvPr/>
            </p:nvSpPr>
            <p:spPr bwMode="auto">
              <a:xfrm flipV="1">
                <a:off x="4377" y="192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70" name="Line 167"/>
              <p:cNvSpPr>
                <a:spLocks noChangeAspect="1" noChangeShapeType="1"/>
              </p:cNvSpPr>
              <p:nvPr/>
            </p:nvSpPr>
            <p:spPr bwMode="auto">
              <a:xfrm flipV="1">
                <a:off x="4458" y="220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71" name="Line 168"/>
              <p:cNvSpPr>
                <a:spLocks noChangeAspect="1" noChangeShapeType="1"/>
              </p:cNvSpPr>
              <p:nvPr/>
            </p:nvSpPr>
            <p:spPr bwMode="auto">
              <a:xfrm flipV="1">
                <a:off x="4458" y="206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72" name="Line 169"/>
              <p:cNvSpPr>
                <a:spLocks noChangeAspect="1" noChangeShapeType="1"/>
              </p:cNvSpPr>
              <p:nvPr/>
            </p:nvSpPr>
            <p:spPr bwMode="auto">
              <a:xfrm flipV="1">
                <a:off x="4458" y="192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73" name="Line 170"/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674" y="1767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74" name="Line 171"/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93" y="187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75" name="Line 172"/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93" y="1686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76" name="Line 173"/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12" y="179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77" name="Line 174"/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134" y="176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78" name="Line 175"/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215" y="168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79" name="Line 176"/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242" y="187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80" name="Line 177"/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323" y="179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81" name="Oval 178"/>
              <p:cNvSpPr>
                <a:spLocks noChangeAspect="1" noChangeArrowheads="1"/>
              </p:cNvSpPr>
              <p:nvPr/>
            </p:nvSpPr>
            <p:spPr bwMode="auto">
              <a:xfrm>
                <a:off x="4470" y="179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2" name="Oval 179"/>
              <p:cNvSpPr>
                <a:spLocks noChangeAspect="1" noChangeArrowheads="1"/>
              </p:cNvSpPr>
              <p:nvPr/>
            </p:nvSpPr>
            <p:spPr bwMode="auto">
              <a:xfrm>
                <a:off x="4485" y="198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3" name="Oval 180"/>
              <p:cNvSpPr>
                <a:spLocks noChangeAspect="1" noChangeArrowheads="1"/>
              </p:cNvSpPr>
              <p:nvPr/>
            </p:nvSpPr>
            <p:spPr bwMode="auto">
              <a:xfrm>
                <a:off x="4323" y="198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4" name="Oval 181"/>
              <p:cNvSpPr>
                <a:spLocks noChangeAspect="1" noChangeArrowheads="1"/>
              </p:cNvSpPr>
              <p:nvPr/>
            </p:nvSpPr>
            <p:spPr bwMode="auto">
              <a:xfrm>
                <a:off x="4323" y="179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5" name="Oval 182"/>
              <p:cNvSpPr>
                <a:spLocks noChangeAspect="1" noChangeArrowheads="1"/>
              </p:cNvSpPr>
              <p:nvPr/>
            </p:nvSpPr>
            <p:spPr bwMode="auto">
              <a:xfrm>
                <a:off x="4485" y="211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6" name="Oval 183"/>
              <p:cNvSpPr>
                <a:spLocks noChangeAspect="1" noChangeArrowheads="1"/>
              </p:cNvSpPr>
              <p:nvPr/>
            </p:nvSpPr>
            <p:spPr bwMode="auto">
              <a:xfrm>
                <a:off x="4485" y="206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7" name="Oval 184"/>
              <p:cNvSpPr>
                <a:spLocks noChangeAspect="1" noChangeArrowheads="1"/>
              </p:cNvSpPr>
              <p:nvPr/>
            </p:nvSpPr>
            <p:spPr bwMode="auto">
              <a:xfrm>
                <a:off x="4323" y="211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8" name="Oval 185"/>
              <p:cNvSpPr>
                <a:spLocks noChangeAspect="1" noChangeArrowheads="1"/>
              </p:cNvSpPr>
              <p:nvPr/>
            </p:nvSpPr>
            <p:spPr bwMode="auto">
              <a:xfrm>
                <a:off x="4323" y="206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9" name="Oval 186"/>
              <p:cNvSpPr>
                <a:spLocks noChangeAspect="1" noChangeArrowheads="1"/>
              </p:cNvSpPr>
              <p:nvPr/>
            </p:nvSpPr>
            <p:spPr bwMode="auto">
              <a:xfrm>
                <a:off x="4485" y="225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90" name="Oval 187"/>
              <p:cNvSpPr>
                <a:spLocks noChangeAspect="1" noChangeArrowheads="1"/>
              </p:cNvSpPr>
              <p:nvPr/>
            </p:nvSpPr>
            <p:spPr bwMode="auto">
              <a:xfrm>
                <a:off x="4323" y="225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91" name="Line 188"/>
              <p:cNvSpPr>
                <a:spLocks noChangeAspect="1" noChangeShapeType="1"/>
              </p:cNvSpPr>
              <p:nvPr/>
            </p:nvSpPr>
            <p:spPr bwMode="auto">
              <a:xfrm rot="7964060">
                <a:off x="4769" y="2878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2" name="Line 189"/>
              <p:cNvSpPr>
                <a:spLocks noChangeAspect="1" noChangeShapeType="1"/>
              </p:cNvSpPr>
              <p:nvPr/>
            </p:nvSpPr>
            <p:spPr bwMode="auto">
              <a:xfrm rot="7964060">
                <a:off x="5017" y="2698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3" name="Line 190"/>
              <p:cNvSpPr>
                <a:spLocks noChangeAspect="1" noChangeShapeType="1"/>
              </p:cNvSpPr>
              <p:nvPr/>
            </p:nvSpPr>
            <p:spPr bwMode="auto">
              <a:xfrm rot="7964060" flipH="1">
                <a:off x="4760" y="2976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cxnSp>
            <p:nvCxnSpPr>
              <p:cNvPr id="94" name="AutoShape 191"/>
              <p:cNvCxnSpPr>
                <a:cxnSpLocks noChangeAspect="1" noChangeShapeType="1"/>
                <a:stCxn id="103" idx="0"/>
                <a:endCxn id="99" idx="0"/>
              </p:cNvCxnSpPr>
              <p:nvPr/>
            </p:nvCxnSpPr>
            <p:spPr bwMode="auto">
              <a:xfrm flipH="1">
                <a:off x="4680" y="2752"/>
                <a:ext cx="62" cy="67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95" name="Rectangle 192"/>
              <p:cNvSpPr>
                <a:spLocks noChangeAspect="1" noChangeArrowheads="1"/>
              </p:cNvSpPr>
              <p:nvPr/>
            </p:nvSpPr>
            <p:spPr bwMode="auto">
              <a:xfrm rot="7964060">
                <a:off x="4509" y="2614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96" name="Rectangle 193"/>
              <p:cNvSpPr>
                <a:spLocks noChangeAspect="1" noChangeArrowheads="1"/>
              </p:cNvSpPr>
              <p:nvPr/>
            </p:nvSpPr>
            <p:spPr bwMode="auto">
              <a:xfrm rot="10327934">
                <a:off x="4786" y="2921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97" name="Rectangle 194"/>
              <p:cNvSpPr>
                <a:spLocks noChangeAspect="1" noChangeArrowheads="1"/>
              </p:cNvSpPr>
              <p:nvPr/>
            </p:nvSpPr>
            <p:spPr bwMode="auto">
              <a:xfrm rot="10283469">
                <a:off x="4675" y="2944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98" name="Rectangle 195"/>
              <p:cNvSpPr>
                <a:spLocks noChangeAspect="1" noChangeArrowheads="1"/>
              </p:cNvSpPr>
              <p:nvPr/>
            </p:nvSpPr>
            <p:spPr bwMode="auto">
              <a:xfrm rot="7964060">
                <a:off x="4708" y="279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99" name="Rectangle 196"/>
              <p:cNvSpPr>
                <a:spLocks noChangeAspect="1" noChangeArrowheads="1"/>
              </p:cNvSpPr>
              <p:nvPr/>
            </p:nvSpPr>
            <p:spPr bwMode="auto">
              <a:xfrm rot="7964060">
                <a:off x="4608" y="2705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00" name="Rectangle 197"/>
              <p:cNvSpPr>
                <a:spLocks noChangeAspect="1" noChangeArrowheads="1"/>
              </p:cNvSpPr>
              <p:nvPr/>
            </p:nvSpPr>
            <p:spPr bwMode="auto">
              <a:xfrm rot="7964060">
                <a:off x="4770" y="2730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01" name="Rectangle 198"/>
              <p:cNvSpPr>
                <a:spLocks noChangeAspect="1" noChangeArrowheads="1"/>
              </p:cNvSpPr>
              <p:nvPr/>
            </p:nvSpPr>
            <p:spPr bwMode="auto">
              <a:xfrm rot="-5442543">
                <a:off x="4982" y="269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02" name="Rectangle 199"/>
              <p:cNvSpPr>
                <a:spLocks noChangeAspect="1" noChangeArrowheads="1"/>
              </p:cNvSpPr>
              <p:nvPr/>
            </p:nvSpPr>
            <p:spPr bwMode="auto">
              <a:xfrm rot="7964060">
                <a:off x="4571" y="2547"/>
                <a:ext cx="43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03" name="Rectangle 200"/>
              <p:cNvSpPr>
                <a:spLocks noChangeAspect="1" noChangeArrowheads="1"/>
              </p:cNvSpPr>
              <p:nvPr/>
            </p:nvSpPr>
            <p:spPr bwMode="auto">
              <a:xfrm rot="7964060">
                <a:off x="4670" y="2638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04" name="Rectangle 201"/>
              <p:cNvSpPr>
                <a:spLocks noChangeAspect="1" noChangeArrowheads="1"/>
              </p:cNvSpPr>
              <p:nvPr/>
            </p:nvSpPr>
            <p:spPr bwMode="auto">
              <a:xfrm rot="-5442543">
                <a:off x="4977" y="2583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105" name="AutoShape 202"/>
              <p:cNvCxnSpPr>
                <a:cxnSpLocks noChangeAspect="1" noChangeShapeType="1"/>
                <a:stCxn id="104" idx="3"/>
                <a:endCxn id="104" idx="1"/>
              </p:cNvCxnSpPr>
              <p:nvPr/>
            </p:nvCxnSpPr>
            <p:spPr bwMode="auto">
              <a:xfrm>
                <a:off x="4998" y="2710"/>
                <a:ext cx="1" cy="44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06" name="AutoShape 203"/>
              <p:cNvCxnSpPr>
                <a:cxnSpLocks noChangeAspect="1" noChangeShapeType="1"/>
                <a:stCxn id="104" idx="1"/>
                <a:endCxn id="104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07" name="AutoShape 204"/>
              <p:cNvCxnSpPr>
                <a:cxnSpLocks noChangeAspect="1" noChangeShapeType="1"/>
                <a:stCxn id="104" idx="1"/>
                <a:endCxn id="104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08" name="AutoShape 205"/>
              <p:cNvCxnSpPr>
                <a:cxnSpLocks noChangeAspect="1" noChangeShapeType="1"/>
                <a:stCxn id="104" idx="1"/>
                <a:endCxn id="104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09" name="AutoShape 206"/>
              <p:cNvCxnSpPr>
                <a:cxnSpLocks noChangeAspect="1" noChangeShapeType="1"/>
                <a:stCxn id="104" idx="1"/>
                <a:endCxn id="104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10" name="AutoShape 207"/>
              <p:cNvCxnSpPr>
                <a:cxnSpLocks noChangeAspect="1" noChangeShapeType="1"/>
                <a:stCxn id="97" idx="3"/>
                <a:endCxn id="97" idx="1"/>
              </p:cNvCxnSpPr>
              <p:nvPr/>
            </p:nvCxnSpPr>
            <p:spPr bwMode="auto">
              <a:xfrm flipV="1">
                <a:off x="4675" y="3076"/>
                <a:ext cx="43" cy="6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11" name="AutoShape 208"/>
              <p:cNvCxnSpPr>
                <a:cxnSpLocks noChangeAspect="1" noChangeShapeType="1"/>
                <a:stCxn id="104" idx="1"/>
                <a:endCxn id="104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12" name="AutoShape 209"/>
              <p:cNvCxnSpPr>
                <a:cxnSpLocks noChangeAspect="1" noChangeShapeType="1"/>
                <a:stCxn id="104" idx="1"/>
                <a:endCxn id="104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13" name="AutoShape 210"/>
              <p:cNvCxnSpPr>
                <a:cxnSpLocks noChangeAspect="1" noChangeShapeType="1"/>
                <a:stCxn id="104" idx="1"/>
                <a:endCxn id="104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14" name="AutoShape 211"/>
              <p:cNvCxnSpPr>
                <a:cxnSpLocks noChangeAspect="1" noChangeShapeType="1"/>
              </p:cNvCxnSpPr>
              <p:nvPr/>
            </p:nvCxnSpPr>
            <p:spPr bwMode="auto">
              <a:xfrm rot="7964060" flipV="1">
                <a:off x="4990" y="282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15" name="AutoShape 212"/>
              <p:cNvCxnSpPr>
                <a:cxnSpLocks noChangeAspect="1" noChangeShapeType="1"/>
              </p:cNvCxnSpPr>
              <p:nvPr/>
            </p:nvCxnSpPr>
            <p:spPr bwMode="auto">
              <a:xfrm rot="7964060" flipH="1" flipV="1">
                <a:off x="4786" y="3048"/>
                <a:ext cx="35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16" name="AutoShape 213"/>
              <p:cNvCxnSpPr>
                <a:cxnSpLocks noChangeAspect="1" noChangeShapeType="1"/>
                <a:stCxn id="97" idx="1"/>
                <a:endCxn id="97" idx="1"/>
              </p:cNvCxnSpPr>
              <p:nvPr/>
            </p:nvCxnSpPr>
            <p:spPr bwMode="auto">
              <a:xfrm>
                <a:off x="4718" y="3076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17" name="Line 214"/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589" y="257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18" name="Line 215"/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688" y="266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19" name="Line 216"/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788" y="276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20" name="Line 217"/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534" y="263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21" name="Line 218"/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634" y="2728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22" name="Line 219"/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733" y="282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23" name="Line 220"/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704" y="309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24" name="Line 221"/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680" y="295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25" name="Line 222"/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819" y="3085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26" name="Line 223"/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794" y="2953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27" name="Line 224"/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5072" y="269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28" name="Line 225"/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5077" y="280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29" name="Line 226"/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4918" y="2699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30" name="Line 227"/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4923" y="281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31" name="Oval 228"/>
              <p:cNvSpPr>
                <a:spLocks noChangeAspect="1" noChangeArrowheads="1"/>
              </p:cNvSpPr>
              <p:nvPr/>
            </p:nvSpPr>
            <p:spPr bwMode="auto">
              <a:xfrm rot="7964060">
                <a:off x="4817" y="297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2" name="Oval 229"/>
              <p:cNvSpPr>
                <a:spLocks noChangeAspect="1" noChangeArrowheads="1"/>
              </p:cNvSpPr>
              <p:nvPr/>
            </p:nvSpPr>
            <p:spPr bwMode="auto">
              <a:xfrm rot="7964060">
                <a:off x="4668" y="2858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3" name="Oval 230"/>
              <p:cNvSpPr>
                <a:spLocks noChangeAspect="1" noChangeArrowheads="1"/>
              </p:cNvSpPr>
              <p:nvPr/>
            </p:nvSpPr>
            <p:spPr bwMode="auto">
              <a:xfrm rot="7964060">
                <a:off x="4777" y="273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4" name="Oval 231"/>
              <p:cNvSpPr>
                <a:spLocks noChangeAspect="1" noChangeArrowheads="1"/>
              </p:cNvSpPr>
              <p:nvPr/>
            </p:nvSpPr>
            <p:spPr bwMode="auto">
              <a:xfrm rot="7964060">
                <a:off x="4917" y="2867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5" name="Oval 232"/>
              <p:cNvSpPr>
                <a:spLocks noChangeAspect="1" noChangeArrowheads="1"/>
              </p:cNvSpPr>
              <p:nvPr/>
            </p:nvSpPr>
            <p:spPr bwMode="auto">
              <a:xfrm rot="7964060">
                <a:off x="4568" y="2766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6" name="Oval 233"/>
              <p:cNvSpPr>
                <a:spLocks noChangeAspect="1" noChangeArrowheads="1"/>
              </p:cNvSpPr>
              <p:nvPr/>
            </p:nvSpPr>
            <p:spPr bwMode="auto">
              <a:xfrm rot="7964060">
                <a:off x="4608" y="2803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7" name="Oval 234"/>
              <p:cNvSpPr>
                <a:spLocks noChangeAspect="1" noChangeArrowheads="1"/>
              </p:cNvSpPr>
              <p:nvPr/>
            </p:nvSpPr>
            <p:spPr bwMode="auto">
              <a:xfrm rot="7964060">
                <a:off x="4679" y="2646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8" name="Oval 235"/>
              <p:cNvSpPr>
                <a:spLocks noChangeAspect="1" noChangeArrowheads="1"/>
              </p:cNvSpPr>
              <p:nvPr/>
            </p:nvSpPr>
            <p:spPr bwMode="auto">
              <a:xfrm rot="7964060">
                <a:off x="4718" y="268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9" name="Oval 236"/>
              <p:cNvSpPr>
                <a:spLocks noChangeAspect="1" noChangeArrowheads="1"/>
              </p:cNvSpPr>
              <p:nvPr/>
            </p:nvSpPr>
            <p:spPr bwMode="auto">
              <a:xfrm rot="7964060">
                <a:off x="4468" y="267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40" name="Oval 237"/>
              <p:cNvSpPr>
                <a:spLocks noChangeAspect="1" noChangeArrowheads="1"/>
              </p:cNvSpPr>
              <p:nvPr/>
            </p:nvSpPr>
            <p:spPr bwMode="auto">
              <a:xfrm rot="7964060">
                <a:off x="4580" y="255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41" name="Line 238"/>
              <p:cNvSpPr>
                <a:spLocks noChangeAspect="1" noChangeShapeType="1"/>
              </p:cNvSpPr>
              <p:nvPr/>
            </p:nvSpPr>
            <p:spPr bwMode="auto">
              <a:xfrm rot="-3140304">
                <a:off x="3898" y="2176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42" name="Line 239"/>
              <p:cNvSpPr>
                <a:spLocks noChangeAspect="1" noChangeShapeType="1"/>
              </p:cNvSpPr>
              <p:nvPr/>
            </p:nvSpPr>
            <p:spPr bwMode="auto">
              <a:xfrm rot="-3140304">
                <a:off x="3741" y="218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43" name="Line 240"/>
              <p:cNvSpPr>
                <a:spLocks noChangeAspect="1" noChangeShapeType="1"/>
              </p:cNvSpPr>
              <p:nvPr/>
            </p:nvSpPr>
            <p:spPr bwMode="auto">
              <a:xfrm rot="18459696" flipH="1">
                <a:off x="3972" y="188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144" name="AutoShape 241"/>
              <p:cNvCxnSpPr>
                <a:cxnSpLocks noChangeAspect="1" noChangeShapeType="1"/>
                <a:stCxn id="153" idx="0"/>
                <a:endCxn id="149" idx="0"/>
              </p:cNvCxnSpPr>
              <p:nvPr/>
            </p:nvCxnSpPr>
            <p:spPr bwMode="auto">
              <a:xfrm flipV="1">
                <a:off x="4018" y="2222"/>
                <a:ext cx="56" cy="72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45" name="Rectangle 242"/>
              <p:cNvSpPr>
                <a:spLocks noChangeAspect="1" noChangeArrowheads="1"/>
              </p:cNvSpPr>
              <p:nvPr/>
            </p:nvSpPr>
            <p:spPr bwMode="auto">
              <a:xfrm rot="-3140304">
                <a:off x="4213" y="227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46" name="Rectangle 243"/>
              <p:cNvSpPr>
                <a:spLocks noChangeAspect="1" noChangeArrowheads="1"/>
              </p:cNvSpPr>
              <p:nvPr/>
            </p:nvSpPr>
            <p:spPr bwMode="auto">
              <a:xfrm rot="-776429">
                <a:off x="3903" y="1862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47" name="Rectangle 244"/>
              <p:cNvSpPr>
                <a:spLocks noChangeAspect="1" noChangeArrowheads="1"/>
              </p:cNvSpPr>
              <p:nvPr/>
            </p:nvSpPr>
            <p:spPr bwMode="auto">
              <a:xfrm rot="-820895">
                <a:off x="4011" y="1829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48" name="Rectangle 245"/>
              <p:cNvSpPr>
                <a:spLocks noChangeAspect="1" noChangeArrowheads="1"/>
              </p:cNvSpPr>
              <p:nvPr/>
            </p:nvSpPr>
            <p:spPr bwMode="auto">
              <a:xfrm rot="-3140304">
                <a:off x="3999" y="211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49" name="Rectangle 246"/>
              <p:cNvSpPr>
                <a:spLocks noChangeAspect="1" noChangeArrowheads="1"/>
              </p:cNvSpPr>
              <p:nvPr/>
            </p:nvSpPr>
            <p:spPr bwMode="auto">
              <a:xfrm rot="-3140304">
                <a:off x="4106" y="219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50" name="Rectangle 247"/>
              <p:cNvSpPr>
                <a:spLocks noChangeAspect="1" noChangeArrowheads="1"/>
              </p:cNvSpPr>
              <p:nvPr/>
            </p:nvSpPr>
            <p:spPr bwMode="auto">
              <a:xfrm rot="-3140304">
                <a:off x="3943" y="2185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51" name="Rectangle 248"/>
              <p:cNvSpPr>
                <a:spLocks noChangeAspect="1" noChangeArrowheads="1"/>
              </p:cNvSpPr>
              <p:nvPr/>
            </p:nvSpPr>
            <p:spPr bwMode="auto">
              <a:xfrm rot="5053094">
                <a:off x="3727" y="2074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52" name="Rectangle 249"/>
              <p:cNvSpPr>
                <a:spLocks noChangeAspect="1" noChangeArrowheads="1"/>
              </p:cNvSpPr>
              <p:nvPr/>
            </p:nvSpPr>
            <p:spPr bwMode="auto">
              <a:xfrm rot="-3140304">
                <a:off x="4157" y="2350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53" name="Rectangle 250"/>
              <p:cNvSpPr>
                <a:spLocks noChangeAspect="1" noChangeArrowheads="1"/>
              </p:cNvSpPr>
              <p:nvPr/>
            </p:nvSpPr>
            <p:spPr bwMode="auto">
              <a:xfrm rot="-3140304">
                <a:off x="4050" y="226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54" name="Rectangle 251"/>
              <p:cNvSpPr>
                <a:spLocks noChangeAspect="1" noChangeArrowheads="1"/>
              </p:cNvSpPr>
              <p:nvPr/>
            </p:nvSpPr>
            <p:spPr bwMode="auto">
              <a:xfrm rot="5053094">
                <a:off x="3742" y="218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155" name="AutoShape 252"/>
              <p:cNvCxnSpPr>
                <a:cxnSpLocks noChangeAspect="1" noChangeShapeType="1"/>
                <a:stCxn id="154" idx="3"/>
                <a:endCxn id="154" idx="1"/>
              </p:cNvCxnSpPr>
              <p:nvPr/>
            </p:nvCxnSpPr>
            <p:spPr bwMode="auto">
              <a:xfrm flipH="1" flipV="1">
                <a:off x="3761" y="2315"/>
                <a:ext cx="4" cy="43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56" name="AutoShape 253"/>
              <p:cNvCxnSpPr>
                <a:cxnSpLocks noChangeAspect="1" noChangeShapeType="1"/>
                <a:stCxn id="154" idx="1"/>
                <a:endCxn id="154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57" name="AutoShape 254"/>
              <p:cNvCxnSpPr>
                <a:cxnSpLocks noChangeAspect="1" noChangeShapeType="1"/>
                <a:stCxn id="154" idx="1"/>
                <a:endCxn id="154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58" name="AutoShape 255"/>
              <p:cNvCxnSpPr>
                <a:cxnSpLocks noChangeAspect="1" noChangeShapeType="1"/>
                <a:stCxn id="154" idx="1"/>
                <a:endCxn id="154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59" name="AutoShape 256"/>
              <p:cNvCxnSpPr>
                <a:cxnSpLocks noChangeAspect="1" noChangeShapeType="1"/>
                <a:stCxn id="154" idx="1"/>
                <a:endCxn id="154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60" name="AutoShape 257"/>
              <p:cNvCxnSpPr>
                <a:cxnSpLocks noChangeAspect="1" noChangeShapeType="1"/>
                <a:stCxn id="147" idx="3"/>
                <a:endCxn id="147" idx="1"/>
              </p:cNvCxnSpPr>
              <p:nvPr/>
            </p:nvCxnSpPr>
            <p:spPr bwMode="auto">
              <a:xfrm flipH="1">
                <a:off x="4012" y="1959"/>
                <a:ext cx="42" cy="10"/>
              </a:xfrm>
              <a:prstGeom prst="straightConnector1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61" name="AutoShape 258"/>
              <p:cNvCxnSpPr>
                <a:cxnSpLocks noChangeAspect="1" noChangeShapeType="1"/>
                <a:stCxn id="154" idx="1"/>
                <a:endCxn id="154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62" name="AutoShape 259"/>
              <p:cNvCxnSpPr>
                <a:cxnSpLocks noChangeAspect="1" noChangeShapeType="1"/>
                <a:stCxn id="154" idx="1"/>
                <a:endCxn id="154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63" name="AutoShape 260"/>
              <p:cNvCxnSpPr>
                <a:cxnSpLocks noChangeAspect="1" noChangeShapeType="1"/>
                <a:stCxn id="154" idx="1"/>
                <a:endCxn id="154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64" name="AutoShape 261"/>
              <p:cNvCxnSpPr>
                <a:cxnSpLocks noChangeAspect="1" noChangeShapeType="1"/>
              </p:cNvCxnSpPr>
              <p:nvPr/>
            </p:nvCxnSpPr>
            <p:spPr bwMode="auto">
              <a:xfrm rot="18459696" flipV="1">
                <a:off x="3730" y="2213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65" name="AutoShape 262"/>
              <p:cNvCxnSpPr>
                <a:cxnSpLocks noChangeAspect="1" noChangeShapeType="1"/>
              </p:cNvCxnSpPr>
              <p:nvPr/>
            </p:nvCxnSpPr>
            <p:spPr bwMode="auto">
              <a:xfrm rot="-3140304" flipH="1" flipV="1">
                <a:off x="3911" y="1977"/>
                <a:ext cx="34" cy="27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66" name="AutoShape 263"/>
              <p:cNvCxnSpPr>
                <a:cxnSpLocks noChangeAspect="1" noChangeShapeType="1"/>
                <a:stCxn id="147" idx="1"/>
                <a:endCxn id="147" idx="1"/>
              </p:cNvCxnSpPr>
              <p:nvPr/>
            </p:nvCxnSpPr>
            <p:spPr bwMode="auto">
              <a:xfrm>
                <a:off x="4012" y="1969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67" name="Line 264"/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182" y="2374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68" name="Line 265"/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075" y="2291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69" name="Line 266"/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3968" y="2208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70" name="Line 267"/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232" y="230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71" name="Line 268"/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125" y="222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72" name="Line 269"/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018" y="214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73" name="Line 270"/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4021" y="187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74" name="Line 271"/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4057" y="200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75" name="Line 272"/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3907" y="188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76" name="Line 273"/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3943" y="2018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77" name="Line 274"/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691" y="230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78" name="Line 275"/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675" y="2188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79" name="Line 276"/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842" y="2282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80" name="Line 277"/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828" y="216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81" name="Oval 278"/>
              <p:cNvSpPr>
                <a:spLocks noChangeAspect="1" noChangeArrowheads="1"/>
              </p:cNvSpPr>
              <p:nvPr/>
            </p:nvSpPr>
            <p:spPr bwMode="auto">
              <a:xfrm rot="-3140304">
                <a:off x="3892" y="2049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2" name="Oval 279"/>
              <p:cNvSpPr>
                <a:spLocks noChangeAspect="1" noChangeArrowheads="1"/>
              </p:cNvSpPr>
              <p:nvPr/>
            </p:nvSpPr>
            <p:spPr bwMode="auto">
              <a:xfrm rot="-3140304">
                <a:off x="4051" y="215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3" name="Oval 280"/>
              <p:cNvSpPr>
                <a:spLocks noChangeAspect="1" noChangeArrowheads="1"/>
              </p:cNvSpPr>
              <p:nvPr/>
            </p:nvSpPr>
            <p:spPr bwMode="auto">
              <a:xfrm rot="-3140304">
                <a:off x="3951" y="2283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4" name="Oval 281"/>
              <p:cNvSpPr>
                <a:spLocks noChangeAspect="1" noChangeArrowheads="1"/>
              </p:cNvSpPr>
              <p:nvPr/>
            </p:nvSpPr>
            <p:spPr bwMode="auto">
              <a:xfrm rot="-3140304">
                <a:off x="3802" y="2167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5" name="Oval 282"/>
              <p:cNvSpPr>
                <a:spLocks noChangeAspect="1" noChangeArrowheads="1"/>
              </p:cNvSpPr>
              <p:nvPr/>
            </p:nvSpPr>
            <p:spPr bwMode="auto">
              <a:xfrm rot="-3140304">
                <a:off x="4157" y="2237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6" name="Oval 283"/>
              <p:cNvSpPr>
                <a:spLocks noChangeAspect="1" noChangeArrowheads="1"/>
              </p:cNvSpPr>
              <p:nvPr/>
            </p:nvSpPr>
            <p:spPr bwMode="auto">
              <a:xfrm rot="-3140304">
                <a:off x="4114" y="220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7" name="Oval 284"/>
              <p:cNvSpPr>
                <a:spLocks noChangeAspect="1" noChangeArrowheads="1"/>
              </p:cNvSpPr>
              <p:nvPr/>
            </p:nvSpPr>
            <p:spPr bwMode="auto">
              <a:xfrm rot="-3140304">
                <a:off x="4059" y="236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8" name="Oval 285"/>
              <p:cNvSpPr>
                <a:spLocks noChangeAspect="1" noChangeArrowheads="1"/>
              </p:cNvSpPr>
              <p:nvPr/>
            </p:nvSpPr>
            <p:spPr bwMode="auto">
              <a:xfrm rot="-3140304">
                <a:off x="4016" y="2332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9" name="Oval 286"/>
              <p:cNvSpPr>
                <a:spLocks noChangeAspect="1" noChangeArrowheads="1"/>
              </p:cNvSpPr>
              <p:nvPr/>
            </p:nvSpPr>
            <p:spPr bwMode="auto">
              <a:xfrm rot="-3140304">
                <a:off x="4265" y="231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90" name="Oval 287"/>
              <p:cNvSpPr>
                <a:spLocks noChangeAspect="1" noChangeArrowheads="1"/>
              </p:cNvSpPr>
              <p:nvPr/>
            </p:nvSpPr>
            <p:spPr bwMode="auto">
              <a:xfrm rot="-3140304">
                <a:off x="4165" y="2448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91" name="Line 288"/>
              <p:cNvSpPr>
                <a:spLocks noChangeAspect="1" noChangeShapeType="1"/>
              </p:cNvSpPr>
              <p:nvPr/>
            </p:nvSpPr>
            <p:spPr bwMode="auto">
              <a:xfrm rot="-8328319">
                <a:off x="3985" y="2878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2" name="Line 289"/>
              <p:cNvSpPr>
                <a:spLocks noChangeAspect="1" noChangeShapeType="1"/>
              </p:cNvSpPr>
              <p:nvPr/>
            </p:nvSpPr>
            <p:spPr bwMode="auto">
              <a:xfrm rot="-8328319">
                <a:off x="4116" y="2987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3" name="Line 290"/>
              <p:cNvSpPr>
                <a:spLocks noChangeAspect="1" noChangeShapeType="1"/>
              </p:cNvSpPr>
              <p:nvPr/>
            </p:nvSpPr>
            <p:spPr bwMode="auto">
              <a:xfrm rot="13271681" flipH="1">
                <a:off x="3831" y="2738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cxnSp>
            <p:nvCxnSpPr>
              <p:cNvPr id="194" name="AutoShape 291"/>
              <p:cNvCxnSpPr>
                <a:cxnSpLocks noChangeAspect="1" noChangeShapeType="1"/>
                <a:stCxn id="203" idx="0"/>
                <a:endCxn id="199" idx="0"/>
              </p:cNvCxnSpPr>
              <p:nvPr/>
            </p:nvCxnSpPr>
            <p:spPr bwMode="auto">
              <a:xfrm flipH="1" flipV="1">
                <a:off x="4079" y="2745"/>
                <a:ext cx="69" cy="60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95" name="Rectangle 292"/>
              <p:cNvSpPr>
                <a:spLocks noChangeAspect="1" noChangeArrowheads="1"/>
              </p:cNvSpPr>
              <p:nvPr/>
            </p:nvSpPr>
            <p:spPr bwMode="auto">
              <a:xfrm rot="-8328319">
                <a:off x="4192" y="2525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96" name="Rectangle 293"/>
              <p:cNvSpPr>
                <a:spLocks noChangeAspect="1" noChangeArrowheads="1"/>
              </p:cNvSpPr>
              <p:nvPr/>
            </p:nvSpPr>
            <p:spPr bwMode="auto">
              <a:xfrm rot="-5964445">
                <a:off x="3825" y="2745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97" name="Rectangle 294"/>
              <p:cNvSpPr>
                <a:spLocks noChangeAspect="1" noChangeArrowheads="1"/>
              </p:cNvSpPr>
              <p:nvPr/>
            </p:nvSpPr>
            <p:spPr bwMode="auto">
              <a:xfrm rot="-6008910">
                <a:off x="3799" y="2635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98" name="Rectangle 295"/>
              <p:cNvSpPr>
                <a:spLocks noChangeAspect="1" noChangeArrowheads="1"/>
              </p:cNvSpPr>
              <p:nvPr/>
            </p:nvSpPr>
            <p:spPr bwMode="auto">
              <a:xfrm rot="-8328319">
                <a:off x="4014" y="2729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99" name="Rectangle 296"/>
              <p:cNvSpPr>
                <a:spLocks noChangeAspect="1" noChangeArrowheads="1"/>
              </p:cNvSpPr>
              <p:nvPr/>
            </p:nvSpPr>
            <p:spPr bwMode="auto">
              <a:xfrm rot="-8328319">
                <a:off x="4103" y="262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00" name="Rectangle 297"/>
              <p:cNvSpPr>
                <a:spLocks noChangeAspect="1" noChangeArrowheads="1"/>
              </p:cNvSpPr>
              <p:nvPr/>
            </p:nvSpPr>
            <p:spPr bwMode="auto">
              <a:xfrm rot="-8328319">
                <a:off x="4082" y="2789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01" name="Rectangle 298"/>
              <p:cNvSpPr>
                <a:spLocks noChangeAspect="1" noChangeArrowheads="1"/>
              </p:cNvSpPr>
              <p:nvPr/>
            </p:nvSpPr>
            <p:spPr bwMode="auto">
              <a:xfrm rot="-134921">
                <a:off x="4039" y="2922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02" name="Rectangle 299"/>
              <p:cNvSpPr>
                <a:spLocks noChangeAspect="1" noChangeArrowheads="1"/>
              </p:cNvSpPr>
              <p:nvPr/>
            </p:nvSpPr>
            <p:spPr bwMode="auto">
              <a:xfrm rot="-8328319">
                <a:off x="4260" y="258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03" name="Rectangle 300"/>
              <p:cNvSpPr>
                <a:spLocks noChangeAspect="1" noChangeArrowheads="1"/>
              </p:cNvSpPr>
              <p:nvPr/>
            </p:nvSpPr>
            <p:spPr bwMode="auto">
              <a:xfrm rot="-8328319">
                <a:off x="4171" y="268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04" name="Rectangle 301"/>
              <p:cNvSpPr>
                <a:spLocks noChangeAspect="1" noChangeArrowheads="1"/>
              </p:cNvSpPr>
              <p:nvPr/>
            </p:nvSpPr>
            <p:spPr bwMode="auto">
              <a:xfrm rot="-134921">
                <a:off x="4154" y="2914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205" name="AutoShape 302"/>
              <p:cNvCxnSpPr>
                <a:cxnSpLocks noChangeAspect="1" noChangeShapeType="1"/>
                <a:stCxn id="204" idx="3"/>
                <a:endCxn id="204" idx="1"/>
              </p:cNvCxnSpPr>
              <p:nvPr/>
            </p:nvCxnSpPr>
            <p:spPr bwMode="auto">
              <a:xfrm flipH="1">
                <a:off x="4154" y="3061"/>
                <a:ext cx="43" cy="2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06" name="AutoShape 303"/>
              <p:cNvCxnSpPr>
                <a:cxnSpLocks noChangeAspect="1" noChangeShapeType="1"/>
                <a:stCxn id="204" idx="1"/>
                <a:endCxn id="204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07" name="AutoShape 304"/>
              <p:cNvCxnSpPr>
                <a:cxnSpLocks noChangeAspect="1" noChangeShapeType="1"/>
                <a:stCxn id="204" idx="1"/>
                <a:endCxn id="204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08" name="AutoShape 305"/>
              <p:cNvCxnSpPr>
                <a:cxnSpLocks noChangeAspect="1" noChangeShapeType="1"/>
                <a:stCxn id="204" idx="1"/>
                <a:endCxn id="204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09" name="AutoShape 306"/>
              <p:cNvCxnSpPr>
                <a:cxnSpLocks noChangeAspect="1" noChangeShapeType="1"/>
                <a:stCxn id="204" idx="1"/>
                <a:endCxn id="204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10" name="AutoShape 307"/>
              <p:cNvCxnSpPr>
                <a:cxnSpLocks noChangeAspect="1" noChangeShapeType="1"/>
                <a:stCxn id="197" idx="3"/>
                <a:endCxn id="197" idx="1"/>
              </p:cNvCxnSpPr>
              <p:nvPr/>
            </p:nvCxnSpPr>
            <p:spPr bwMode="auto">
              <a:xfrm>
                <a:off x="3817" y="2748"/>
                <a:ext cx="7" cy="43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11" name="AutoShape 308"/>
              <p:cNvCxnSpPr>
                <a:cxnSpLocks noChangeAspect="1" noChangeShapeType="1"/>
                <a:stCxn id="204" idx="1"/>
                <a:endCxn id="204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12" name="AutoShape 309"/>
              <p:cNvCxnSpPr>
                <a:cxnSpLocks noChangeAspect="1" noChangeShapeType="1"/>
                <a:stCxn id="204" idx="1"/>
                <a:endCxn id="204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13" name="AutoShape 310"/>
              <p:cNvCxnSpPr>
                <a:cxnSpLocks noChangeAspect="1" noChangeShapeType="1"/>
                <a:stCxn id="204" idx="1"/>
                <a:endCxn id="204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14" name="AutoShape 311"/>
              <p:cNvCxnSpPr>
                <a:cxnSpLocks noChangeAspect="1" noChangeShapeType="1"/>
              </p:cNvCxnSpPr>
              <p:nvPr/>
            </p:nvCxnSpPr>
            <p:spPr bwMode="auto">
              <a:xfrm rot="13271681" flipV="1">
                <a:off x="4050" y="305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15" name="AutoShape 312"/>
              <p:cNvCxnSpPr>
                <a:cxnSpLocks noChangeAspect="1" noChangeShapeType="1"/>
              </p:cNvCxnSpPr>
              <p:nvPr/>
            </p:nvCxnSpPr>
            <p:spPr bwMode="auto">
              <a:xfrm rot="-8328319" flipH="1" flipV="1">
                <a:off x="3824" y="2863"/>
                <a:ext cx="34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16" name="AutoShape 313"/>
              <p:cNvCxnSpPr>
                <a:cxnSpLocks noChangeAspect="1" noChangeShapeType="1"/>
                <a:stCxn id="197" idx="1"/>
                <a:endCxn id="197" idx="1"/>
              </p:cNvCxnSpPr>
              <p:nvPr/>
            </p:nvCxnSpPr>
            <p:spPr bwMode="auto">
              <a:xfrm>
                <a:off x="3824" y="2791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17" name="Line 314"/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279" y="260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18" name="Line 315"/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89" y="271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19" name="Line 316"/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00" y="2813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20" name="Line 317"/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218" y="255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21" name="Line 318"/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29" y="265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22" name="Line 319"/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039" y="275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23" name="Line 320"/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769" y="273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24" name="Line 321"/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901" y="271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25" name="Line 322"/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777" y="285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26" name="Line 323"/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909" y="282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27" name="Line 324"/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176" y="3094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28" name="Line 325"/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061" y="3102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29" name="Line 326"/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166" y="294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30" name="Line 327"/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051" y="295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31" name="Oval 328"/>
              <p:cNvSpPr>
                <a:spLocks noChangeAspect="1" noChangeArrowheads="1"/>
              </p:cNvSpPr>
              <p:nvPr/>
            </p:nvSpPr>
            <p:spPr bwMode="auto">
              <a:xfrm rot="-8328319">
                <a:off x="3898" y="2888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2" name="Oval 329"/>
              <p:cNvSpPr>
                <a:spLocks noChangeAspect="1" noChangeArrowheads="1"/>
              </p:cNvSpPr>
              <p:nvPr/>
            </p:nvSpPr>
            <p:spPr bwMode="auto">
              <a:xfrm rot="-8328319">
                <a:off x="4011" y="273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3" name="Oval 330"/>
              <p:cNvSpPr>
                <a:spLocks noChangeAspect="1" noChangeArrowheads="1"/>
              </p:cNvSpPr>
              <p:nvPr/>
            </p:nvSpPr>
            <p:spPr bwMode="auto">
              <a:xfrm rot="-8328319">
                <a:off x="4134" y="2842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4" name="Oval 331"/>
              <p:cNvSpPr>
                <a:spLocks noChangeAspect="1" noChangeArrowheads="1"/>
              </p:cNvSpPr>
              <p:nvPr/>
            </p:nvSpPr>
            <p:spPr bwMode="auto">
              <a:xfrm rot="-8328319">
                <a:off x="4009" y="298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5" name="Oval 332"/>
              <p:cNvSpPr>
                <a:spLocks noChangeAspect="1" noChangeArrowheads="1"/>
              </p:cNvSpPr>
              <p:nvPr/>
            </p:nvSpPr>
            <p:spPr bwMode="auto">
              <a:xfrm rot="-8328319">
                <a:off x="4100" y="263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6" name="Oval 333"/>
              <p:cNvSpPr>
                <a:spLocks noChangeAspect="1" noChangeArrowheads="1"/>
              </p:cNvSpPr>
              <p:nvPr/>
            </p:nvSpPr>
            <p:spPr bwMode="auto">
              <a:xfrm rot="-8328319">
                <a:off x="4065" y="267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7" name="Oval 334"/>
              <p:cNvSpPr>
                <a:spLocks noChangeAspect="1" noChangeArrowheads="1"/>
              </p:cNvSpPr>
              <p:nvPr/>
            </p:nvSpPr>
            <p:spPr bwMode="auto">
              <a:xfrm rot="-8328319">
                <a:off x="4223" y="2740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8" name="Oval 335"/>
              <p:cNvSpPr>
                <a:spLocks noChangeAspect="1" noChangeArrowheads="1"/>
              </p:cNvSpPr>
              <p:nvPr/>
            </p:nvSpPr>
            <p:spPr bwMode="auto">
              <a:xfrm rot="-8328319">
                <a:off x="4187" y="2781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9" name="Oval 336"/>
              <p:cNvSpPr>
                <a:spLocks noChangeAspect="1" noChangeArrowheads="1"/>
              </p:cNvSpPr>
              <p:nvPr/>
            </p:nvSpPr>
            <p:spPr bwMode="auto">
              <a:xfrm rot="-8328319">
                <a:off x="4189" y="2532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40" name="Oval 337"/>
              <p:cNvSpPr>
                <a:spLocks noChangeAspect="1" noChangeArrowheads="1"/>
              </p:cNvSpPr>
              <p:nvPr/>
            </p:nvSpPr>
            <p:spPr bwMode="auto">
              <a:xfrm rot="-8328319">
                <a:off x="4312" y="263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41" name="Line 338"/>
              <p:cNvSpPr>
                <a:spLocks noChangeAspect="1" noChangeShapeType="1"/>
              </p:cNvSpPr>
              <p:nvPr/>
            </p:nvSpPr>
            <p:spPr bwMode="auto">
              <a:xfrm rot="3556658">
                <a:off x="4846" y="2231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42" name="Line 339"/>
              <p:cNvSpPr>
                <a:spLocks noChangeAspect="1" noChangeShapeType="1"/>
              </p:cNvSpPr>
              <p:nvPr/>
            </p:nvSpPr>
            <p:spPr bwMode="auto">
              <a:xfrm rot="3556658">
                <a:off x="4865" y="1914"/>
                <a:ext cx="1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43" name="Line 340"/>
              <p:cNvSpPr>
                <a:spLocks noChangeAspect="1" noChangeShapeType="1"/>
              </p:cNvSpPr>
              <p:nvPr/>
            </p:nvSpPr>
            <p:spPr bwMode="auto">
              <a:xfrm rot="3556658" flipH="1">
                <a:off x="5059" y="2239"/>
                <a:ext cx="1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244" name="AutoShape 341"/>
              <p:cNvCxnSpPr>
                <a:cxnSpLocks noChangeAspect="1" noChangeShapeType="1"/>
                <a:stCxn id="253" idx="0"/>
                <a:endCxn id="249" idx="0"/>
              </p:cNvCxnSpPr>
              <p:nvPr/>
            </p:nvCxnSpPr>
            <p:spPr bwMode="auto">
              <a:xfrm>
                <a:off x="4748" y="2260"/>
                <a:ext cx="47" cy="79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45" name="Rectangle 342"/>
              <p:cNvSpPr>
                <a:spLocks noChangeAspect="1" noChangeArrowheads="1"/>
              </p:cNvSpPr>
              <p:nvPr/>
            </p:nvSpPr>
            <p:spPr bwMode="auto">
              <a:xfrm rot="3556658">
                <a:off x="4599" y="2375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46" name="Rectangle 343"/>
              <p:cNvSpPr>
                <a:spLocks noChangeAspect="1" noChangeArrowheads="1"/>
              </p:cNvSpPr>
              <p:nvPr/>
            </p:nvSpPr>
            <p:spPr bwMode="auto">
              <a:xfrm rot="5920532">
                <a:off x="5037" y="2148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47" name="Rectangle 344"/>
              <p:cNvSpPr>
                <a:spLocks noChangeAspect="1" noChangeArrowheads="1"/>
              </p:cNvSpPr>
              <p:nvPr/>
            </p:nvSpPr>
            <p:spPr bwMode="auto">
              <a:xfrm rot="5876067">
                <a:off x="5027" y="2262"/>
                <a:ext cx="43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48" name="Rectangle 345"/>
              <p:cNvSpPr>
                <a:spLocks noChangeAspect="1" noChangeArrowheads="1"/>
              </p:cNvSpPr>
              <p:nvPr/>
            </p:nvSpPr>
            <p:spPr bwMode="auto">
              <a:xfrm rot="3556658">
                <a:off x="4831" y="2237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49" name="Rectangle 346"/>
              <p:cNvSpPr>
                <a:spLocks noChangeAspect="1" noChangeArrowheads="1"/>
              </p:cNvSpPr>
              <p:nvPr/>
            </p:nvSpPr>
            <p:spPr bwMode="auto">
              <a:xfrm rot="3556658">
                <a:off x="4715" y="230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50" name="Rectangle 347"/>
              <p:cNvSpPr>
                <a:spLocks noChangeAspect="1" noChangeArrowheads="1"/>
              </p:cNvSpPr>
              <p:nvPr/>
            </p:nvSpPr>
            <p:spPr bwMode="auto">
              <a:xfrm rot="3556658">
                <a:off x="4785" y="215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51" name="Rectangle 348"/>
              <p:cNvSpPr>
                <a:spLocks noChangeAspect="1" noChangeArrowheads="1"/>
              </p:cNvSpPr>
              <p:nvPr/>
            </p:nvSpPr>
            <p:spPr bwMode="auto">
              <a:xfrm rot="-9849944">
                <a:off x="4892" y="188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52" name="Rectangle 349"/>
              <p:cNvSpPr>
                <a:spLocks noChangeAspect="1" noChangeArrowheads="1"/>
              </p:cNvSpPr>
              <p:nvPr/>
            </p:nvSpPr>
            <p:spPr bwMode="auto">
              <a:xfrm rot="3556658">
                <a:off x="4552" y="229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53" name="Rectangle 350"/>
              <p:cNvSpPr>
                <a:spLocks noChangeAspect="1" noChangeArrowheads="1"/>
              </p:cNvSpPr>
              <p:nvPr/>
            </p:nvSpPr>
            <p:spPr bwMode="auto">
              <a:xfrm rot="3556658">
                <a:off x="4669" y="222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54" name="Rectangle 351"/>
              <p:cNvSpPr>
                <a:spLocks noChangeAspect="1" noChangeArrowheads="1"/>
              </p:cNvSpPr>
              <p:nvPr/>
            </p:nvSpPr>
            <p:spPr bwMode="auto">
              <a:xfrm rot="-9849944">
                <a:off x="4780" y="1860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255" name="AutoShape 352"/>
              <p:cNvCxnSpPr>
                <a:cxnSpLocks noChangeAspect="1" noChangeShapeType="1"/>
                <a:stCxn id="254" idx="3"/>
                <a:endCxn id="254" idx="1"/>
              </p:cNvCxnSpPr>
              <p:nvPr/>
            </p:nvCxnSpPr>
            <p:spPr bwMode="auto">
              <a:xfrm>
                <a:off x="4781" y="2002"/>
                <a:ext cx="42" cy="12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56" name="AutoShape 353"/>
              <p:cNvCxnSpPr>
                <a:cxnSpLocks noChangeAspect="1" noChangeShapeType="1"/>
                <a:stCxn id="254" idx="1"/>
                <a:endCxn id="254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57" name="AutoShape 354"/>
              <p:cNvCxnSpPr>
                <a:cxnSpLocks noChangeAspect="1" noChangeShapeType="1"/>
                <a:stCxn id="254" idx="1"/>
                <a:endCxn id="254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58" name="AutoShape 355"/>
              <p:cNvCxnSpPr>
                <a:cxnSpLocks noChangeAspect="1" noChangeShapeType="1"/>
                <a:stCxn id="254" idx="1"/>
                <a:endCxn id="254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59" name="AutoShape 356"/>
              <p:cNvCxnSpPr>
                <a:cxnSpLocks noChangeAspect="1" noChangeShapeType="1"/>
                <a:stCxn id="254" idx="1"/>
                <a:endCxn id="254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60" name="AutoShape 357"/>
              <p:cNvCxnSpPr>
                <a:cxnSpLocks noChangeAspect="1" noChangeShapeType="1"/>
                <a:stCxn id="247" idx="3"/>
                <a:endCxn id="247" idx="1"/>
              </p:cNvCxnSpPr>
              <p:nvPr/>
            </p:nvCxnSpPr>
            <p:spPr bwMode="auto">
              <a:xfrm flipV="1">
                <a:off x="5046" y="2375"/>
                <a:ext cx="6" cy="43"/>
              </a:xfrm>
              <a:prstGeom prst="straightConnector1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61" name="AutoShape 358"/>
              <p:cNvCxnSpPr>
                <a:cxnSpLocks noChangeAspect="1" noChangeShapeType="1"/>
                <a:stCxn id="254" idx="1"/>
                <a:endCxn id="254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62" name="AutoShape 359"/>
              <p:cNvCxnSpPr>
                <a:cxnSpLocks noChangeAspect="1" noChangeShapeType="1"/>
                <a:stCxn id="254" idx="1"/>
                <a:endCxn id="254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63" name="AutoShape 360"/>
              <p:cNvCxnSpPr>
                <a:cxnSpLocks noChangeAspect="1" noChangeShapeType="1"/>
                <a:stCxn id="254" idx="1"/>
                <a:endCxn id="254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64" name="AutoShape 361"/>
              <p:cNvCxnSpPr>
                <a:cxnSpLocks noChangeAspect="1" noChangeShapeType="1"/>
              </p:cNvCxnSpPr>
              <p:nvPr/>
            </p:nvCxnSpPr>
            <p:spPr bwMode="auto">
              <a:xfrm rot="3556658" flipV="1">
                <a:off x="4893" y="201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65" name="AutoShape 362"/>
              <p:cNvCxnSpPr>
                <a:cxnSpLocks noChangeAspect="1" noChangeShapeType="1"/>
              </p:cNvCxnSpPr>
              <p:nvPr/>
            </p:nvCxnSpPr>
            <p:spPr bwMode="auto">
              <a:xfrm rot="3556658" flipH="1" flipV="1">
                <a:off x="5046" y="2274"/>
                <a:ext cx="34" cy="27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66" name="AutoShape 363"/>
              <p:cNvCxnSpPr>
                <a:cxnSpLocks noChangeAspect="1" noChangeShapeType="1"/>
                <a:stCxn id="247" idx="1"/>
                <a:endCxn id="247" idx="1"/>
              </p:cNvCxnSpPr>
              <p:nvPr/>
            </p:nvCxnSpPr>
            <p:spPr bwMode="auto">
              <a:xfrm>
                <a:off x="5052" y="237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67" name="Line 364"/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576" y="232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68" name="Line 365"/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694" y="225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69" name="Line 366"/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809" y="219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70" name="Line 367"/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618" y="239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71" name="Line 368"/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734" y="2329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72" name="Line 369"/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850" y="226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73" name="Line 370"/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5100" y="2363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74" name="Line 371"/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4967" y="2348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75" name="Line 372"/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5129" y="2252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76" name="Line 373"/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4995" y="223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77" name="Line 374"/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824" y="1898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78" name="Line 375"/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935" y="192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79" name="Line 376"/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786" y="2047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0" name="Line 377"/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897" y="207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1" name="Oval 378"/>
              <p:cNvSpPr>
                <a:spLocks noChangeAspect="1" noChangeArrowheads="1"/>
              </p:cNvSpPr>
              <p:nvPr/>
            </p:nvSpPr>
            <p:spPr bwMode="auto">
              <a:xfrm rot="3556658">
                <a:off x="4987" y="2226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2" name="Oval 379"/>
              <p:cNvSpPr>
                <a:spLocks noChangeAspect="1" noChangeArrowheads="1"/>
              </p:cNvSpPr>
              <p:nvPr/>
            </p:nvSpPr>
            <p:spPr bwMode="auto">
              <a:xfrm rot="3556658">
                <a:off x="4832" y="2336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3" name="Oval 380"/>
              <p:cNvSpPr>
                <a:spLocks noChangeAspect="1" noChangeArrowheads="1"/>
              </p:cNvSpPr>
              <p:nvPr/>
            </p:nvSpPr>
            <p:spPr bwMode="auto">
              <a:xfrm rot="3556658">
                <a:off x="4748" y="2197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4" name="Oval 381"/>
              <p:cNvSpPr>
                <a:spLocks noChangeAspect="1" noChangeArrowheads="1"/>
              </p:cNvSpPr>
              <p:nvPr/>
            </p:nvSpPr>
            <p:spPr bwMode="auto">
              <a:xfrm rot="3556658">
                <a:off x="4912" y="2100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5" name="Oval 382"/>
              <p:cNvSpPr>
                <a:spLocks noChangeAspect="1" noChangeArrowheads="1"/>
              </p:cNvSpPr>
              <p:nvPr/>
            </p:nvSpPr>
            <p:spPr bwMode="auto">
              <a:xfrm rot="3556658">
                <a:off x="4716" y="240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6" name="Oval 383"/>
              <p:cNvSpPr>
                <a:spLocks noChangeAspect="1" noChangeArrowheads="1"/>
              </p:cNvSpPr>
              <p:nvPr/>
            </p:nvSpPr>
            <p:spPr bwMode="auto">
              <a:xfrm rot="3556658">
                <a:off x="4762" y="2377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7" name="Oval 384"/>
              <p:cNvSpPr>
                <a:spLocks noChangeAspect="1" noChangeArrowheads="1"/>
              </p:cNvSpPr>
              <p:nvPr/>
            </p:nvSpPr>
            <p:spPr bwMode="auto">
              <a:xfrm rot="3556658">
                <a:off x="4633" y="2266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8" name="Oval 385"/>
              <p:cNvSpPr>
                <a:spLocks noChangeAspect="1" noChangeArrowheads="1"/>
              </p:cNvSpPr>
              <p:nvPr/>
            </p:nvSpPr>
            <p:spPr bwMode="auto">
              <a:xfrm rot="3556658">
                <a:off x="4679" y="223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9" name="Oval 386"/>
              <p:cNvSpPr>
                <a:spLocks noChangeAspect="1" noChangeArrowheads="1"/>
              </p:cNvSpPr>
              <p:nvPr/>
            </p:nvSpPr>
            <p:spPr bwMode="auto">
              <a:xfrm rot="3556658">
                <a:off x="4599" y="247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90" name="Oval 387"/>
              <p:cNvSpPr>
                <a:spLocks noChangeAspect="1" noChangeArrowheads="1"/>
              </p:cNvSpPr>
              <p:nvPr/>
            </p:nvSpPr>
            <p:spPr bwMode="auto">
              <a:xfrm rot="3556658">
                <a:off x="4517" y="233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91" name="Line 388"/>
              <p:cNvSpPr>
                <a:spLocks noChangeAspect="1" noChangeShapeType="1"/>
              </p:cNvSpPr>
              <p:nvPr/>
            </p:nvSpPr>
            <p:spPr bwMode="auto">
              <a:xfrm flipV="1">
                <a:off x="4458" y="2529"/>
                <a:ext cx="0" cy="136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92" name="Line 389"/>
              <p:cNvSpPr>
                <a:spLocks noChangeAspect="1" noChangeShapeType="1"/>
              </p:cNvSpPr>
              <p:nvPr/>
            </p:nvSpPr>
            <p:spPr bwMode="auto">
              <a:xfrm flipV="1">
                <a:off x="4350" y="2529"/>
                <a:ext cx="0" cy="10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93" name="Text Box 391"/>
              <p:cNvSpPr txBox="1">
                <a:spLocks noChangeAspect="1" noChangeArrowheads="1"/>
              </p:cNvSpPr>
              <p:nvPr/>
            </p:nvSpPr>
            <p:spPr bwMode="auto">
              <a:xfrm>
                <a:off x="4701" y="1781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94" name="Text Box 392"/>
              <p:cNvSpPr txBox="1">
                <a:spLocks noChangeAspect="1" noChangeArrowheads="1"/>
              </p:cNvSpPr>
              <p:nvPr/>
            </p:nvSpPr>
            <p:spPr bwMode="auto">
              <a:xfrm>
                <a:off x="4620" y="1915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95" name="Text Box 393"/>
              <p:cNvSpPr txBox="1">
                <a:spLocks noChangeAspect="1" noChangeArrowheads="1"/>
              </p:cNvSpPr>
              <p:nvPr/>
            </p:nvSpPr>
            <p:spPr bwMode="auto">
              <a:xfrm>
                <a:off x="4307" y="1713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96" name="Text Box 394"/>
              <p:cNvSpPr txBox="1">
                <a:spLocks noChangeAspect="1" noChangeArrowheads="1"/>
              </p:cNvSpPr>
              <p:nvPr/>
            </p:nvSpPr>
            <p:spPr bwMode="auto">
              <a:xfrm>
                <a:off x="4527" y="1984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97" name="Text Box 395"/>
              <p:cNvSpPr txBox="1">
                <a:spLocks noChangeAspect="1" noChangeArrowheads="1"/>
              </p:cNvSpPr>
              <p:nvPr/>
            </p:nvSpPr>
            <p:spPr bwMode="auto">
              <a:xfrm>
                <a:off x="4527" y="2092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98" name="Arc 396"/>
              <p:cNvSpPr>
                <a:spLocks noChangeAspect="1"/>
              </p:cNvSpPr>
              <p:nvPr/>
            </p:nvSpPr>
            <p:spPr bwMode="auto">
              <a:xfrm>
                <a:off x="4350" y="2477"/>
                <a:ext cx="107" cy="54"/>
              </a:xfrm>
              <a:custGeom>
                <a:avLst/>
                <a:gdLst>
                  <a:gd name="T0" fmla="*/ 0 w 43194"/>
                  <a:gd name="T1" fmla="*/ 0 h 21600"/>
                  <a:gd name="T2" fmla="*/ 0 w 43194"/>
                  <a:gd name="T3" fmla="*/ 0 h 21600"/>
                  <a:gd name="T4" fmla="*/ 0 w 43194"/>
                  <a:gd name="T5" fmla="*/ 0 h 2160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3194" h="21600" fill="none" extrusionOk="0">
                    <a:moveTo>
                      <a:pt x="-1" y="21109"/>
                    </a:moveTo>
                    <a:cubicBezTo>
                      <a:pt x="265" y="9374"/>
                      <a:pt x="9855" y="-1"/>
                      <a:pt x="21594" y="0"/>
                    </a:cubicBezTo>
                    <a:cubicBezTo>
                      <a:pt x="33523" y="0"/>
                      <a:pt x="43194" y="9670"/>
                      <a:pt x="43194" y="21600"/>
                    </a:cubicBezTo>
                  </a:path>
                  <a:path w="43194" h="21600" stroke="0" extrusionOk="0">
                    <a:moveTo>
                      <a:pt x="-1" y="21109"/>
                    </a:moveTo>
                    <a:cubicBezTo>
                      <a:pt x="265" y="9374"/>
                      <a:pt x="9855" y="-1"/>
                      <a:pt x="21594" y="0"/>
                    </a:cubicBezTo>
                    <a:cubicBezTo>
                      <a:pt x="33523" y="0"/>
                      <a:pt x="43194" y="9670"/>
                      <a:pt x="43194" y="21600"/>
                    </a:cubicBezTo>
                    <a:lnTo>
                      <a:pt x="21594" y="21600"/>
                    </a:lnTo>
                    <a:lnTo>
                      <a:pt x="-1" y="21109"/>
                    </a:lnTo>
                    <a:close/>
                  </a:path>
                </a:pathLst>
              </a:cu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573877837"/>
      </p:ext>
    </p:extLst>
  </p:cSld>
  <p:clrMapOvr>
    <a:masterClrMapping/>
  </p:clrMapOvr>
  <p:transition>
    <p:blinds dir="vert"/>
  </p:transition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6674" name="Rectangle 2"/>
          <p:cNvSpPr>
            <a:spLocks noChangeArrowheads="1"/>
          </p:cNvSpPr>
          <p:nvPr/>
        </p:nvSpPr>
        <p:spPr bwMode="auto">
          <a:xfrm>
            <a:off x="2198184" y="265113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0488" tIns="44450" rIns="90488" bIns="44450" anchor="ctr"/>
          <a:lstStyle/>
          <a:p>
            <a:pPr algn="ctr" eaLnBrk="0" hangingPunct="0"/>
            <a:r>
              <a:rPr lang="en-US" altLang="en-US" sz="4400" b="1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Standard Band Pass Filters.</a:t>
            </a:r>
          </a:p>
        </p:txBody>
      </p:sp>
      <p:grpSp>
        <p:nvGrpSpPr>
          <p:cNvPr id="156675" name="Group 3"/>
          <p:cNvGrpSpPr>
            <a:grpSpLocks/>
          </p:cNvGrpSpPr>
          <p:nvPr/>
        </p:nvGrpSpPr>
        <p:grpSpPr bwMode="auto">
          <a:xfrm>
            <a:off x="2794457" y="2162223"/>
            <a:ext cx="6592779" cy="3044825"/>
            <a:chOff x="862" y="1880"/>
            <a:chExt cx="4498" cy="1918"/>
          </a:xfrm>
        </p:grpSpPr>
        <p:sp>
          <p:nvSpPr>
            <p:cNvPr id="156676" name="Freeform 4"/>
            <p:cNvSpPr>
              <a:spLocks/>
            </p:cNvSpPr>
            <p:nvPr/>
          </p:nvSpPr>
          <p:spPr bwMode="auto">
            <a:xfrm>
              <a:off x="3187" y="2648"/>
              <a:ext cx="2173" cy="553"/>
            </a:xfrm>
            <a:custGeom>
              <a:avLst/>
              <a:gdLst>
                <a:gd name="T0" fmla="*/ 0 w 2006"/>
                <a:gd name="T1" fmla="*/ 552 h 553"/>
                <a:gd name="T2" fmla="*/ 1974 w 2006"/>
                <a:gd name="T3" fmla="*/ 552 h 553"/>
                <a:gd name="T4" fmla="*/ 1921 w 2006"/>
                <a:gd name="T5" fmla="*/ 427 h 553"/>
                <a:gd name="T6" fmla="*/ 1984 w 2006"/>
                <a:gd name="T7" fmla="*/ 406 h 553"/>
                <a:gd name="T8" fmla="*/ 1953 w 2006"/>
                <a:gd name="T9" fmla="*/ 406 h 553"/>
                <a:gd name="T10" fmla="*/ 1901 w 2006"/>
                <a:gd name="T11" fmla="*/ 229 h 553"/>
                <a:gd name="T12" fmla="*/ 2005 w 2006"/>
                <a:gd name="T13" fmla="*/ 115 h 553"/>
                <a:gd name="T14" fmla="*/ 2005 w 2006"/>
                <a:gd name="T15" fmla="*/ 73 h 553"/>
                <a:gd name="T16" fmla="*/ 1995 w 2006"/>
                <a:gd name="T17" fmla="*/ 0 h 553"/>
                <a:gd name="T18" fmla="*/ 10 w 2006"/>
                <a:gd name="T19" fmla="*/ 0 h 553"/>
                <a:gd name="T20" fmla="*/ 0 w 2006"/>
                <a:gd name="T21" fmla="*/ 552 h 5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006" h="553">
                  <a:moveTo>
                    <a:pt x="0" y="552"/>
                  </a:moveTo>
                  <a:lnTo>
                    <a:pt x="1974" y="552"/>
                  </a:lnTo>
                  <a:lnTo>
                    <a:pt x="1921" y="427"/>
                  </a:lnTo>
                  <a:lnTo>
                    <a:pt x="1984" y="406"/>
                  </a:lnTo>
                  <a:lnTo>
                    <a:pt x="1953" y="406"/>
                  </a:lnTo>
                  <a:lnTo>
                    <a:pt x="1901" y="229"/>
                  </a:lnTo>
                  <a:lnTo>
                    <a:pt x="2005" y="115"/>
                  </a:lnTo>
                  <a:lnTo>
                    <a:pt x="2005" y="73"/>
                  </a:lnTo>
                  <a:lnTo>
                    <a:pt x="1995" y="0"/>
                  </a:lnTo>
                  <a:lnTo>
                    <a:pt x="10" y="0"/>
                  </a:lnTo>
                  <a:lnTo>
                    <a:pt x="0" y="552"/>
                  </a:lnTo>
                </a:path>
              </a:pathLst>
            </a:custGeom>
            <a:solidFill>
              <a:schemeClr val="hlink"/>
            </a:solidFill>
            <a:ln w="12700" cap="rnd" cmpd="sng">
              <a:solidFill>
                <a:schemeClr val="tx2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grpSp>
          <p:nvGrpSpPr>
            <p:cNvPr id="156677" name="Group 5"/>
            <p:cNvGrpSpPr>
              <a:grpSpLocks/>
            </p:cNvGrpSpPr>
            <p:nvPr/>
          </p:nvGrpSpPr>
          <p:grpSpPr bwMode="auto">
            <a:xfrm>
              <a:off x="2874" y="2347"/>
              <a:ext cx="435" cy="1174"/>
              <a:chOff x="2603" y="1693"/>
              <a:chExt cx="401" cy="1174"/>
            </a:xfrm>
          </p:grpSpPr>
          <p:sp>
            <p:nvSpPr>
              <p:cNvPr id="156678" name="Oval 6"/>
              <p:cNvSpPr>
                <a:spLocks noChangeArrowheads="1"/>
              </p:cNvSpPr>
              <p:nvPr/>
            </p:nvSpPr>
            <p:spPr bwMode="auto">
              <a:xfrm rot="21540000">
                <a:off x="2677" y="1693"/>
                <a:ext cx="327" cy="1162"/>
              </a:xfrm>
              <a:prstGeom prst="ellipse">
                <a:avLst/>
              </a:prstGeom>
              <a:solidFill>
                <a:srgbClr val="CECECE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56679" name="Oval 7"/>
              <p:cNvSpPr>
                <a:spLocks noChangeArrowheads="1"/>
              </p:cNvSpPr>
              <p:nvPr/>
            </p:nvSpPr>
            <p:spPr bwMode="auto">
              <a:xfrm rot="21540000">
                <a:off x="2603" y="1705"/>
                <a:ext cx="328" cy="1162"/>
              </a:xfrm>
              <a:prstGeom prst="ellipse">
                <a:avLst/>
              </a:prstGeom>
              <a:solidFill>
                <a:srgbClr val="91919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</p:grpSp>
        <p:sp>
          <p:nvSpPr>
            <p:cNvPr id="156680" name="Rectangle 8"/>
            <p:cNvSpPr>
              <a:spLocks noChangeArrowheads="1"/>
            </p:cNvSpPr>
            <p:nvPr/>
          </p:nvSpPr>
          <p:spPr bwMode="auto">
            <a:xfrm>
              <a:off x="3459" y="2304"/>
              <a:ext cx="1814" cy="24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80962" tIns="39688" rIns="80962" bIns="39688">
              <a:spAutoFit/>
            </a:bodyPr>
            <a:lstStyle>
              <a:lvl1pPr defTabSz="695325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398463" defTabSz="695325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796925" defTabSz="695325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192213" defTabSz="695325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590675" defTabSz="695325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047875" defTabSz="695325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505075" defTabSz="695325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2962275" defTabSz="695325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419475" defTabSz="695325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0" hangingPunct="0"/>
              <a:r>
                <a:rPr lang="en-US" altLang="en-US" sz="2000" b="1" dirty="0"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Transmitted light</a:t>
              </a:r>
            </a:p>
          </p:txBody>
        </p:sp>
        <p:sp>
          <p:nvSpPr>
            <p:cNvPr id="156681" name="Rectangle 9"/>
            <p:cNvSpPr>
              <a:spLocks noChangeArrowheads="1"/>
            </p:cNvSpPr>
            <p:nvPr/>
          </p:nvSpPr>
          <p:spPr bwMode="auto">
            <a:xfrm>
              <a:off x="862" y="2304"/>
              <a:ext cx="1913" cy="24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80962" tIns="39688" rIns="80962" bIns="39688">
              <a:spAutoFit/>
            </a:bodyPr>
            <a:lstStyle>
              <a:lvl1pPr defTabSz="695325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398463" defTabSz="695325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796925" defTabSz="695325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192213" defTabSz="695325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590675" defTabSz="695325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047875" defTabSz="695325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505075" defTabSz="695325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2962275" defTabSz="695325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419475" defTabSz="695325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0" hangingPunct="0"/>
              <a:r>
                <a:rPr lang="en-US" altLang="en-US" sz="2000" b="1" dirty="0"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White light source</a:t>
              </a:r>
            </a:p>
          </p:txBody>
        </p:sp>
        <p:sp>
          <p:nvSpPr>
            <p:cNvPr id="156682" name="Freeform 10"/>
            <p:cNvSpPr>
              <a:spLocks/>
            </p:cNvSpPr>
            <p:nvPr/>
          </p:nvSpPr>
          <p:spPr bwMode="auto">
            <a:xfrm>
              <a:off x="902" y="2648"/>
              <a:ext cx="2173" cy="553"/>
            </a:xfrm>
            <a:custGeom>
              <a:avLst/>
              <a:gdLst>
                <a:gd name="T0" fmla="*/ 2004 w 2005"/>
                <a:gd name="T1" fmla="*/ 0 h 553"/>
                <a:gd name="T2" fmla="*/ 31 w 2005"/>
                <a:gd name="T3" fmla="*/ 0 h 553"/>
                <a:gd name="T4" fmla="*/ 84 w 2005"/>
                <a:gd name="T5" fmla="*/ 125 h 553"/>
                <a:gd name="T6" fmla="*/ 21 w 2005"/>
                <a:gd name="T7" fmla="*/ 146 h 553"/>
                <a:gd name="T8" fmla="*/ 52 w 2005"/>
                <a:gd name="T9" fmla="*/ 146 h 553"/>
                <a:gd name="T10" fmla="*/ 104 w 2005"/>
                <a:gd name="T11" fmla="*/ 323 h 553"/>
                <a:gd name="T12" fmla="*/ 0 w 2005"/>
                <a:gd name="T13" fmla="*/ 437 h 553"/>
                <a:gd name="T14" fmla="*/ 0 w 2005"/>
                <a:gd name="T15" fmla="*/ 479 h 553"/>
                <a:gd name="T16" fmla="*/ 10 w 2005"/>
                <a:gd name="T17" fmla="*/ 552 h 553"/>
                <a:gd name="T18" fmla="*/ 1994 w 2005"/>
                <a:gd name="T19" fmla="*/ 552 h 553"/>
                <a:gd name="T20" fmla="*/ 2004 w 2005"/>
                <a:gd name="T21" fmla="*/ 0 h 5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005" h="553">
                  <a:moveTo>
                    <a:pt x="2004" y="0"/>
                  </a:moveTo>
                  <a:lnTo>
                    <a:pt x="31" y="0"/>
                  </a:lnTo>
                  <a:lnTo>
                    <a:pt x="84" y="125"/>
                  </a:lnTo>
                  <a:lnTo>
                    <a:pt x="21" y="146"/>
                  </a:lnTo>
                  <a:lnTo>
                    <a:pt x="52" y="146"/>
                  </a:lnTo>
                  <a:lnTo>
                    <a:pt x="104" y="323"/>
                  </a:lnTo>
                  <a:lnTo>
                    <a:pt x="0" y="437"/>
                  </a:lnTo>
                  <a:lnTo>
                    <a:pt x="0" y="479"/>
                  </a:lnTo>
                  <a:lnTo>
                    <a:pt x="10" y="552"/>
                  </a:lnTo>
                  <a:lnTo>
                    <a:pt x="1994" y="552"/>
                  </a:lnTo>
                  <a:lnTo>
                    <a:pt x="2004" y="0"/>
                  </a:lnTo>
                </a:path>
              </a:pathLst>
            </a:custGeom>
            <a:gradFill rotWithShape="0">
              <a:gsLst>
                <a:gs pos="0">
                  <a:srgbClr val="618FFD">
                    <a:gamma/>
                    <a:shade val="80000"/>
                    <a:invGamma/>
                  </a:srgbClr>
                </a:gs>
                <a:gs pos="50000">
                  <a:srgbClr val="618FFD"/>
                </a:gs>
                <a:gs pos="100000">
                  <a:srgbClr val="618FFD">
                    <a:gamma/>
                    <a:shade val="80000"/>
                    <a:invGamma/>
                  </a:srgbClr>
                </a:gs>
              </a:gsLst>
              <a:lin ang="2700000" scaled="1"/>
            </a:gradFill>
            <a:ln w="12700" cap="rnd" cmpd="sng">
              <a:solidFill>
                <a:schemeClr val="tx2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56683" name="Rectangle 11"/>
            <p:cNvSpPr>
              <a:spLocks noChangeArrowheads="1"/>
            </p:cNvSpPr>
            <p:nvPr/>
          </p:nvSpPr>
          <p:spPr bwMode="auto">
            <a:xfrm>
              <a:off x="1895" y="1880"/>
              <a:ext cx="2448" cy="24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80962" tIns="39688" rIns="80962" bIns="39688">
              <a:spAutoFit/>
            </a:bodyPr>
            <a:lstStyle>
              <a:lvl1pPr defTabSz="695325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398463" defTabSz="695325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796925" defTabSz="695325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192213" defTabSz="695325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590675" defTabSz="695325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047875" defTabSz="695325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505075" defTabSz="695325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2962275" defTabSz="695325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419475" defTabSz="695325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0" hangingPunct="0"/>
              <a:r>
                <a:rPr lang="en-US" altLang="en-US" sz="2000" b="1" dirty="0"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630 nm band pass filter</a:t>
              </a:r>
            </a:p>
          </p:txBody>
        </p:sp>
        <p:sp>
          <p:nvSpPr>
            <p:cNvPr id="156684" name="Rectangle 12"/>
            <p:cNvSpPr>
              <a:spLocks noChangeArrowheads="1"/>
            </p:cNvSpPr>
            <p:nvPr/>
          </p:nvSpPr>
          <p:spPr bwMode="auto">
            <a:xfrm>
              <a:off x="3432" y="3360"/>
              <a:ext cx="1736" cy="43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80962" tIns="39688" rIns="80962" bIns="39688">
              <a:spAutoFit/>
            </a:bodyPr>
            <a:lstStyle>
              <a:lvl1pPr defTabSz="695325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398463" defTabSz="695325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796925" defTabSz="695325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192213" defTabSz="695325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590675" defTabSz="695325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047875" defTabSz="695325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505075" defTabSz="695325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2962275" defTabSz="695325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419475" defTabSz="695325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0" hangingPunct="0">
                <a:spcBef>
                  <a:spcPct val="50000"/>
                </a:spcBef>
              </a:pPr>
              <a:r>
                <a:rPr lang="en-US" altLang="en-US" sz="2000" b="1" dirty="0"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620 - 640 nm light</a:t>
              </a:r>
            </a:p>
          </p:txBody>
        </p:sp>
      </p:grpSp>
      <p:grpSp>
        <p:nvGrpSpPr>
          <p:cNvPr id="13" name="Group 12"/>
          <p:cNvGrpSpPr/>
          <p:nvPr/>
        </p:nvGrpSpPr>
        <p:grpSpPr>
          <a:xfrm>
            <a:off x="0" y="5607698"/>
            <a:ext cx="12192000" cy="1250302"/>
            <a:chOff x="0" y="5607698"/>
            <a:chExt cx="12192000" cy="1250302"/>
          </a:xfrm>
        </p:grpSpPr>
        <p:sp>
          <p:nvSpPr>
            <p:cNvPr id="14" name="Rectangle 13"/>
            <p:cNvSpPr/>
            <p:nvPr/>
          </p:nvSpPr>
          <p:spPr>
            <a:xfrm>
              <a:off x="0" y="5607698"/>
              <a:ext cx="12192000" cy="1250302"/>
            </a:xfrm>
            <a:prstGeom prst="rect">
              <a:avLst/>
            </a:prstGeom>
            <a:solidFill>
              <a:srgbClr val="FFF6D9"/>
            </a:solidFill>
            <a:ln>
              <a:gradFill>
                <a:gsLst>
                  <a:gs pos="0">
                    <a:schemeClr val="accent1">
                      <a:lumMod val="5000"/>
                      <a:lumOff val="95000"/>
                    </a:schemeClr>
                  </a:gs>
                  <a:gs pos="74000">
                    <a:schemeClr val="accent1">
                      <a:lumMod val="45000"/>
                      <a:lumOff val="55000"/>
                    </a:schemeClr>
                  </a:gs>
                  <a:gs pos="40000">
                    <a:schemeClr val="accent1">
                      <a:lumMod val="45000"/>
                      <a:lumOff val="55000"/>
                    </a:schemeClr>
                  </a:gs>
                  <a:gs pos="100000">
                    <a:schemeClr val="accent1">
                      <a:lumMod val="30000"/>
                      <a:lumOff val="70000"/>
                    </a:schemeClr>
                  </a:gs>
                </a:gsLst>
                <a:lin ang="5400000" scaled="1"/>
              </a:gradFill>
            </a:ln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GB" sz="2400" b="1" dirty="0">
                  <a:solidFill>
                    <a:srgbClr val="FF0000"/>
                  </a:solidFill>
                </a:rPr>
                <a:t>				Malcolm Needs CSci FIBMS FBBTS</a:t>
              </a:r>
            </a:p>
          </p:txBody>
        </p:sp>
        <p:sp>
          <p:nvSpPr>
            <p:cNvPr id="15" name="Oval 14"/>
            <p:cNvSpPr>
              <a:spLocks noChangeAspect="1"/>
            </p:cNvSpPr>
            <p:nvPr/>
          </p:nvSpPr>
          <p:spPr bwMode="auto">
            <a:xfrm rot="5400000">
              <a:off x="281710" y="5734174"/>
              <a:ext cx="972015" cy="971652"/>
            </a:xfrm>
            <a:prstGeom prst="ellipse">
              <a:avLst/>
            </a:prstGeom>
            <a:solidFill>
              <a:srgbClr val="FF1111">
                <a:alpha val="93333"/>
              </a:srgbClr>
            </a:solidFill>
            <a:ln w="38100" cap="flat" cmpd="sng" algn="ctr">
              <a:solidFill>
                <a:srgbClr val="C00000"/>
              </a:solidFill>
              <a:prstDash val="solid"/>
              <a:round/>
              <a:headEnd type="none" w="med" len="med"/>
              <a:tailEnd type="none" w="med" len="med"/>
            </a:ln>
            <a:effectLst>
              <a:outerShdw sx="1000" sy="1000" algn="ctr" rotWithShape="0">
                <a:srgbClr val="000000"/>
              </a:outerShdw>
              <a:reflection endPos="0" dir="5400000" sy="-100000" algn="bl" rotWithShape="0"/>
            </a:effectLst>
            <a:scene3d>
              <a:camera prst="obliqueBottomRight"/>
              <a:lightRig rig="threePt" dir="t"/>
            </a:scene3d>
            <a:sp3d>
              <a:bevelT w="254000" prst="slope"/>
              <a:bevelB w="114300" prst="artDeco"/>
            </a:sp3d>
          </p:spPr>
          <p:txBody>
            <a:bodyPr/>
            <a:lstStyle/>
            <a:p>
              <a:pPr defTabSz="914400" eaLnBrk="0" hangingPunct="0">
                <a:defRPr/>
              </a:pPr>
              <a:endParaRPr lang="en-GB" sz="2400">
                <a:latin typeface="Times New Roman" charset="0"/>
                <a:cs typeface="+mn-cs"/>
              </a:endParaRPr>
            </a:p>
          </p:txBody>
        </p:sp>
        <p:grpSp>
          <p:nvGrpSpPr>
            <p:cNvPr id="16" name="Group 7"/>
            <p:cNvGrpSpPr>
              <a:grpSpLocks noChangeAspect="1"/>
            </p:cNvGrpSpPr>
            <p:nvPr/>
          </p:nvGrpSpPr>
          <p:grpSpPr bwMode="auto">
            <a:xfrm>
              <a:off x="1446003" y="6071153"/>
              <a:ext cx="463617" cy="516607"/>
              <a:chOff x="2839" y="1944"/>
              <a:chExt cx="596" cy="664"/>
            </a:xfrm>
          </p:grpSpPr>
          <p:sp>
            <p:nvSpPr>
              <p:cNvPr id="288" name="Line 8"/>
              <p:cNvSpPr>
                <a:spLocks noChangeAspect="1" noChangeShapeType="1"/>
              </p:cNvSpPr>
              <p:nvPr/>
            </p:nvSpPr>
            <p:spPr bwMode="auto">
              <a:xfrm rot="2543020">
                <a:off x="3080" y="2403"/>
                <a:ext cx="90" cy="6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9" name="Line 9"/>
              <p:cNvSpPr>
                <a:spLocks noChangeAspect="1" noChangeShapeType="1"/>
              </p:cNvSpPr>
              <p:nvPr/>
            </p:nvSpPr>
            <p:spPr bwMode="auto">
              <a:xfrm rot="2543020" flipH="1">
                <a:off x="2927" y="2250"/>
                <a:ext cx="60" cy="6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90" name="Line 10"/>
              <p:cNvSpPr>
                <a:spLocks noChangeAspect="1" noChangeShapeType="1"/>
              </p:cNvSpPr>
              <p:nvPr/>
            </p:nvSpPr>
            <p:spPr bwMode="auto">
              <a:xfrm rot="2543020">
                <a:off x="2969" y="2374"/>
                <a:ext cx="9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91" name="Line 11"/>
              <p:cNvSpPr>
                <a:spLocks noChangeAspect="1" noChangeShapeType="1"/>
              </p:cNvSpPr>
              <p:nvPr/>
            </p:nvSpPr>
            <p:spPr bwMode="auto">
              <a:xfrm rot="2543020">
                <a:off x="2989" y="2352"/>
                <a:ext cx="9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92" name="Rectangle 12"/>
              <p:cNvSpPr>
                <a:spLocks noChangeAspect="1" noChangeArrowheads="1"/>
              </p:cNvSpPr>
              <p:nvPr/>
            </p:nvSpPr>
            <p:spPr bwMode="auto">
              <a:xfrm rot="4906894">
                <a:off x="3231" y="2177"/>
                <a:ext cx="50" cy="30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93" name="Rectangle 13"/>
              <p:cNvSpPr>
                <a:spLocks noChangeAspect="1" noChangeArrowheads="1"/>
              </p:cNvSpPr>
              <p:nvPr/>
            </p:nvSpPr>
            <p:spPr bwMode="auto">
              <a:xfrm rot="4862429">
                <a:off x="3258" y="2301"/>
                <a:ext cx="49" cy="30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94" name="Rectangle 14"/>
              <p:cNvSpPr>
                <a:spLocks noChangeAspect="1" noChangeArrowheads="1"/>
              </p:cNvSpPr>
              <p:nvPr/>
            </p:nvSpPr>
            <p:spPr bwMode="auto">
              <a:xfrm rot="2543020">
                <a:off x="3017" y="2344"/>
                <a:ext cx="50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95" name="Rectangle 15"/>
              <p:cNvSpPr>
                <a:spLocks noChangeAspect="1" noChangeArrowheads="1"/>
              </p:cNvSpPr>
              <p:nvPr/>
            </p:nvSpPr>
            <p:spPr bwMode="auto">
              <a:xfrm rot="2543020">
                <a:off x="2915" y="2456"/>
                <a:ext cx="50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96" name="Rectangle 16"/>
              <p:cNvSpPr>
                <a:spLocks noChangeAspect="1" noChangeArrowheads="1"/>
              </p:cNvSpPr>
              <p:nvPr/>
            </p:nvSpPr>
            <p:spPr bwMode="auto">
              <a:xfrm rot="2543020">
                <a:off x="2942" y="2275"/>
                <a:ext cx="49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97" name="Rectangle 17"/>
              <p:cNvSpPr>
                <a:spLocks noChangeAspect="1" noChangeArrowheads="1"/>
              </p:cNvSpPr>
              <p:nvPr/>
            </p:nvSpPr>
            <p:spPr bwMode="auto">
              <a:xfrm rot="10736418">
                <a:off x="2996" y="1944"/>
                <a:ext cx="49" cy="3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98" name="Rectangle 18"/>
              <p:cNvSpPr>
                <a:spLocks noChangeAspect="1" noChangeArrowheads="1"/>
              </p:cNvSpPr>
              <p:nvPr/>
            </p:nvSpPr>
            <p:spPr bwMode="auto">
              <a:xfrm rot="2543020">
                <a:off x="2839" y="2388"/>
                <a:ext cx="49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99" name="Rectangle 19"/>
              <p:cNvSpPr>
                <a:spLocks noChangeAspect="1" noChangeArrowheads="1"/>
              </p:cNvSpPr>
              <p:nvPr/>
            </p:nvSpPr>
            <p:spPr bwMode="auto">
              <a:xfrm rot="10736418">
                <a:off x="2867" y="1950"/>
                <a:ext cx="49" cy="3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300" name="AutoShape 20"/>
              <p:cNvCxnSpPr>
                <a:cxnSpLocks noChangeAspect="1" noChangeShapeType="1"/>
                <a:stCxn id="299" idx="3"/>
                <a:endCxn id="299" idx="1"/>
              </p:cNvCxnSpPr>
              <p:nvPr/>
            </p:nvCxnSpPr>
            <p:spPr bwMode="auto">
              <a:xfrm>
                <a:off x="2868" y="2118"/>
                <a:ext cx="49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01" name="AutoShape 21"/>
              <p:cNvCxnSpPr>
                <a:cxnSpLocks noChangeAspect="1" noChangeShapeType="1"/>
                <a:stCxn id="299" idx="1"/>
                <a:endCxn id="29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02" name="AutoShape 22"/>
              <p:cNvCxnSpPr>
                <a:cxnSpLocks noChangeAspect="1" noChangeShapeType="1"/>
                <a:stCxn id="299" idx="1"/>
                <a:endCxn id="29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03" name="AutoShape 23"/>
              <p:cNvCxnSpPr>
                <a:cxnSpLocks noChangeAspect="1" noChangeShapeType="1"/>
                <a:stCxn id="299" idx="1"/>
                <a:endCxn id="29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04" name="AutoShape 24"/>
              <p:cNvCxnSpPr>
                <a:cxnSpLocks noChangeAspect="1" noChangeShapeType="1"/>
                <a:stCxn id="299" idx="1"/>
                <a:endCxn id="29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05" name="AutoShape 25"/>
              <p:cNvCxnSpPr>
                <a:cxnSpLocks noChangeAspect="1" noChangeShapeType="1"/>
                <a:stCxn id="293" idx="3"/>
                <a:endCxn id="293" idx="1"/>
              </p:cNvCxnSpPr>
              <p:nvPr/>
            </p:nvCxnSpPr>
            <p:spPr bwMode="auto">
              <a:xfrm flipH="1" flipV="1">
                <a:off x="3280" y="2430"/>
                <a:ext cx="8" cy="4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06" name="AutoShape 26"/>
              <p:cNvCxnSpPr>
                <a:cxnSpLocks noChangeAspect="1" noChangeShapeType="1"/>
                <a:stCxn id="299" idx="1"/>
                <a:endCxn id="29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07" name="AutoShape 27"/>
              <p:cNvCxnSpPr>
                <a:cxnSpLocks noChangeAspect="1" noChangeShapeType="1"/>
                <a:stCxn id="299" idx="1"/>
                <a:endCxn id="29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08" name="AutoShape 28"/>
              <p:cNvCxnSpPr>
                <a:cxnSpLocks noChangeAspect="1" noChangeShapeType="1"/>
                <a:stCxn id="299" idx="1"/>
                <a:endCxn id="29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09" name="AutoShape 29"/>
              <p:cNvCxnSpPr>
                <a:cxnSpLocks noChangeAspect="1" noChangeShapeType="1"/>
              </p:cNvCxnSpPr>
              <p:nvPr/>
            </p:nvCxnSpPr>
            <p:spPr bwMode="auto">
              <a:xfrm rot="2543020" flipV="1">
                <a:off x="2997" y="2091"/>
                <a:ext cx="36" cy="34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10" name="AutoShape 30"/>
              <p:cNvCxnSpPr>
                <a:cxnSpLocks noChangeAspect="1" noChangeShapeType="1"/>
              </p:cNvCxnSpPr>
              <p:nvPr/>
            </p:nvCxnSpPr>
            <p:spPr bwMode="auto">
              <a:xfrm rot="2543020" flipH="1" flipV="1">
                <a:off x="3243" y="2317"/>
                <a:ext cx="38" cy="31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11" name="AutoShape 31"/>
              <p:cNvCxnSpPr>
                <a:cxnSpLocks noChangeAspect="1" noChangeShapeType="1"/>
                <a:stCxn id="293" idx="1"/>
                <a:endCxn id="293" idx="1"/>
              </p:cNvCxnSpPr>
              <p:nvPr/>
            </p:nvCxnSpPr>
            <p:spPr bwMode="auto">
              <a:xfrm>
                <a:off x="3280" y="2430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312" name="Line 32"/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868" y="2421"/>
                <a:ext cx="0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3" name="Line 33"/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970" y="2309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4" name="Line 34"/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935" y="2482"/>
                <a:ext cx="0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5" name="Line 35"/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3038" y="2370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6" name="Line 36"/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339" y="2399"/>
                <a:ext cx="1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7" name="Line 37"/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191" y="2427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8" name="Line 38"/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335" y="2270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9" name="Line 39"/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185" y="2299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20" name="Line 40"/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2893" y="1991"/>
                <a:ext cx="1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21" name="Line 41"/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3021" y="1984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22" name="Line 42"/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2900" y="2163"/>
                <a:ext cx="1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23" name="Line 43"/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3029" y="2156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24" name="Oval 44"/>
              <p:cNvSpPr>
                <a:spLocks noChangeAspect="1" noChangeArrowheads="1"/>
              </p:cNvSpPr>
              <p:nvPr/>
            </p:nvSpPr>
            <p:spPr bwMode="auto">
              <a:xfrm rot="2543020">
                <a:off x="2991" y="2406"/>
                <a:ext cx="20" cy="2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25" name="Oval 45"/>
              <p:cNvSpPr>
                <a:spLocks noChangeAspect="1" noChangeArrowheads="1"/>
              </p:cNvSpPr>
              <p:nvPr/>
            </p:nvSpPr>
            <p:spPr bwMode="auto">
              <a:xfrm rot="2543020">
                <a:off x="2964" y="2382"/>
                <a:ext cx="20" cy="2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</p:grpSp>
        <p:grpSp>
          <p:nvGrpSpPr>
            <p:cNvPr id="17" name="Group 397"/>
            <p:cNvGrpSpPr>
              <a:grpSpLocks noChangeAspect="1"/>
            </p:cNvGrpSpPr>
            <p:nvPr/>
          </p:nvGrpSpPr>
          <p:grpSpPr bwMode="auto">
            <a:xfrm>
              <a:off x="1982621" y="5735053"/>
              <a:ext cx="1024036" cy="1019723"/>
              <a:chOff x="3600" y="1632"/>
              <a:chExt cx="1594" cy="1587"/>
            </a:xfrm>
          </p:grpSpPr>
          <p:sp>
            <p:nvSpPr>
              <p:cNvPr id="18" name="Line 141"/>
              <p:cNvSpPr>
                <a:spLocks noChangeAspect="1" noChangeShapeType="1"/>
              </p:cNvSpPr>
              <p:nvPr/>
            </p:nvSpPr>
            <p:spPr bwMode="auto">
              <a:xfrm>
                <a:off x="4215" y="171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9" name="Line 142"/>
              <p:cNvSpPr>
                <a:spLocks noChangeAspect="1" noChangeShapeType="1"/>
              </p:cNvSpPr>
              <p:nvPr/>
            </p:nvSpPr>
            <p:spPr bwMode="auto">
              <a:xfrm flipH="1">
                <a:off x="4593" y="171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0" name="Rectangle 126"/>
              <p:cNvSpPr>
                <a:spLocks noChangeAspect="1" noChangeArrowheads="1"/>
              </p:cNvSpPr>
              <p:nvPr/>
            </p:nvSpPr>
            <p:spPr bwMode="auto">
              <a:xfrm rot="8193398">
                <a:off x="4242" y="1632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" name="Rectangle 127"/>
              <p:cNvSpPr>
                <a:spLocks noChangeAspect="1" noChangeArrowheads="1"/>
              </p:cNvSpPr>
              <p:nvPr/>
            </p:nvSpPr>
            <p:spPr bwMode="auto">
              <a:xfrm rot="2363874">
                <a:off x="4528" y="1647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" name="Rectangle 128"/>
              <p:cNvSpPr>
                <a:spLocks noChangeAspect="1" noChangeArrowheads="1"/>
              </p:cNvSpPr>
              <p:nvPr/>
            </p:nvSpPr>
            <p:spPr bwMode="auto">
              <a:xfrm>
                <a:off x="4217" y="1672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" name="Line 129"/>
              <p:cNvSpPr>
                <a:spLocks noChangeAspect="1" noChangeShapeType="1"/>
              </p:cNvSpPr>
              <p:nvPr/>
            </p:nvSpPr>
            <p:spPr bwMode="auto">
              <a:xfrm flipH="1" flipV="1">
                <a:off x="4107" y="2362"/>
                <a:ext cx="27" cy="29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4" name="Line 130"/>
              <p:cNvSpPr>
                <a:spLocks noChangeAspect="1" noChangeShapeType="1"/>
              </p:cNvSpPr>
              <p:nvPr/>
            </p:nvSpPr>
            <p:spPr bwMode="auto">
              <a:xfrm flipH="1">
                <a:off x="4215" y="2741"/>
                <a:ext cx="378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" name="Line 131"/>
              <p:cNvSpPr>
                <a:spLocks noChangeAspect="1" noChangeShapeType="1"/>
              </p:cNvSpPr>
              <p:nvPr/>
            </p:nvSpPr>
            <p:spPr bwMode="auto">
              <a:xfrm flipH="1">
                <a:off x="4674" y="2389"/>
                <a:ext cx="28" cy="29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6" name="Line 132"/>
              <p:cNvSpPr>
                <a:spLocks noChangeAspect="1" noChangeShapeType="1"/>
              </p:cNvSpPr>
              <p:nvPr/>
            </p:nvSpPr>
            <p:spPr bwMode="auto">
              <a:xfrm>
                <a:off x="4485" y="2146"/>
                <a:ext cx="162" cy="162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7" name="Line 133"/>
              <p:cNvSpPr>
                <a:spLocks noChangeAspect="1" noChangeShapeType="1"/>
              </p:cNvSpPr>
              <p:nvPr/>
            </p:nvSpPr>
            <p:spPr bwMode="auto">
              <a:xfrm flipH="1">
                <a:off x="4161" y="2146"/>
                <a:ext cx="189" cy="135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8" name="Line 134"/>
              <p:cNvSpPr>
                <a:spLocks noChangeAspect="1" noChangeShapeType="1"/>
              </p:cNvSpPr>
              <p:nvPr/>
            </p:nvSpPr>
            <p:spPr bwMode="auto">
              <a:xfrm flipH="1">
                <a:off x="4458" y="2660"/>
                <a:ext cx="27" cy="0"/>
              </a:xfrm>
              <a:prstGeom prst="line">
                <a:avLst/>
              </a:prstGeom>
              <a:noFill/>
              <a:ln w="28575">
                <a:solidFill>
                  <a:schemeClr val="hlink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9" name="Line 135"/>
              <p:cNvSpPr>
                <a:spLocks noChangeAspect="1" noChangeShapeType="1"/>
              </p:cNvSpPr>
              <p:nvPr/>
            </p:nvSpPr>
            <p:spPr bwMode="auto">
              <a:xfrm>
                <a:off x="4323" y="2633"/>
                <a:ext cx="27" cy="0"/>
              </a:xfrm>
              <a:prstGeom prst="line">
                <a:avLst/>
              </a:prstGeom>
              <a:noFill/>
              <a:ln w="28575">
                <a:solidFill>
                  <a:schemeClr val="hlink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" name="Line 136"/>
              <p:cNvSpPr>
                <a:spLocks noChangeAspect="1" noChangeShapeType="1"/>
              </p:cNvSpPr>
              <p:nvPr/>
            </p:nvSpPr>
            <p:spPr bwMode="auto">
              <a:xfrm flipH="1">
                <a:off x="4566" y="2470"/>
                <a:ext cx="27" cy="10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31" name="Line 137"/>
              <p:cNvSpPr>
                <a:spLocks noChangeAspect="1" noChangeShapeType="1"/>
              </p:cNvSpPr>
              <p:nvPr/>
            </p:nvSpPr>
            <p:spPr bwMode="auto">
              <a:xfrm>
                <a:off x="4485" y="2281"/>
                <a:ext cx="27" cy="10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32" name="Line 138"/>
              <p:cNvSpPr>
                <a:spLocks noChangeAspect="1" noChangeShapeType="1"/>
              </p:cNvSpPr>
              <p:nvPr/>
            </p:nvSpPr>
            <p:spPr bwMode="auto">
              <a:xfrm>
                <a:off x="4215" y="2470"/>
                <a:ext cx="27" cy="8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33" name="Line 139"/>
              <p:cNvSpPr>
                <a:spLocks noChangeAspect="1" noChangeShapeType="1"/>
              </p:cNvSpPr>
              <p:nvPr/>
            </p:nvSpPr>
            <p:spPr bwMode="auto">
              <a:xfrm flipH="1">
                <a:off x="4296" y="2281"/>
                <a:ext cx="54" cy="8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34" name="Line 140"/>
              <p:cNvSpPr>
                <a:spLocks noChangeAspect="1" noChangeShapeType="1"/>
              </p:cNvSpPr>
              <p:nvPr/>
            </p:nvSpPr>
            <p:spPr bwMode="auto">
              <a:xfrm>
                <a:off x="4377" y="1902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35" name="AutoShape 143"/>
              <p:cNvCxnSpPr>
                <a:cxnSpLocks noChangeAspect="1" noChangeShapeType="1"/>
                <a:stCxn id="42" idx="0"/>
                <a:endCxn id="39" idx="0"/>
              </p:cNvCxnSpPr>
              <p:nvPr/>
            </p:nvCxnSpPr>
            <p:spPr bwMode="auto">
              <a:xfrm>
                <a:off x="4372" y="2038"/>
                <a:ext cx="91" cy="0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36" name="Rectangle 144"/>
              <p:cNvSpPr>
                <a:spLocks noChangeAspect="1" noChangeArrowheads="1"/>
              </p:cNvSpPr>
              <p:nvPr/>
            </p:nvSpPr>
            <p:spPr bwMode="auto">
              <a:xfrm>
                <a:off x="4441" y="217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" name="Rectangle 145"/>
              <p:cNvSpPr>
                <a:spLocks noChangeAspect="1" noChangeArrowheads="1"/>
              </p:cNvSpPr>
              <p:nvPr/>
            </p:nvSpPr>
            <p:spPr bwMode="auto">
              <a:xfrm rot="2319409">
                <a:off x="4620" y="1713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8" name="Rectangle 146"/>
              <p:cNvSpPr>
                <a:spLocks noChangeAspect="1" noChangeArrowheads="1"/>
              </p:cNvSpPr>
              <p:nvPr/>
            </p:nvSpPr>
            <p:spPr bwMode="auto">
              <a:xfrm>
                <a:off x="4441" y="1902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9" name="Rectangle 147"/>
              <p:cNvSpPr>
                <a:spLocks noChangeAspect="1" noChangeArrowheads="1"/>
              </p:cNvSpPr>
              <p:nvPr/>
            </p:nvSpPr>
            <p:spPr bwMode="auto">
              <a:xfrm>
                <a:off x="4441" y="203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0" name="Rectangle 148"/>
              <p:cNvSpPr>
                <a:spLocks noChangeAspect="1" noChangeArrowheads="1"/>
              </p:cNvSpPr>
              <p:nvPr/>
            </p:nvSpPr>
            <p:spPr bwMode="auto">
              <a:xfrm>
                <a:off x="4350" y="1902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1" name="Rectangle 149"/>
              <p:cNvSpPr>
                <a:spLocks noChangeAspect="1" noChangeArrowheads="1"/>
              </p:cNvSpPr>
              <p:nvPr/>
            </p:nvSpPr>
            <p:spPr bwMode="auto">
              <a:xfrm>
                <a:off x="4350" y="217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2" name="Rectangle 150"/>
              <p:cNvSpPr>
                <a:spLocks noChangeAspect="1" noChangeArrowheads="1"/>
              </p:cNvSpPr>
              <p:nvPr/>
            </p:nvSpPr>
            <p:spPr bwMode="auto">
              <a:xfrm>
                <a:off x="4350" y="203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3" name="Rectangle 151"/>
              <p:cNvSpPr>
                <a:spLocks noChangeAspect="1" noChangeArrowheads="1"/>
              </p:cNvSpPr>
              <p:nvPr/>
            </p:nvSpPr>
            <p:spPr bwMode="auto">
              <a:xfrm rot="8193398">
                <a:off x="4161" y="1713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44" name="AutoShape 152"/>
              <p:cNvCxnSpPr>
                <a:cxnSpLocks noChangeAspect="1" noChangeShapeType="1"/>
                <a:stCxn id="43" idx="3"/>
                <a:endCxn id="43" idx="1"/>
              </p:cNvCxnSpPr>
              <p:nvPr/>
            </p:nvCxnSpPr>
            <p:spPr bwMode="auto">
              <a:xfrm flipV="1">
                <a:off x="4166" y="184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5" name="AutoShape 153"/>
              <p:cNvCxnSpPr>
                <a:cxnSpLocks noChangeAspect="1" noChangeShapeType="1"/>
                <a:stCxn id="43" idx="1"/>
                <a:endCxn id="4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6" name="AutoShape 154"/>
              <p:cNvCxnSpPr>
                <a:cxnSpLocks noChangeAspect="1" noChangeShapeType="1"/>
                <a:stCxn id="43" idx="1"/>
                <a:endCxn id="4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7" name="AutoShape 155"/>
              <p:cNvCxnSpPr>
                <a:cxnSpLocks noChangeAspect="1" noChangeShapeType="1"/>
                <a:stCxn id="43" idx="1"/>
                <a:endCxn id="4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8" name="AutoShape 156"/>
              <p:cNvCxnSpPr>
                <a:cxnSpLocks noChangeAspect="1" noChangeShapeType="1"/>
                <a:stCxn id="43" idx="1"/>
                <a:endCxn id="4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9" name="AutoShape 157"/>
              <p:cNvCxnSpPr>
                <a:cxnSpLocks noChangeAspect="1" noChangeShapeType="1"/>
                <a:stCxn id="37" idx="3"/>
                <a:endCxn id="37" idx="1"/>
              </p:cNvCxnSpPr>
              <p:nvPr/>
            </p:nvCxnSpPr>
            <p:spPr bwMode="auto">
              <a:xfrm flipH="1" flipV="1">
                <a:off x="4625" y="1834"/>
                <a:ext cx="34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50" name="AutoShape 158"/>
              <p:cNvCxnSpPr>
                <a:cxnSpLocks noChangeAspect="1" noChangeShapeType="1"/>
                <a:stCxn id="43" idx="1"/>
                <a:endCxn id="4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51" name="AutoShape 159"/>
              <p:cNvCxnSpPr>
                <a:cxnSpLocks noChangeAspect="1" noChangeShapeType="1"/>
                <a:stCxn id="43" idx="1"/>
                <a:endCxn id="4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52" name="AutoShape 160"/>
              <p:cNvCxnSpPr>
                <a:cxnSpLocks noChangeAspect="1" noChangeShapeType="1"/>
                <a:stCxn id="43" idx="1"/>
                <a:endCxn id="4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53" name="AutoShape 161"/>
              <p:cNvCxnSpPr>
                <a:cxnSpLocks noChangeAspect="1" noChangeShapeType="1"/>
              </p:cNvCxnSpPr>
              <p:nvPr/>
            </p:nvCxnSpPr>
            <p:spPr bwMode="auto">
              <a:xfrm flipV="1">
                <a:off x="4242" y="176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54" name="AutoShape 162"/>
              <p:cNvCxnSpPr>
                <a:cxnSpLocks noChangeAspect="1" noChangeShapeType="1"/>
              </p:cNvCxnSpPr>
              <p:nvPr/>
            </p:nvCxnSpPr>
            <p:spPr bwMode="auto">
              <a:xfrm flipH="1" flipV="1">
                <a:off x="4539" y="1767"/>
                <a:ext cx="35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55" name="AutoShape 163"/>
              <p:cNvCxnSpPr>
                <a:cxnSpLocks noChangeAspect="1" noChangeShapeType="1"/>
                <a:stCxn id="37" idx="1"/>
                <a:endCxn id="37" idx="1"/>
              </p:cNvCxnSpPr>
              <p:nvPr/>
            </p:nvCxnSpPr>
            <p:spPr bwMode="auto">
              <a:xfrm>
                <a:off x="4625" y="183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56" name="Line 164"/>
              <p:cNvSpPr>
                <a:spLocks noChangeAspect="1" noChangeShapeType="1"/>
              </p:cNvSpPr>
              <p:nvPr/>
            </p:nvSpPr>
            <p:spPr bwMode="auto">
              <a:xfrm flipV="1">
                <a:off x="4377" y="220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7" name="Line 165"/>
              <p:cNvSpPr>
                <a:spLocks noChangeAspect="1" noChangeShapeType="1"/>
              </p:cNvSpPr>
              <p:nvPr/>
            </p:nvSpPr>
            <p:spPr bwMode="auto">
              <a:xfrm flipV="1">
                <a:off x="4377" y="206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8" name="Line 166"/>
              <p:cNvSpPr>
                <a:spLocks noChangeAspect="1" noChangeShapeType="1"/>
              </p:cNvSpPr>
              <p:nvPr/>
            </p:nvSpPr>
            <p:spPr bwMode="auto">
              <a:xfrm flipV="1">
                <a:off x="4377" y="192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9" name="Line 167"/>
              <p:cNvSpPr>
                <a:spLocks noChangeAspect="1" noChangeShapeType="1"/>
              </p:cNvSpPr>
              <p:nvPr/>
            </p:nvSpPr>
            <p:spPr bwMode="auto">
              <a:xfrm flipV="1">
                <a:off x="4458" y="220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0" name="Line 168"/>
              <p:cNvSpPr>
                <a:spLocks noChangeAspect="1" noChangeShapeType="1"/>
              </p:cNvSpPr>
              <p:nvPr/>
            </p:nvSpPr>
            <p:spPr bwMode="auto">
              <a:xfrm flipV="1">
                <a:off x="4458" y="206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1" name="Line 169"/>
              <p:cNvSpPr>
                <a:spLocks noChangeAspect="1" noChangeShapeType="1"/>
              </p:cNvSpPr>
              <p:nvPr/>
            </p:nvSpPr>
            <p:spPr bwMode="auto">
              <a:xfrm flipV="1">
                <a:off x="4458" y="192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2" name="Line 170"/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674" y="1767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3" name="Line 171"/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93" y="187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4" name="Line 172"/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93" y="1686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5" name="Line 173"/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12" y="179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6" name="Line 174"/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134" y="176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7" name="Line 175"/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215" y="168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8" name="Line 176"/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242" y="187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9" name="Line 177"/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323" y="179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70" name="Oval 178"/>
              <p:cNvSpPr>
                <a:spLocks noChangeAspect="1" noChangeArrowheads="1"/>
              </p:cNvSpPr>
              <p:nvPr/>
            </p:nvSpPr>
            <p:spPr bwMode="auto">
              <a:xfrm>
                <a:off x="4470" y="179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1" name="Oval 179"/>
              <p:cNvSpPr>
                <a:spLocks noChangeAspect="1" noChangeArrowheads="1"/>
              </p:cNvSpPr>
              <p:nvPr/>
            </p:nvSpPr>
            <p:spPr bwMode="auto">
              <a:xfrm>
                <a:off x="4485" y="198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2" name="Oval 180"/>
              <p:cNvSpPr>
                <a:spLocks noChangeAspect="1" noChangeArrowheads="1"/>
              </p:cNvSpPr>
              <p:nvPr/>
            </p:nvSpPr>
            <p:spPr bwMode="auto">
              <a:xfrm>
                <a:off x="4323" y="198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" name="Oval 181"/>
              <p:cNvSpPr>
                <a:spLocks noChangeAspect="1" noChangeArrowheads="1"/>
              </p:cNvSpPr>
              <p:nvPr/>
            </p:nvSpPr>
            <p:spPr bwMode="auto">
              <a:xfrm>
                <a:off x="4323" y="179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4" name="Oval 182"/>
              <p:cNvSpPr>
                <a:spLocks noChangeAspect="1" noChangeArrowheads="1"/>
              </p:cNvSpPr>
              <p:nvPr/>
            </p:nvSpPr>
            <p:spPr bwMode="auto">
              <a:xfrm>
                <a:off x="4485" y="211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" name="Oval 183"/>
              <p:cNvSpPr>
                <a:spLocks noChangeAspect="1" noChangeArrowheads="1"/>
              </p:cNvSpPr>
              <p:nvPr/>
            </p:nvSpPr>
            <p:spPr bwMode="auto">
              <a:xfrm>
                <a:off x="4485" y="206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6" name="Oval 184"/>
              <p:cNvSpPr>
                <a:spLocks noChangeAspect="1" noChangeArrowheads="1"/>
              </p:cNvSpPr>
              <p:nvPr/>
            </p:nvSpPr>
            <p:spPr bwMode="auto">
              <a:xfrm>
                <a:off x="4323" y="211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" name="Oval 185"/>
              <p:cNvSpPr>
                <a:spLocks noChangeAspect="1" noChangeArrowheads="1"/>
              </p:cNvSpPr>
              <p:nvPr/>
            </p:nvSpPr>
            <p:spPr bwMode="auto">
              <a:xfrm>
                <a:off x="4323" y="206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8" name="Oval 186"/>
              <p:cNvSpPr>
                <a:spLocks noChangeAspect="1" noChangeArrowheads="1"/>
              </p:cNvSpPr>
              <p:nvPr/>
            </p:nvSpPr>
            <p:spPr bwMode="auto">
              <a:xfrm>
                <a:off x="4485" y="225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9" name="Oval 187"/>
              <p:cNvSpPr>
                <a:spLocks noChangeAspect="1" noChangeArrowheads="1"/>
              </p:cNvSpPr>
              <p:nvPr/>
            </p:nvSpPr>
            <p:spPr bwMode="auto">
              <a:xfrm>
                <a:off x="4323" y="225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0" name="Line 188"/>
              <p:cNvSpPr>
                <a:spLocks noChangeAspect="1" noChangeShapeType="1"/>
              </p:cNvSpPr>
              <p:nvPr/>
            </p:nvSpPr>
            <p:spPr bwMode="auto">
              <a:xfrm rot="7964060">
                <a:off x="4769" y="2878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81" name="Line 189"/>
              <p:cNvSpPr>
                <a:spLocks noChangeAspect="1" noChangeShapeType="1"/>
              </p:cNvSpPr>
              <p:nvPr/>
            </p:nvSpPr>
            <p:spPr bwMode="auto">
              <a:xfrm rot="7964060">
                <a:off x="5017" y="2698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82" name="Line 190"/>
              <p:cNvSpPr>
                <a:spLocks noChangeAspect="1" noChangeShapeType="1"/>
              </p:cNvSpPr>
              <p:nvPr/>
            </p:nvSpPr>
            <p:spPr bwMode="auto">
              <a:xfrm rot="7964060" flipH="1">
                <a:off x="4760" y="2976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cxnSp>
            <p:nvCxnSpPr>
              <p:cNvPr id="83" name="AutoShape 191"/>
              <p:cNvCxnSpPr>
                <a:cxnSpLocks noChangeAspect="1" noChangeShapeType="1"/>
                <a:stCxn id="92" idx="0"/>
                <a:endCxn id="88" idx="0"/>
              </p:cNvCxnSpPr>
              <p:nvPr/>
            </p:nvCxnSpPr>
            <p:spPr bwMode="auto">
              <a:xfrm flipH="1">
                <a:off x="4680" y="2752"/>
                <a:ext cx="62" cy="67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84" name="Rectangle 192"/>
              <p:cNvSpPr>
                <a:spLocks noChangeAspect="1" noChangeArrowheads="1"/>
              </p:cNvSpPr>
              <p:nvPr/>
            </p:nvSpPr>
            <p:spPr bwMode="auto">
              <a:xfrm rot="7964060">
                <a:off x="4509" y="2614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5" name="Rectangle 193"/>
              <p:cNvSpPr>
                <a:spLocks noChangeAspect="1" noChangeArrowheads="1"/>
              </p:cNvSpPr>
              <p:nvPr/>
            </p:nvSpPr>
            <p:spPr bwMode="auto">
              <a:xfrm rot="10327934">
                <a:off x="4786" y="2921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6" name="Rectangle 194"/>
              <p:cNvSpPr>
                <a:spLocks noChangeAspect="1" noChangeArrowheads="1"/>
              </p:cNvSpPr>
              <p:nvPr/>
            </p:nvSpPr>
            <p:spPr bwMode="auto">
              <a:xfrm rot="10283469">
                <a:off x="4675" y="2944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7" name="Rectangle 195"/>
              <p:cNvSpPr>
                <a:spLocks noChangeAspect="1" noChangeArrowheads="1"/>
              </p:cNvSpPr>
              <p:nvPr/>
            </p:nvSpPr>
            <p:spPr bwMode="auto">
              <a:xfrm rot="7964060">
                <a:off x="4708" y="279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8" name="Rectangle 196"/>
              <p:cNvSpPr>
                <a:spLocks noChangeAspect="1" noChangeArrowheads="1"/>
              </p:cNvSpPr>
              <p:nvPr/>
            </p:nvSpPr>
            <p:spPr bwMode="auto">
              <a:xfrm rot="7964060">
                <a:off x="4608" y="2705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9" name="Rectangle 197"/>
              <p:cNvSpPr>
                <a:spLocks noChangeAspect="1" noChangeArrowheads="1"/>
              </p:cNvSpPr>
              <p:nvPr/>
            </p:nvSpPr>
            <p:spPr bwMode="auto">
              <a:xfrm rot="7964060">
                <a:off x="4770" y="2730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90" name="Rectangle 198"/>
              <p:cNvSpPr>
                <a:spLocks noChangeAspect="1" noChangeArrowheads="1"/>
              </p:cNvSpPr>
              <p:nvPr/>
            </p:nvSpPr>
            <p:spPr bwMode="auto">
              <a:xfrm rot="-5442543">
                <a:off x="4982" y="269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91" name="Rectangle 199"/>
              <p:cNvSpPr>
                <a:spLocks noChangeAspect="1" noChangeArrowheads="1"/>
              </p:cNvSpPr>
              <p:nvPr/>
            </p:nvSpPr>
            <p:spPr bwMode="auto">
              <a:xfrm rot="7964060">
                <a:off x="4571" y="2547"/>
                <a:ext cx="43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92" name="Rectangle 200"/>
              <p:cNvSpPr>
                <a:spLocks noChangeAspect="1" noChangeArrowheads="1"/>
              </p:cNvSpPr>
              <p:nvPr/>
            </p:nvSpPr>
            <p:spPr bwMode="auto">
              <a:xfrm rot="7964060">
                <a:off x="4670" y="2638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93" name="Rectangle 201"/>
              <p:cNvSpPr>
                <a:spLocks noChangeAspect="1" noChangeArrowheads="1"/>
              </p:cNvSpPr>
              <p:nvPr/>
            </p:nvSpPr>
            <p:spPr bwMode="auto">
              <a:xfrm rot="-5442543">
                <a:off x="4977" y="2583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94" name="AutoShape 202"/>
              <p:cNvCxnSpPr>
                <a:cxnSpLocks noChangeAspect="1" noChangeShapeType="1"/>
                <a:stCxn id="93" idx="3"/>
                <a:endCxn id="93" idx="1"/>
              </p:cNvCxnSpPr>
              <p:nvPr/>
            </p:nvCxnSpPr>
            <p:spPr bwMode="auto">
              <a:xfrm>
                <a:off x="4998" y="2710"/>
                <a:ext cx="1" cy="44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5" name="AutoShape 203"/>
              <p:cNvCxnSpPr>
                <a:cxnSpLocks noChangeAspect="1" noChangeShapeType="1"/>
                <a:stCxn id="93" idx="1"/>
                <a:endCxn id="9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6" name="AutoShape 204"/>
              <p:cNvCxnSpPr>
                <a:cxnSpLocks noChangeAspect="1" noChangeShapeType="1"/>
                <a:stCxn id="93" idx="1"/>
                <a:endCxn id="9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7" name="AutoShape 205"/>
              <p:cNvCxnSpPr>
                <a:cxnSpLocks noChangeAspect="1" noChangeShapeType="1"/>
                <a:stCxn id="93" idx="1"/>
                <a:endCxn id="9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8" name="AutoShape 206"/>
              <p:cNvCxnSpPr>
                <a:cxnSpLocks noChangeAspect="1" noChangeShapeType="1"/>
                <a:stCxn id="93" idx="1"/>
                <a:endCxn id="9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9" name="AutoShape 207"/>
              <p:cNvCxnSpPr>
                <a:cxnSpLocks noChangeAspect="1" noChangeShapeType="1"/>
                <a:stCxn id="86" idx="3"/>
                <a:endCxn id="86" idx="1"/>
              </p:cNvCxnSpPr>
              <p:nvPr/>
            </p:nvCxnSpPr>
            <p:spPr bwMode="auto">
              <a:xfrm flipV="1">
                <a:off x="4675" y="3076"/>
                <a:ext cx="43" cy="6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00" name="AutoShape 208"/>
              <p:cNvCxnSpPr>
                <a:cxnSpLocks noChangeAspect="1" noChangeShapeType="1"/>
                <a:stCxn id="93" idx="1"/>
                <a:endCxn id="9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01" name="AutoShape 209"/>
              <p:cNvCxnSpPr>
                <a:cxnSpLocks noChangeAspect="1" noChangeShapeType="1"/>
                <a:stCxn id="93" idx="1"/>
                <a:endCxn id="9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02" name="AutoShape 210"/>
              <p:cNvCxnSpPr>
                <a:cxnSpLocks noChangeAspect="1" noChangeShapeType="1"/>
                <a:stCxn id="93" idx="1"/>
                <a:endCxn id="9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03" name="AutoShape 211"/>
              <p:cNvCxnSpPr>
                <a:cxnSpLocks noChangeAspect="1" noChangeShapeType="1"/>
              </p:cNvCxnSpPr>
              <p:nvPr/>
            </p:nvCxnSpPr>
            <p:spPr bwMode="auto">
              <a:xfrm rot="7964060" flipV="1">
                <a:off x="4990" y="282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04" name="AutoShape 212"/>
              <p:cNvCxnSpPr>
                <a:cxnSpLocks noChangeAspect="1" noChangeShapeType="1"/>
              </p:cNvCxnSpPr>
              <p:nvPr/>
            </p:nvCxnSpPr>
            <p:spPr bwMode="auto">
              <a:xfrm rot="7964060" flipH="1" flipV="1">
                <a:off x="4786" y="3048"/>
                <a:ext cx="35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05" name="AutoShape 213"/>
              <p:cNvCxnSpPr>
                <a:cxnSpLocks noChangeAspect="1" noChangeShapeType="1"/>
                <a:stCxn id="86" idx="1"/>
                <a:endCxn id="86" idx="1"/>
              </p:cNvCxnSpPr>
              <p:nvPr/>
            </p:nvCxnSpPr>
            <p:spPr bwMode="auto">
              <a:xfrm>
                <a:off x="4718" y="3076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06" name="Line 214"/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589" y="257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7" name="Line 215"/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688" y="266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8" name="Line 216"/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788" y="276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9" name="Line 217"/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534" y="263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10" name="Line 218"/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634" y="2728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11" name="Line 219"/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733" y="282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12" name="Line 220"/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704" y="309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13" name="Line 221"/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680" y="295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14" name="Line 222"/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819" y="3085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15" name="Line 223"/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794" y="2953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16" name="Line 224"/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5072" y="269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17" name="Line 225"/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5077" y="280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18" name="Line 226"/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4918" y="2699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19" name="Line 227"/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4923" y="281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20" name="Oval 228"/>
              <p:cNvSpPr>
                <a:spLocks noChangeAspect="1" noChangeArrowheads="1"/>
              </p:cNvSpPr>
              <p:nvPr/>
            </p:nvSpPr>
            <p:spPr bwMode="auto">
              <a:xfrm rot="7964060">
                <a:off x="4817" y="297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1" name="Oval 229"/>
              <p:cNvSpPr>
                <a:spLocks noChangeAspect="1" noChangeArrowheads="1"/>
              </p:cNvSpPr>
              <p:nvPr/>
            </p:nvSpPr>
            <p:spPr bwMode="auto">
              <a:xfrm rot="7964060">
                <a:off x="4668" y="2858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2" name="Oval 230"/>
              <p:cNvSpPr>
                <a:spLocks noChangeAspect="1" noChangeArrowheads="1"/>
              </p:cNvSpPr>
              <p:nvPr/>
            </p:nvSpPr>
            <p:spPr bwMode="auto">
              <a:xfrm rot="7964060">
                <a:off x="4777" y="273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3" name="Oval 231"/>
              <p:cNvSpPr>
                <a:spLocks noChangeAspect="1" noChangeArrowheads="1"/>
              </p:cNvSpPr>
              <p:nvPr/>
            </p:nvSpPr>
            <p:spPr bwMode="auto">
              <a:xfrm rot="7964060">
                <a:off x="4917" y="2867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4" name="Oval 232"/>
              <p:cNvSpPr>
                <a:spLocks noChangeAspect="1" noChangeArrowheads="1"/>
              </p:cNvSpPr>
              <p:nvPr/>
            </p:nvSpPr>
            <p:spPr bwMode="auto">
              <a:xfrm rot="7964060">
                <a:off x="4568" y="2766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5" name="Oval 233"/>
              <p:cNvSpPr>
                <a:spLocks noChangeAspect="1" noChangeArrowheads="1"/>
              </p:cNvSpPr>
              <p:nvPr/>
            </p:nvSpPr>
            <p:spPr bwMode="auto">
              <a:xfrm rot="7964060">
                <a:off x="4608" y="2803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6" name="Oval 234"/>
              <p:cNvSpPr>
                <a:spLocks noChangeAspect="1" noChangeArrowheads="1"/>
              </p:cNvSpPr>
              <p:nvPr/>
            </p:nvSpPr>
            <p:spPr bwMode="auto">
              <a:xfrm rot="7964060">
                <a:off x="4679" y="2646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7" name="Oval 235"/>
              <p:cNvSpPr>
                <a:spLocks noChangeAspect="1" noChangeArrowheads="1"/>
              </p:cNvSpPr>
              <p:nvPr/>
            </p:nvSpPr>
            <p:spPr bwMode="auto">
              <a:xfrm rot="7964060">
                <a:off x="4718" y="268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8" name="Oval 236"/>
              <p:cNvSpPr>
                <a:spLocks noChangeAspect="1" noChangeArrowheads="1"/>
              </p:cNvSpPr>
              <p:nvPr/>
            </p:nvSpPr>
            <p:spPr bwMode="auto">
              <a:xfrm rot="7964060">
                <a:off x="4468" y="267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9" name="Oval 237"/>
              <p:cNvSpPr>
                <a:spLocks noChangeAspect="1" noChangeArrowheads="1"/>
              </p:cNvSpPr>
              <p:nvPr/>
            </p:nvSpPr>
            <p:spPr bwMode="auto">
              <a:xfrm rot="7964060">
                <a:off x="4580" y="255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0" name="Line 238"/>
              <p:cNvSpPr>
                <a:spLocks noChangeAspect="1" noChangeShapeType="1"/>
              </p:cNvSpPr>
              <p:nvPr/>
            </p:nvSpPr>
            <p:spPr bwMode="auto">
              <a:xfrm rot="-3140304">
                <a:off x="3898" y="2176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31" name="Line 239"/>
              <p:cNvSpPr>
                <a:spLocks noChangeAspect="1" noChangeShapeType="1"/>
              </p:cNvSpPr>
              <p:nvPr/>
            </p:nvSpPr>
            <p:spPr bwMode="auto">
              <a:xfrm rot="-3140304">
                <a:off x="3741" y="218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32" name="Line 240"/>
              <p:cNvSpPr>
                <a:spLocks noChangeAspect="1" noChangeShapeType="1"/>
              </p:cNvSpPr>
              <p:nvPr/>
            </p:nvSpPr>
            <p:spPr bwMode="auto">
              <a:xfrm rot="18459696" flipH="1">
                <a:off x="3972" y="188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133" name="AutoShape 241"/>
              <p:cNvCxnSpPr>
                <a:cxnSpLocks noChangeAspect="1" noChangeShapeType="1"/>
                <a:stCxn id="142" idx="0"/>
                <a:endCxn id="138" idx="0"/>
              </p:cNvCxnSpPr>
              <p:nvPr/>
            </p:nvCxnSpPr>
            <p:spPr bwMode="auto">
              <a:xfrm flipV="1">
                <a:off x="4018" y="2222"/>
                <a:ext cx="56" cy="72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34" name="Rectangle 242"/>
              <p:cNvSpPr>
                <a:spLocks noChangeAspect="1" noChangeArrowheads="1"/>
              </p:cNvSpPr>
              <p:nvPr/>
            </p:nvSpPr>
            <p:spPr bwMode="auto">
              <a:xfrm rot="-3140304">
                <a:off x="4213" y="227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5" name="Rectangle 243"/>
              <p:cNvSpPr>
                <a:spLocks noChangeAspect="1" noChangeArrowheads="1"/>
              </p:cNvSpPr>
              <p:nvPr/>
            </p:nvSpPr>
            <p:spPr bwMode="auto">
              <a:xfrm rot="-776429">
                <a:off x="3903" y="1862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6" name="Rectangle 244"/>
              <p:cNvSpPr>
                <a:spLocks noChangeAspect="1" noChangeArrowheads="1"/>
              </p:cNvSpPr>
              <p:nvPr/>
            </p:nvSpPr>
            <p:spPr bwMode="auto">
              <a:xfrm rot="-820895">
                <a:off x="4011" y="1829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7" name="Rectangle 245"/>
              <p:cNvSpPr>
                <a:spLocks noChangeAspect="1" noChangeArrowheads="1"/>
              </p:cNvSpPr>
              <p:nvPr/>
            </p:nvSpPr>
            <p:spPr bwMode="auto">
              <a:xfrm rot="-3140304">
                <a:off x="3999" y="211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8" name="Rectangle 246"/>
              <p:cNvSpPr>
                <a:spLocks noChangeAspect="1" noChangeArrowheads="1"/>
              </p:cNvSpPr>
              <p:nvPr/>
            </p:nvSpPr>
            <p:spPr bwMode="auto">
              <a:xfrm rot="-3140304">
                <a:off x="4106" y="219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9" name="Rectangle 247"/>
              <p:cNvSpPr>
                <a:spLocks noChangeAspect="1" noChangeArrowheads="1"/>
              </p:cNvSpPr>
              <p:nvPr/>
            </p:nvSpPr>
            <p:spPr bwMode="auto">
              <a:xfrm rot="-3140304">
                <a:off x="3943" y="2185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40" name="Rectangle 248"/>
              <p:cNvSpPr>
                <a:spLocks noChangeAspect="1" noChangeArrowheads="1"/>
              </p:cNvSpPr>
              <p:nvPr/>
            </p:nvSpPr>
            <p:spPr bwMode="auto">
              <a:xfrm rot="5053094">
                <a:off x="3727" y="2074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41" name="Rectangle 249"/>
              <p:cNvSpPr>
                <a:spLocks noChangeAspect="1" noChangeArrowheads="1"/>
              </p:cNvSpPr>
              <p:nvPr/>
            </p:nvSpPr>
            <p:spPr bwMode="auto">
              <a:xfrm rot="-3140304">
                <a:off x="4157" y="2350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42" name="Rectangle 250"/>
              <p:cNvSpPr>
                <a:spLocks noChangeAspect="1" noChangeArrowheads="1"/>
              </p:cNvSpPr>
              <p:nvPr/>
            </p:nvSpPr>
            <p:spPr bwMode="auto">
              <a:xfrm rot="-3140304">
                <a:off x="4050" y="226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43" name="Rectangle 251"/>
              <p:cNvSpPr>
                <a:spLocks noChangeAspect="1" noChangeArrowheads="1"/>
              </p:cNvSpPr>
              <p:nvPr/>
            </p:nvSpPr>
            <p:spPr bwMode="auto">
              <a:xfrm rot="5053094">
                <a:off x="3742" y="218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144" name="AutoShape 252"/>
              <p:cNvCxnSpPr>
                <a:cxnSpLocks noChangeAspect="1" noChangeShapeType="1"/>
                <a:stCxn id="143" idx="3"/>
                <a:endCxn id="143" idx="1"/>
              </p:cNvCxnSpPr>
              <p:nvPr/>
            </p:nvCxnSpPr>
            <p:spPr bwMode="auto">
              <a:xfrm flipH="1" flipV="1">
                <a:off x="3761" y="2315"/>
                <a:ext cx="4" cy="43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5" name="AutoShape 253"/>
              <p:cNvCxnSpPr>
                <a:cxnSpLocks noChangeAspect="1" noChangeShapeType="1"/>
                <a:stCxn id="143" idx="1"/>
                <a:endCxn id="14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6" name="AutoShape 254"/>
              <p:cNvCxnSpPr>
                <a:cxnSpLocks noChangeAspect="1" noChangeShapeType="1"/>
                <a:stCxn id="143" idx="1"/>
                <a:endCxn id="14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7" name="AutoShape 255"/>
              <p:cNvCxnSpPr>
                <a:cxnSpLocks noChangeAspect="1" noChangeShapeType="1"/>
                <a:stCxn id="143" idx="1"/>
                <a:endCxn id="14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8" name="AutoShape 256"/>
              <p:cNvCxnSpPr>
                <a:cxnSpLocks noChangeAspect="1" noChangeShapeType="1"/>
                <a:stCxn id="143" idx="1"/>
                <a:endCxn id="14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9" name="AutoShape 257"/>
              <p:cNvCxnSpPr>
                <a:cxnSpLocks noChangeAspect="1" noChangeShapeType="1"/>
                <a:stCxn id="136" idx="3"/>
                <a:endCxn id="136" idx="1"/>
              </p:cNvCxnSpPr>
              <p:nvPr/>
            </p:nvCxnSpPr>
            <p:spPr bwMode="auto">
              <a:xfrm flipH="1">
                <a:off x="4012" y="1959"/>
                <a:ext cx="42" cy="10"/>
              </a:xfrm>
              <a:prstGeom prst="straightConnector1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50" name="AutoShape 258"/>
              <p:cNvCxnSpPr>
                <a:cxnSpLocks noChangeAspect="1" noChangeShapeType="1"/>
                <a:stCxn id="143" idx="1"/>
                <a:endCxn id="14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51" name="AutoShape 259"/>
              <p:cNvCxnSpPr>
                <a:cxnSpLocks noChangeAspect="1" noChangeShapeType="1"/>
                <a:stCxn id="143" idx="1"/>
                <a:endCxn id="14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52" name="AutoShape 260"/>
              <p:cNvCxnSpPr>
                <a:cxnSpLocks noChangeAspect="1" noChangeShapeType="1"/>
                <a:stCxn id="143" idx="1"/>
                <a:endCxn id="14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53" name="AutoShape 261"/>
              <p:cNvCxnSpPr>
                <a:cxnSpLocks noChangeAspect="1" noChangeShapeType="1"/>
              </p:cNvCxnSpPr>
              <p:nvPr/>
            </p:nvCxnSpPr>
            <p:spPr bwMode="auto">
              <a:xfrm rot="18459696" flipV="1">
                <a:off x="3730" y="2213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54" name="AutoShape 262"/>
              <p:cNvCxnSpPr>
                <a:cxnSpLocks noChangeAspect="1" noChangeShapeType="1"/>
              </p:cNvCxnSpPr>
              <p:nvPr/>
            </p:nvCxnSpPr>
            <p:spPr bwMode="auto">
              <a:xfrm rot="-3140304" flipH="1" flipV="1">
                <a:off x="3911" y="1977"/>
                <a:ext cx="34" cy="27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55" name="AutoShape 263"/>
              <p:cNvCxnSpPr>
                <a:cxnSpLocks noChangeAspect="1" noChangeShapeType="1"/>
                <a:stCxn id="136" idx="1"/>
                <a:endCxn id="136" idx="1"/>
              </p:cNvCxnSpPr>
              <p:nvPr/>
            </p:nvCxnSpPr>
            <p:spPr bwMode="auto">
              <a:xfrm>
                <a:off x="4012" y="1969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56" name="Line 264"/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182" y="2374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7" name="Line 265"/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075" y="2291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8" name="Line 266"/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3968" y="2208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9" name="Line 267"/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232" y="230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60" name="Line 268"/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125" y="222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61" name="Line 269"/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018" y="214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62" name="Line 270"/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4021" y="187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63" name="Line 271"/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4057" y="200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64" name="Line 272"/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3907" y="188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65" name="Line 273"/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3943" y="2018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66" name="Line 274"/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691" y="230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67" name="Line 275"/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675" y="2188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68" name="Line 276"/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842" y="2282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69" name="Line 277"/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828" y="216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70" name="Oval 278"/>
              <p:cNvSpPr>
                <a:spLocks noChangeAspect="1" noChangeArrowheads="1"/>
              </p:cNvSpPr>
              <p:nvPr/>
            </p:nvSpPr>
            <p:spPr bwMode="auto">
              <a:xfrm rot="-3140304">
                <a:off x="3892" y="2049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1" name="Oval 279"/>
              <p:cNvSpPr>
                <a:spLocks noChangeAspect="1" noChangeArrowheads="1"/>
              </p:cNvSpPr>
              <p:nvPr/>
            </p:nvSpPr>
            <p:spPr bwMode="auto">
              <a:xfrm rot="-3140304">
                <a:off x="4051" y="215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2" name="Oval 280"/>
              <p:cNvSpPr>
                <a:spLocks noChangeAspect="1" noChangeArrowheads="1"/>
              </p:cNvSpPr>
              <p:nvPr/>
            </p:nvSpPr>
            <p:spPr bwMode="auto">
              <a:xfrm rot="-3140304">
                <a:off x="3951" y="2283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3" name="Oval 281"/>
              <p:cNvSpPr>
                <a:spLocks noChangeAspect="1" noChangeArrowheads="1"/>
              </p:cNvSpPr>
              <p:nvPr/>
            </p:nvSpPr>
            <p:spPr bwMode="auto">
              <a:xfrm rot="-3140304">
                <a:off x="3802" y="2167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4" name="Oval 282"/>
              <p:cNvSpPr>
                <a:spLocks noChangeAspect="1" noChangeArrowheads="1"/>
              </p:cNvSpPr>
              <p:nvPr/>
            </p:nvSpPr>
            <p:spPr bwMode="auto">
              <a:xfrm rot="-3140304">
                <a:off x="4157" y="2237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5" name="Oval 283"/>
              <p:cNvSpPr>
                <a:spLocks noChangeAspect="1" noChangeArrowheads="1"/>
              </p:cNvSpPr>
              <p:nvPr/>
            </p:nvSpPr>
            <p:spPr bwMode="auto">
              <a:xfrm rot="-3140304">
                <a:off x="4114" y="220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6" name="Oval 284"/>
              <p:cNvSpPr>
                <a:spLocks noChangeAspect="1" noChangeArrowheads="1"/>
              </p:cNvSpPr>
              <p:nvPr/>
            </p:nvSpPr>
            <p:spPr bwMode="auto">
              <a:xfrm rot="-3140304">
                <a:off x="4059" y="236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7" name="Oval 285"/>
              <p:cNvSpPr>
                <a:spLocks noChangeAspect="1" noChangeArrowheads="1"/>
              </p:cNvSpPr>
              <p:nvPr/>
            </p:nvSpPr>
            <p:spPr bwMode="auto">
              <a:xfrm rot="-3140304">
                <a:off x="4016" y="2332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8" name="Oval 286"/>
              <p:cNvSpPr>
                <a:spLocks noChangeAspect="1" noChangeArrowheads="1"/>
              </p:cNvSpPr>
              <p:nvPr/>
            </p:nvSpPr>
            <p:spPr bwMode="auto">
              <a:xfrm rot="-3140304">
                <a:off x="4265" y="231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9" name="Oval 287"/>
              <p:cNvSpPr>
                <a:spLocks noChangeAspect="1" noChangeArrowheads="1"/>
              </p:cNvSpPr>
              <p:nvPr/>
            </p:nvSpPr>
            <p:spPr bwMode="auto">
              <a:xfrm rot="-3140304">
                <a:off x="4165" y="2448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0" name="Line 288"/>
              <p:cNvSpPr>
                <a:spLocks noChangeAspect="1" noChangeShapeType="1"/>
              </p:cNvSpPr>
              <p:nvPr/>
            </p:nvSpPr>
            <p:spPr bwMode="auto">
              <a:xfrm rot="-8328319">
                <a:off x="3985" y="2878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81" name="Line 289"/>
              <p:cNvSpPr>
                <a:spLocks noChangeAspect="1" noChangeShapeType="1"/>
              </p:cNvSpPr>
              <p:nvPr/>
            </p:nvSpPr>
            <p:spPr bwMode="auto">
              <a:xfrm rot="-8328319">
                <a:off x="4116" y="2987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82" name="Line 290"/>
              <p:cNvSpPr>
                <a:spLocks noChangeAspect="1" noChangeShapeType="1"/>
              </p:cNvSpPr>
              <p:nvPr/>
            </p:nvSpPr>
            <p:spPr bwMode="auto">
              <a:xfrm rot="13271681" flipH="1">
                <a:off x="3831" y="2738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cxnSp>
            <p:nvCxnSpPr>
              <p:cNvPr id="183" name="AutoShape 291"/>
              <p:cNvCxnSpPr>
                <a:cxnSpLocks noChangeAspect="1" noChangeShapeType="1"/>
                <a:stCxn id="192" idx="0"/>
                <a:endCxn id="188" idx="0"/>
              </p:cNvCxnSpPr>
              <p:nvPr/>
            </p:nvCxnSpPr>
            <p:spPr bwMode="auto">
              <a:xfrm flipH="1" flipV="1">
                <a:off x="4079" y="2745"/>
                <a:ext cx="69" cy="60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84" name="Rectangle 292"/>
              <p:cNvSpPr>
                <a:spLocks noChangeAspect="1" noChangeArrowheads="1"/>
              </p:cNvSpPr>
              <p:nvPr/>
            </p:nvSpPr>
            <p:spPr bwMode="auto">
              <a:xfrm rot="-8328319">
                <a:off x="4192" y="2525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5" name="Rectangle 293"/>
              <p:cNvSpPr>
                <a:spLocks noChangeAspect="1" noChangeArrowheads="1"/>
              </p:cNvSpPr>
              <p:nvPr/>
            </p:nvSpPr>
            <p:spPr bwMode="auto">
              <a:xfrm rot="-5964445">
                <a:off x="3825" y="2745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6" name="Rectangle 294"/>
              <p:cNvSpPr>
                <a:spLocks noChangeAspect="1" noChangeArrowheads="1"/>
              </p:cNvSpPr>
              <p:nvPr/>
            </p:nvSpPr>
            <p:spPr bwMode="auto">
              <a:xfrm rot="-6008910">
                <a:off x="3799" y="2635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7" name="Rectangle 295"/>
              <p:cNvSpPr>
                <a:spLocks noChangeAspect="1" noChangeArrowheads="1"/>
              </p:cNvSpPr>
              <p:nvPr/>
            </p:nvSpPr>
            <p:spPr bwMode="auto">
              <a:xfrm rot="-8328319">
                <a:off x="4014" y="2729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8" name="Rectangle 296"/>
              <p:cNvSpPr>
                <a:spLocks noChangeAspect="1" noChangeArrowheads="1"/>
              </p:cNvSpPr>
              <p:nvPr/>
            </p:nvSpPr>
            <p:spPr bwMode="auto">
              <a:xfrm rot="-8328319">
                <a:off x="4103" y="262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9" name="Rectangle 297"/>
              <p:cNvSpPr>
                <a:spLocks noChangeAspect="1" noChangeArrowheads="1"/>
              </p:cNvSpPr>
              <p:nvPr/>
            </p:nvSpPr>
            <p:spPr bwMode="auto">
              <a:xfrm rot="-8328319">
                <a:off x="4082" y="2789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90" name="Rectangle 298"/>
              <p:cNvSpPr>
                <a:spLocks noChangeAspect="1" noChangeArrowheads="1"/>
              </p:cNvSpPr>
              <p:nvPr/>
            </p:nvSpPr>
            <p:spPr bwMode="auto">
              <a:xfrm rot="-134921">
                <a:off x="4039" y="2922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91" name="Rectangle 299"/>
              <p:cNvSpPr>
                <a:spLocks noChangeAspect="1" noChangeArrowheads="1"/>
              </p:cNvSpPr>
              <p:nvPr/>
            </p:nvSpPr>
            <p:spPr bwMode="auto">
              <a:xfrm rot="-8328319">
                <a:off x="4260" y="258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92" name="Rectangle 300"/>
              <p:cNvSpPr>
                <a:spLocks noChangeAspect="1" noChangeArrowheads="1"/>
              </p:cNvSpPr>
              <p:nvPr/>
            </p:nvSpPr>
            <p:spPr bwMode="auto">
              <a:xfrm rot="-8328319">
                <a:off x="4171" y="268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93" name="Rectangle 301"/>
              <p:cNvSpPr>
                <a:spLocks noChangeAspect="1" noChangeArrowheads="1"/>
              </p:cNvSpPr>
              <p:nvPr/>
            </p:nvSpPr>
            <p:spPr bwMode="auto">
              <a:xfrm rot="-134921">
                <a:off x="4154" y="2914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194" name="AutoShape 302"/>
              <p:cNvCxnSpPr>
                <a:cxnSpLocks noChangeAspect="1" noChangeShapeType="1"/>
                <a:stCxn id="193" idx="3"/>
                <a:endCxn id="193" idx="1"/>
              </p:cNvCxnSpPr>
              <p:nvPr/>
            </p:nvCxnSpPr>
            <p:spPr bwMode="auto">
              <a:xfrm flipH="1">
                <a:off x="4154" y="3061"/>
                <a:ext cx="43" cy="2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5" name="AutoShape 303"/>
              <p:cNvCxnSpPr>
                <a:cxnSpLocks noChangeAspect="1" noChangeShapeType="1"/>
                <a:stCxn id="193" idx="1"/>
                <a:endCxn id="19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6" name="AutoShape 304"/>
              <p:cNvCxnSpPr>
                <a:cxnSpLocks noChangeAspect="1" noChangeShapeType="1"/>
                <a:stCxn id="193" idx="1"/>
                <a:endCxn id="19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7" name="AutoShape 305"/>
              <p:cNvCxnSpPr>
                <a:cxnSpLocks noChangeAspect="1" noChangeShapeType="1"/>
                <a:stCxn id="193" idx="1"/>
                <a:endCxn id="19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8" name="AutoShape 306"/>
              <p:cNvCxnSpPr>
                <a:cxnSpLocks noChangeAspect="1" noChangeShapeType="1"/>
                <a:stCxn id="193" idx="1"/>
                <a:endCxn id="19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9" name="AutoShape 307"/>
              <p:cNvCxnSpPr>
                <a:cxnSpLocks noChangeAspect="1" noChangeShapeType="1"/>
                <a:stCxn id="186" idx="3"/>
                <a:endCxn id="186" idx="1"/>
              </p:cNvCxnSpPr>
              <p:nvPr/>
            </p:nvCxnSpPr>
            <p:spPr bwMode="auto">
              <a:xfrm>
                <a:off x="3817" y="2748"/>
                <a:ext cx="7" cy="43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00" name="AutoShape 308"/>
              <p:cNvCxnSpPr>
                <a:cxnSpLocks noChangeAspect="1" noChangeShapeType="1"/>
                <a:stCxn id="193" idx="1"/>
                <a:endCxn id="19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01" name="AutoShape 309"/>
              <p:cNvCxnSpPr>
                <a:cxnSpLocks noChangeAspect="1" noChangeShapeType="1"/>
                <a:stCxn id="193" idx="1"/>
                <a:endCxn id="19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02" name="AutoShape 310"/>
              <p:cNvCxnSpPr>
                <a:cxnSpLocks noChangeAspect="1" noChangeShapeType="1"/>
                <a:stCxn id="193" idx="1"/>
                <a:endCxn id="19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03" name="AutoShape 311"/>
              <p:cNvCxnSpPr>
                <a:cxnSpLocks noChangeAspect="1" noChangeShapeType="1"/>
              </p:cNvCxnSpPr>
              <p:nvPr/>
            </p:nvCxnSpPr>
            <p:spPr bwMode="auto">
              <a:xfrm rot="13271681" flipV="1">
                <a:off x="4050" y="305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04" name="AutoShape 312"/>
              <p:cNvCxnSpPr>
                <a:cxnSpLocks noChangeAspect="1" noChangeShapeType="1"/>
              </p:cNvCxnSpPr>
              <p:nvPr/>
            </p:nvCxnSpPr>
            <p:spPr bwMode="auto">
              <a:xfrm rot="-8328319" flipH="1" flipV="1">
                <a:off x="3824" y="2863"/>
                <a:ext cx="34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05" name="AutoShape 313"/>
              <p:cNvCxnSpPr>
                <a:cxnSpLocks noChangeAspect="1" noChangeShapeType="1"/>
                <a:stCxn id="186" idx="1"/>
                <a:endCxn id="186" idx="1"/>
              </p:cNvCxnSpPr>
              <p:nvPr/>
            </p:nvCxnSpPr>
            <p:spPr bwMode="auto">
              <a:xfrm>
                <a:off x="3824" y="2791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06" name="Line 314"/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279" y="260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7" name="Line 315"/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89" y="271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8" name="Line 316"/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00" y="2813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9" name="Line 317"/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218" y="255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10" name="Line 318"/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29" y="265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11" name="Line 319"/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039" y="275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12" name="Line 320"/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769" y="273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13" name="Line 321"/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901" y="271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14" name="Line 322"/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777" y="285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15" name="Line 323"/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909" y="282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16" name="Line 324"/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176" y="3094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17" name="Line 325"/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061" y="3102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18" name="Line 326"/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166" y="294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19" name="Line 327"/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051" y="295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20" name="Oval 328"/>
              <p:cNvSpPr>
                <a:spLocks noChangeAspect="1" noChangeArrowheads="1"/>
              </p:cNvSpPr>
              <p:nvPr/>
            </p:nvSpPr>
            <p:spPr bwMode="auto">
              <a:xfrm rot="-8328319">
                <a:off x="3898" y="2888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1" name="Oval 329"/>
              <p:cNvSpPr>
                <a:spLocks noChangeAspect="1" noChangeArrowheads="1"/>
              </p:cNvSpPr>
              <p:nvPr/>
            </p:nvSpPr>
            <p:spPr bwMode="auto">
              <a:xfrm rot="-8328319">
                <a:off x="4011" y="273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2" name="Oval 330"/>
              <p:cNvSpPr>
                <a:spLocks noChangeAspect="1" noChangeArrowheads="1"/>
              </p:cNvSpPr>
              <p:nvPr/>
            </p:nvSpPr>
            <p:spPr bwMode="auto">
              <a:xfrm rot="-8328319">
                <a:off x="4134" y="2842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3" name="Oval 331"/>
              <p:cNvSpPr>
                <a:spLocks noChangeAspect="1" noChangeArrowheads="1"/>
              </p:cNvSpPr>
              <p:nvPr/>
            </p:nvSpPr>
            <p:spPr bwMode="auto">
              <a:xfrm rot="-8328319">
                <a:off x="4009" y="298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4" name="Oval 332"/>
              <p:cNvSpPr>
                <a:spLocks noChangeAspect="1" noChangeArrowheads="1"/>
              </p:cNvSpPr>
              <p:nvPr/>
            </p:nvSpPr>
            <p:spPr bwMode="auto">
              <a:xfrm rot="-8328319">
                <a:off x="4100" y="263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5" name="Oval 333"/>
              <p:cNvSpPr>
                <a:spLocks noChangeAspect="1" noChangeArrowheads="1"/>
              </p:cNvSpPr>
              <p:nvPr/>
            </p:nvSpPr>
            <p:spPr bwMode="auto">
              <a:xfrm rot="-8328319">
                <a:off x="4065" y="267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6" name="Oval 334"/>
              <p:cNvSpPr>
                <a:spLocks noChangeAspect="1" noChangeArrowheads="1"/>
              </p:cNvSpPr>
              <p:nvPr/>
            </p:nvSpPr>
            <p:spPr bwMode="auto">
              <a:xfrm rot="-8328319">
                <a:off x="4223" y="2740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7" name="Oval 335"/>
              <p:cNvSpPr>
                <a:spLocks noChangeAspect="1" noChangeArrowheads="1"/>
              </p:cNvSpPr>
              <p:nvPr/>
            </p:nvSpPr>
            <p:spPr bwMode="auto">
              <a:xfrm rot="-8328319">
                <a:off x="4187" y="2781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8" name="Oval 336"/>
              <p:cNvSpPr>
                <a:spLocks noChangeAspect="1" noChangeArrowheads="1"/>
              </p:cNvSpPr>
              <p:nvPr/>
            </p:nvSpPr>
            <p:spPr bwMode="auto">
              <a:xfrm rot="-8328319">
                <a:off x="4189" y="2532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9" name="Oval 337"/>
              <p:cNvSpPr>
                <a:spLocks noChangeAspect="1" noChangeArrowheads="1"/>
              </p:cNvSpPr>
              <p:nvPr/>
            </p:nvSpPr>
            <p:spPr bwMode="auto">
              <a:xfrm rot="-8328319">
                <a:off x="4312" y="263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0" name="Line 338"/>
              <p:cNvSpPr>
                <a:spLocks noChangeAspect="1" noChangeShapeType="1"/>
              </p:cNvSpPr>
              <p:nvPr/>
            </p:nvSpPr>
            <p:spPr bwMode="auto">
              <a:xfrm rot="3556658">
                <a:off x="4846" y="2231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31" name="Line 339"/>
              <p:cNvSpPr>
                <a:spLocks noChangeAspect="1" noChangeShapeType="1"/>
              </p:cNvSpPr>
              <p:nvPr/>
            </p:nvSpPr>
            <p:spPr bwMode="auto">
              <a:xfrm rot="3556658">
                <a:off x="4865" y="1914"/>
                <a:ext cx="1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32" name="Line 340"/>
              <p:cNvSpPr>
                <a:spLocks noChangeAspect="1" noChangeShapeType="1"/>
              </p:cNvSpPr>
              <p:nvPr/>
            </p:nvSpPr>
            <p:spPr bwMode="auto">
              <a:xfrm rot="3556658" flipH="1">
                <a:off x="5059" y="2239"/>
                <a:ext cx="1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233" name="AutoShape 341"/>
              <p:cNvCxnSpPr>
                <a:cxnSpLocks noChangeAspect="1" noChangeShapeType="1"/>
                <a:stCxn id="242" idx="0"/>
                <a:endCxn id="238" idx="0"/>
              </p:cNvCxnSpPr>
              <p:nvPr/>
            </p:nvCxnSpPr>
            <p:spPr bwMode="auto">
              <a:xfrm>
                <a:off x="4748" y="2260"/>
                <a:ext cx="47" cy="79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34" name="Rectangle 342"/>
              <p:cNvSpPr>
                <a:spLocks noChangeAspect="1" noChangeArrowheads="1"/>
              </p:cNvSpPr>
              <p:nvPr/>
            </p:nvSpPr>
            <p:spPr bwMode="auto">
              <a:xfrm rot="3556658">
                <a:off x="4599" y="2375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5" name="Rectangle 343"/>
              <p:cNvSpPr>
                <a:spLocks noChangeAspect="1" noChangeArrowheads="1"/>
              </p:cNvSpPr>
              <p:nvPr/>
            </p:nvSpPr>
            <p:spPr bwMode="auto">
              <a:xfrm rot="5920532">
                <a:off x="5037" y="2148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6" name="Rectangle 344"/>
              <p:cNvSpPr>
                <a:spLocks noChangeAspect="1" noChangeArrowheads="1"/>
              </p:cNvSpPr>
              <p:nvPr/>
            </p:nvSpPr>
            <p:spPr bwMode="auto">
              <a:xfrm rot="5876067">
                <a:off x="5027" y="2262"/>
                <a:ext cx="43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7" name="Rectangle 345"/>
              <p:cNvSpPr>
                <a:spLocks noChangeAspect="1" noChangeArrowheads="1"/>
              </p:cNvSpPr>
              <p:nvPr/>
            </p:nvSpPr>
            <p:spPr bwMode="auto">
              <a:xfrm rot="3556658">
                <a:off x="4831" y="2237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8" name="Rectangle 346"/>
              <p:cNvSpPr>
                <a:spLocks noChangeAspect="1" noChangeArrowheads="1"/>
              </p:cNvSpPr>
              <p:nvPr/>
            </p:nvSpPr>
            <p:spPr bwMode="auto">
              <a:xfrm rot="3556658">
                <a:off x="4715" y="230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9" name="Rectangle 347"/>
              <p:cNvSpPr>
                <a:spLocks noChangeAspect="1" noChangeArrowheads="1"/>
              </p:cNvSpPr>
              <p:nvPr/>
            </p:nvSpPr>
            <p:spPr bwMode="auto">
              <a:xfrm rot="3556658">
                <a:off x="4785" y="215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40" name="Rectangle 348"/>
              <p:cNvSpPr>
                <a:spLocks noChangeAspect="1" noChangeArrowheads="1"/>
              </p:cNvSpPr>
              <p:nvPr/>
            </p:nvSpPr>
            <p:spPr bwMode="auto">
              <a:xfrm rot="-9849944">
                <a:off x="4892" y="188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41" name="Rectangle 349"/>
              <p:cNvSpPr>
                <a:spLocks noChangeAspect="1" noChangeArrowheads="1"/>
              </p:cNvSpPr>
              <p:nvPr/>
            </p:nvSpPr>
            <p:spPr bwMode="auto">
              <a:xfrm rot="3556658">
                <a:off x="4552" y="229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42" name="Rectangle 350"/>
              <p:cNvSpPr>
                <a:spLocks noChangeAspect="1" noChangeArrowheads="1"/>
              </p:cNvSpPr>
              <p:nvPr/>
            </p:nvSpPr>
            <p:spPr bwMode="auto">
              <a:xfrm rot="3556658">
                <a:off x="4669" y="222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43" name="Rectangle 351"/>
              <p:cNvSpPr>
                <a:spLocks noChangeAspect="1" noChangeArrowheads="1"/>
              </p:cNvSpPr>
              <p:nvPr/>
            </p:nvSpPr>
            <p:spPr bwMode="auto">
              <a:xfrm rot="-9849944">
                <a:off x="4780" y="1860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244" name="AutoShape 352"/>
              <p:cNvCxnSpPr>
                <a:cxnSpLocks noChangeAspect="1" noChangeShapeType="1"/>
                <a:stCxn id="243" idx="3"/>
                <a:endCxn id="243" idx="1"/>
              </p:cNvCxnSpPr>
              <p:nvPr/>
            </p:nvCxnSpPr>
            <p:spPr bwMode="auto">
              <a:xfrm>
                <a:off x="4781" y="2002"/>
                <a:ext cx="42" cy="12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5" name="AutoShape 353"/>
              <p:cNvCxnSpPr>
                <a:cxnSpLocks noChangeAspect="1" noChangeShapeType="1"/>
                <a:stCxn id="243" idx="1"/>
                <a:endCxn id="24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6" name="AutoShape 354"/>
              <p:cNvCxnSpPr>
                <a:cxnSpLocks noChangeAspect="1" noChangeShapeType="1"/>
                <a:stCxn id="243" idx="1"/>
                <a:endCxn id="24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7" name="AutoShape 355"/>
              <p:cNvCxnSpPr>
                <a:cxnSpLocks noChangeAspect="1" noChangeShapeType="1"/>
                <a:stCxn id="243" idx="1"/>
                <a:endCxn id="24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8" name="AutoShape 356"/>
              <p:cNvCxnSpPr>
                <a:cxnSpLocks noChangeAspect="1" noChangeShapeType="1"/>
                <a:stCxn id="243" idx="1"/>
                <a:endCxn id="24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9" name="AutoShape 357"/>
              <p:cNvCxnSpPr>
                <a:cxnSpLocks noChangeAspect="1" noChangeShapeType="1"/>
                <a:stCxn id="236" idx="3"/>
                <a:endCxn id="236" idx="1"/>
              </p:cNvCxnSpPr>
              <p:nvPr/>
            </p:nvCxnSpPr>
            <p:spPr bwMode="auto">
              <a:xfrm flipV="1">
                <a:off x="5046" y="2375"/>
                <a:ext cx="6" cy="43"/>
              </a:xfrm>
              <a:prstGeom prst="straightConnector1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50" name="AutoShape 358"/>
              <p:cNvCxnSpPr>
                <a:cxnSpLocks noChangeAspect="1" noChangeShapeType="1"/>
                <a:stCxn id="243" idx="1"/>
                <a:endCxn id="24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51" name="AutoShape 359"/>
              <p:cNvCxnSpPr>
                <a:cxnSpLocks noChangeAspect="1" noChangeShapeType="1"/>
                <a:stCxn id="243" idx="1"/>
                <a:endCxn id="24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52" name="AutoShape 360"/>
              <p:cNvCxnSpPr>
                <a:cxnSpLocks noChangeAspect="1" noChangeShapeType="1"/>
                <a:stCxn id="243" idx="1"/>
                <a:endCxn id="24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53" name="AutoShape 361"/>
              <p:cNvCxnSpPr>
                <a:cxnSpLocks noChangeAspect="1" noChangeShapeType="1"/>
              </p:cNvCxnSpPr>
              <p:nvPr/>
            </p:nvCxnSpPr>
            <p:spPr bwMode="auto">
              <a:xfrm rot="3556658" flipV="1">
                <a:off x="4893" y="201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54" name="AutoShape 362"/>
              <p:cNvCxnSpPr>
                <a:cxnSpLocks noChangeAspect="1" noChangeShapeType="1"/>
              </p:cNvCxnSpPr>
              <p:nvPr/>
            </p:nvCxnSpPr>
            <p:spPr bwMode="auto">
              <a:xfrm rot="3556658" flipH="1" flipV="1">
                <a:off x="5046" y="2274"/>
                <a:ext cx="34" cy="27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55" name="AutoShape 363"/>
              <p:cNvCxnSpPr>
                <a:cxnSpLocks noChangeAspect="1" noChangeShapeType="1"/>
                <a:stCxn id="236" idx="1"/>
                <a:endCxn id="236" idx="1"/>
              </p:cNvCxnSpPr>
              <p:nvPr/>
            </p:nvCxnSpPr>
            <p:spPr bwMode="auto">
              <a:xfrm>
                <a:off x="5052" y="237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56" name="Line 364"/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576" y="232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7" name="Line 365"/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694" y="225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8" name="Line 366"/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809" y="219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9" name="Line 367"/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618" y="239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60" name="Line 368"/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734" y="2329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61" name="Line 369"/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850" y="226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62" name="Line 370"/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5100" y="2363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63" name="Line 371"/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4967" y="2348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64" name="Line 372"/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5129" y="2252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65" name="Line 373"/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4995" y="223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66" name="Line 374"/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824" y="1898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67" name="Line 375"/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935" y="192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68" name="Line 376"/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786" y="2047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69" name="Line 377"/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897" y="207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70" name="Oval 378"/>
              <p:cNvSpPr>
                <a:spLocks noChangeAspect="1" noChangeArrowheads="1"/>
              </p:cNvSpPr>
              <p:nvPr/>
            </p:nvSpPr>
            <p:spPr bwMode="auto">
              <a:xfrm rot="3556658">
                <a:off x="4987" y="2226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1" name="Oval 379"/>
              <p:cNvSpPr>
                <a:spLocks noChangeAspect="1" noChangeArrowheads="1"/>
              </p:cNvSpPr>
              <p:nvPr/>
            </p:nvSpPr>
            <p:spPr bwMode="auto">
              <a:xfrm rot="3556658">
                <a:off x="4832" y="2336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2" name="Oval 380"/>
              <p:cNvSpPr>
                <a:spLocks noChangeAspect="1" noChangeArrowheads="1"/>
              </p:cNvSpPr>
              <p:nvPr/>
            </p:nvSpPr>
            <p:spPr bwMode="auto">
              <a:xfrm rot="3556658">
                <a:off x="4748" y="2197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3" name="Oval 381"/>
              <p:cNvSpPr>
                <a:spLocks noChangeAspect="1" noChangeArrowheads="1"/>
              </p:cNvSpPr>
              <p:nvPr/>
            </p:nvSpPr>
            <p:spPr bwMode="auto">
              <a:xfrm rot="3556658">
                <a:off x="4912" y="2100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4" name="Oval 382"/>
              <p:cNvSpPr>
                <a:spLocks noChangeAspect="1" noChangeArrowheads="1"/>
              </p:cNvSpPr>
              <p:nvPr/>
            </p:nvSpPr>
            <p:spPr bwMode="auto">
              <a:xfrm rot="3556658">
                <a:off x="4716" y="240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5" name="Oval 383"/>
              <p:cNvSpPr>
                <a:spLocks noChangeAspect="1" noChangeArrowheads="1"/>
              </p:cNvSpPr>
              <p:nvPr/>
            </p:nvSpPr>
            <p:spPr bwMode="auto">
              <a:xfrm rot="3556658">
                <a:off x="4762" y="2377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6" name="Oval 384"/>
              <p:cNvSpPr>
                <a:spLocks noChangeAspect="1" noChangeArrowheads="1"/>
              </p:cNvSpPr>
              <p:nvPr/>
            </p:nvSpPr>
            <p:spPr bwMode="auto">
              <a:xfrm rot="3556658">
                <a:off x="4633" y="2266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7" name="Oval 385"/>
              <p:cNvSpPr>
                <a:spLocks noChangeAspect="1" noChangeArrowheads="1"/>
              </p:cNvSpPr>
              <p:nvPr/>
            </p:nvSpPr>
            <p:spPr bwMode="auto">
              <a:xfrm rot="3556658">
                <a:off x="4679" y="223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8" name="Oval 386"/>
              <p:cNvSpPr>
                <a:spLocks noChangeAspect="1" noChangeArrowheads="1"/>
              </p:cNvSpPr>
              <p:nvPr/>
            </p:nvSpPr>
            <p:spPr bwMode="auto">
              <a:xfrm rot="3556658">
                <a:off x="4599" y="247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9" name="Oval 387"/>
              <p:cNvSpPr>
                <a:spLocks noChangeAspect="1" noChangeArrowheads="1"/>
              </p:cNvSpPr>
              <p:nvPr/>
            </p:nvSpPr>
            <p:spPr bwMode="auto">
              <a:xfrm rot="3556658">
                <a:off x="4517" y="233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0" name="Line 388"/>
              <p:cNvSpPr>
                <a:spLocks noChangeAspect="1" noChangeShapeType="1"/>
              </p:cNvSpPr>
              <p:nvPr/>
            </p:nvSpPr>
            <p:spPr bwMode="auto">
              <a:xfrm flipV="1">
                <a:off x="4458" y="2529"/>
                <a:ext cx="0" cy="136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1" name="Line 389"/>
              <p:cNvSpPr>
                <a:spLocks noChangeAspect="1" noChangeShapeType="1"/>
              </p:cNvSpPr>
              <p:nvPr/>
            </p:nvSpPr>
            <p:spPr bwMode="auto">
              <a:xfrm flipV="1">
                <a:off x="4350" y="2529"/>
                <a:ext cx="0" cy="10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2" name="Text Box 391"/>
              <p:cNvSpPr txBox="1">
                <a:spLocks noChangeAspect="1" noChangeArrowheads="1"/>
              </p:cNvSpPr>
              <p:nvPr/>
            </p:nvSpPr>
            <p:spPr bwMode="auto">
              <a:xfrm>
                <a:off x="4701" y="1781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3" name="Text Box 392"/>
              <p:cNvSpPr txBox="1">
                <a:spLocks noChangeAspect="1" noChangeArrowheads="1"/>
              </p:cNvSpPr>
              <p:nvPr/>
            </p:nvSpPr>
            <p:spPr bwMode="auto">
              <a:xfrm>
                <a:off x="4620" y="1915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4" name="Text Box 393"/>
              <p:cNvSpPr txBox="1">
                <a:spLocks noChangeAspect="1" noChangeArrowheads="1"/>
              </p:cNvSpPr>
              <p:nvPr/>
            </p:nvSpPr>
            <p:spPr bwMode="auto">
              <a:xfrm>
                <a:off x="4307" y="1713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5" name="Text Box 394"/>
              <p:cNvSpPr txBox="1">
                <a:spLocks noChangeAspect="1" noChangeArrowheads="1"/>
              </p:cNvSpPr>
              <p:nvPr/>
            </p:nvSpPr>
            <p:spPr bwMode="auto">
              <a:xfrm>
                <a:off x="4527" y="1984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6" name="Text Box 395"/>
              <p:cNvSpPr txBox="1">
                <a:spLocks noChangeAspect="1" noChangeArrowheads="1"/>
              </p:cNvSpPr>
              <p:nvPr/>
            </p:nvSpPr>
            <p:spPr bwMode="auto">
              <a:xfrm>
                <a:off x="4527" y="2092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7" name="Arc 396"/>
              <p:cNvSpPr>
                <a:spLocks noChangeAspect="1"/>
              </p:cNvSpPr>
              <p:nvPr/>
            </p:nvSpPr>
            <p:spPr bwMode="auto">
              <a:xfrm>
                <a:off x="4350" y="2477"/>
                <a:ext cx="107" cy="54"/>
              </a:xfrm>
              <a:custGeom>
                <a:avLst/>
                <a:gdLst>
                  <a:gd name="T0" fmla="*/ 0 w 43194"/>
                  <a:gd name="T1" fmla="*/ 0 h 21600"/>
                  <a:gd name="T2" fmla="*/ 0 w 43194"/>
                  <a:gd name="T3" fmla="*/ 0 h 21600"/>
                  <a:gd name="T4" fmla="*/ 0 w 43194"/>
                  <a:gd name="T5" fmla="*/ 0 h 2160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3194" h="21600" fill="none" extrusionOk="0">
                    <a:moveTo>
                      <a:pt x="-1" y="21109"/>
                    </a:moveTo>
                    <a:cubicBezTo>
                      <a:pt x="265" y="9374"/>
                      <a:pt x="9855" y="-1"/>
                      <a:pt x="21594" y="0"/>
                    </a:cubicBezTo>
                    <a:cubicBezTo>
                      <a:pt x="33523" y="0"/>
                      <a:pt x="43194" y="9670"/>
                      <a:pt x="43194" y="21600"/>
                    </a:cubicBezTo>
                  </a:path>
                  <a:path w="43194" h="21600" stroke="0" extrusionOk="0">
                    <a:moveTo>
                      <a:pt x="-1" y="21109"/>
                    </a:moveTo>
                    <a:cubicBezTo>
                      <a:pt x="265" y="9374"/>
                      <a:pt x="9855" y="-1"/>
                      <a:pt x="21594" y="0"/>
                    </a:cubicBezTo>
                    <a:cubicBezTo>
                      <a:pt x="33523" y="0"/>
                      <a:pt x="43194" y="9670"/>
                      <a:pt x="43194" y="21600"/>
                    </a:cubicBezTo>
                    <a:lnTo>
                      <a:pt x="21594" y="21600"/>
                    </a:lnTo>
                    <a:lnTo>
                      <a:pt x="-1" y="21109"/>
                    </a:lnTo>
                    <a:close/>
                  </a:path>
                </a:pathLst>
              </a:cu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384648429"/>
      </p:ext>
    </p:extLst>
  </p:cSld>
  <p:clrMapOvr>
    <a:masterClrMapping/>
  </p:clrMapOvr>
  <p:transition>
    <p:blinds dir="vert"/>
  </p:transition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7698" name="Rectangle 2"/>
          <p:cNvSpPr>
            <a:spLocks noChangeArrowheads="1"/>
          </p:cNvSpPr>
          <p:nvPr/>
        </p:nvSpPr>
        <p:spPr bwMode="auto">
          <a:xfrm>
            <a:off x="2230559" y="265113"/>
            <a:ext cx="771525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000000"/>
                  </a:outerShdw>
                </a:effectLst>
              </a14:hiddenEffects>
            </a:ext>
          </a:extLst>
        </p:spPr>
        <p:txBody>
          <a:bodyPr lIns="90488" tIns="44450" rIns="90488" bIns="44450" anchor="ctr"/>
          <a:lstStyle>
            <a:lvl1pPr>
              <a:defRPr sz="3800" b="1">
                <a:solidFill>
                  <a:srgbClr val="0072C6"/>
                </a:solidFill>
                <a:latin typeface="Arial" panose="020B0604020202020204" pitchFamily="34" charset="0"/>
              </a:defRPr>
            </a:lvl1pPr>
            <a:lvl2pPr>
              <a:defRPr sz="3800" b="1">
                <a:solidFill>
                  <a:srgbClr val="0072C6"/>
                </a:solidFill>
                <a:latin typeface="Arial" panose="020B0604020202020204" pitchFamily="34" charset="0"/>
              </a:defRPr>
            </a:lvl2pPr>
            <a:lvl3pPr>
              <a:defRPr sz="3800" b="1">
                <a:solidFill>
                  <a:srgbClr val="0072C6"/>
                </a:solidFill>
                <a:latin typeface="Arial" panose="020B0604020202020204" pitchFamily="34" charset="0"/>
              </a:defRPr>
            </a:lvl3pPr>
            <a:lvl4pPr>
              <a:defRPr sz="3800" b="1">
                <a:solidFill>
                  <a:srgbClr val="0072C6"/>
                </a:solidFill>
                <a:latin typeface="Arial" panose="020B0604020202020204" pitchFamily="34" charset="0"/>
              </a:defRPr>
            </a:lvl4pPr>
            <a:lvl5pPr>
              <a:defRPr sz="3800" b="1">
                <a:solidFill>
                  <a:srgbClr val="0072C6"/>
                </a:solidFill>
                <a:latin typeface="Arial" panose="020B0604020202020204" pitchFamily="34" charset="0"/>
              </a:defRPr>
            </a:lvl5pPr>
            <a:lvl6pPr marL="457200" defTabSz="457200" fontAlgn="base">
              <a:spcBef>
                <a:spcPct val="0"/>
              </a:spcBef>
              <a:spcAft>
                <a:spcPct val="0"/>
              </a:spcAft>
              <a:defRPr sz="3800" b="1">
                <a:solidFill>
                  <a:srgbClr val="0072C6"/>
                </a:solidFill>
                <a:latin typeface="Arial" panose="020B0604020202020204" pitchFamily="34" charset="0"/>
              </a:defRPr>
            </a:lvl6pPr>
            <a:lvl7pPr marL="914400" defTabSz="457200" fontAlgn="base">
              <a:spcBef>
                <a:spcPct val="0"/>
              </a:spcBef>
              <a:spcAft>
                <a:spcPct val="0"/>
              </a:spcAft>
              <a:defRPr sz="3800" b="1">
                <a:solidFill>
                  <a:srgbClr val="0072C6"/>
                </a:solidFill>
                <a:latin typeface="Arial" panose="020B0604020202020204" pitchFamily="34" charset="0"/>
              </a:defRPr>
            </a:lvl7pPr>
            <a:lvl8pPr marL="1371600" defTabSz="457200" fontAlgn="base">
              <a:spcBef>
                <a:spcPct val="0"/>
              </a:spcBef>
              <a:spcAft>
                <a:spcPct val="0"/>
              </a:spcAft>
              <a:defRPr sz="3800" b="1">
                <a:solidFill>
                  <a:srgbClr val="0072C6"/>
                </a:solidFill>
                <a:latin typeface="Arial" panose="020B0604020202020204" pitchFamily="34" charset="0"/>
              </a:defRPr>
            </a:lvl8pPr>
            <a:lvl9pPr marL="1828800" defTabSz="457200" fontAlgn="base">
              <a:spcBef>
                <a:spcPct val="0"/>
              </a:spcBef>
              <a:spcAft>
                <a:spcPct val="0"/>
              </a:spcAft>
              <a:defRPr sz="3800" b="1">
                <a:solidFill>
                  <a:srgbClr val="0072C6"/>
                </a:solidFill>
                <a:latin typeface="Arial" panose="020B0604020202020204" pitchFamily="34" charset="0"/>
              </a:defRPr>
            </a:lvl9pPr>
          </a:lstStyle>
          <a:p>
            <a:pPr algn="ctr"/>
            <a:r>
              <a:rPr lang="en-US" altLang="en-US" sz="44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Optics - Filter Properties.</a:t>
            </a:r>
          </a:p>
        </p:txBody>
      </p:sp>
      <p:sp>
        <p:nvSpPr>
          <p:cNvPr id="157699" name="Rectangle 3"/>
          <p:cNvSpPr>
            <a:spLocks noChangeArrowheads="1"/>
          </p:cNvSpPr>
          <p:nvPr/>
        </p:nvSpPr>
        <p:spPr bwMode="auto">
          <a:xfrm>
            <a:off x="2215984" y="1647111"/>
            <a:ext cx="779145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0488" tIns="44450" rIns="90488" bIns="44450"/>
          <a:lstStyle>
            <a:lvl1pPr marL="177800" indent="-177800">
              <a:spcBef>
                <a:spcPts val="800"/>
              </a:spcBef>
              <a:spcAft>
                <a:spcPts val="800"/>
              </a:spcAft>
              <a:buClr>
                <a:srgbClr val="0072C6"/>
              </a:buClr>
              <a:buFont typeface="Arial" panose="020B0604020202020204" pitchFamily="34" charset="0"/>
              <a:buChar char="•"/>
              <a:defRPr sz="2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47675" indent="-269875">
              <a:spcBef>
                <a:spcPts val="400"/>
              </a:spcBef>
              <a:buFont typeface="Arial" panose="020B0604020202020204" pitchFamily="34" charset="0"/>
              <a:buChar char="–"/>
              <a:defRPr sz="2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625475" indent="-177800">
              <a:spcBef>
                <a:spcPts val="400"/>
              </a:spcBef>
              <a:buFont typeface="Lucida Grande"/>
              <a:buChar char="–"/>
              <a:defRPr sz="2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895350" indent="-269875">
              <a:spcBef>
                <a:spcPts val="400"/>
              </a:spcBef>
              <a:buFont typeface="Lucida Grande"/>
              <a:buChar char="–"/>
              <a:defRPr sz="2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165225" indent="-269875">
              <a:spcBef>
                <a:spcPts val="400"/>
              </a:spcBef>
              <a:buFont typeface="Lucida Grande"/>
              <a:buChar char="–"/>
              <a:defRPr sz="2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1622425" indent="-269875" defTabSz="457200" fontAlgn="base">
              <a:spcBef>
                <a:spcPts val="400"/>
              </a:spcBef>
              <a:spcAft>
                <a:spcPct val="0"/>
              </a:spcAft>
              <a:buFont typeface="Lucida Grande"/>
              <a:buChar char="–"/>
              <a:defRPr sz="2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079625" indent="-269875" defTabSz="457200" fontAlgn="base">
              <a:spcBef>
                <a:spcPts val="400"/>
              </a:spcBef>
              <a:spcAft>
                <a:spcPct val="0"/>
              </a:spcAft>
              <a:buFont typeface="Lucida Grande"/>
              <a:buChar char="–"/>
              <a:defRPr sz="2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2536825" indent="-269875" defTabSz="457200" fontAlgn="base">
              <a:spcBef>
                <a:spcPts val="400"/>
              </a:spcBef>
              <a:spcAft>
                <a:spcPct val="0"/>
              </a:spcAft>
              <a:buFont typeface="Lucida Grande"/>
              <a:buChar char="–"/>
              <a:defRPr sz="2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2994025" indent="-269875" defTabSz="457200" fontAlgn="base">
              <a:spcBef>
                <a:spcPts val="400"/>
              </a:spcBef>
              <a:spcAft>
                <a:spcPct val="0"/>
              </a:spcAft>
              <a:buFont typeface="Lucida Grande"/>
              <a:buChar char="–"/>
              <a:defRPr sz="2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buClrTx/>
              <a:buFont typeface="Wingdings" panose="05000000000000000000" pitchFamily="2" charset="2"/>
              <a:buChar char="§"/>
            </a:pPr>
            <a:r>
              <a:rPr lang="en-US" altLang="en-US" sz="2400" b="1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When a filter is placed at a </a:t>
            </a:r>
            <a:r>
              <a:rPr lang="en-US" altLang="en-US" sz="2400" b="1" dirty="0">
                <a:solidFill>
                  <a:srgbClr val="00FF00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45</a:t>
            </a:r>
            <a:r>
              <a:rPr lang="en-US" altLang="en-US" sz="2400" b="1" baseline="30000" dirty="0">
                <a:solidFill>
                  <a:srgbClr val="00FF00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</a:t>
            </a:r>
            <a:r>
              <a:rPr lang="en-US" altLang="en-US" sz="2400" b="1" dirty="0">
                <a:solidFill>
                  <a:srgbClr val="00FF00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angle </a:t>
            </a:r>
            <a:r>
              <a:rPr lang="en-US" altLang="en-US" sz="2400" b="1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to a light source, light that would have been transmitted by that filter is still transmitted but light that would have been blocked is reflected (at a 90</a:t>
            </a:r>
            <a:r>
              <a:rPr lang="en-US" altLang="en-US" sz="2400" b="1" baseline="30000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</a:t>
            </a:r>
            <a:r>
              <a:rPr lang="en-US" altLang="en-US" sz="2400" b="1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angle).</a:t>
            </a:r>
          </a:p>
          <a:p>
            <a:pPr>
              <a:buClrTx/>
              <a:buFont typeface="Wingdings" panose="05000000000000000000" pitchFamily="2" charset="2"/>
              <a:buChar char="§"/>
            </a:pPr>
            <a:endParaRPr lang="en-US" altLang="en-US" sz="2400" b="1" dirty="0"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>
              <a:buClrTx/>
              <a:buFont typeface="Wingdings" panose="05000000000000000000" pitchFamily="2" charset="2"/>
              <a:buChar char="§"/>
            </a:pPr>
            <a:r>
              <a:rPr lang="en-US" altLang="en-US" sz="2400" b="1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Used this way, a filter is called a </a:t>
            </a:r>
            <a:r>
              <a:rPr lang="en-US" altLang="en-US" sz="2400" b="1" dirty="0">
                <a:solidFill>
                  <a:srgbClr val="FF0000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dichroic filter</a:t>
            </a:r>
            <a:r>
              <a:rPr lang="en-US" altLang="en-US" sz="2400" b="1" dirty="0">
                <a:solidFill>
                  <a:schemeClr val="tx2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altLang="en-US" sz="2400" b="1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or</a:t>
            </a:r>
            <a:r>
              <a:rPr lang="en-US" altLang="en-US" sz="2400" b="1" dirty="0">
                <a:solidFill>
                  <a:schemeClr val="tx2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altLang="en-US" sz="2400" b="1" dirty="0">
                <a:solidFill>
                  <a:srgbClr val="FF0000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dichroic mirror</a:t>
            </a:r>
            <a:r>
              <a:rPr lang="en-US" altLang="en-US" sz="2400" b="1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.</a:t>
            </a:r>
          </a:p>
        </p:txBody>
      </p:sp>
      <p:grpSp>
        <p:nvGrpSpPr>
          <p:cNvPr id="4" name="Group 3"/>
          <p:cNvGrpSpPr/>
          <p:nvPr/>
        </p:nvGrpSpPr>
        <p:grpSpPr>
          <a:xfrm>
            <a:off x="0" y="5607698"/>
            <a:ext cx="12192000" cy="1250302"/>
            <a:chOff x="0" y="5607698"/>
            <a:chExt cx="12192000" cy="1250302"/>
          </a:xfrm>
        </p:grpSpPr>
        <p:sp>
          <p:nvSpPr>
            <p:cNvPr id="5" name="Rectangle 4"/>
            <p:cNvSpPr/>
            <p:nvPr/>
          </p:nvSpPr>
          <p:spPr>
            <a:xfrm>
              <a:off x="0" y="5607698"/>
              <a:ext cx="12192000" cy="1250302"/>
            </a:xfrm>
            <a:prstGeom prst="rect">
              <a:avLst/>
            </a:prstGeom>
            <a:solidFill>
              <a:srgbClr val="FFF6D9"/>
            </a:solidFill>
            <a:ln>
              <a:gradFill>
                <a:gsLst>
                  <a:gs pos="0">
                    <a:schemeClr val="accent1">
                      <a:lumMod val="5000"/>
                      <a:lumOff val="95000"/>
                    </a:schemeClr>
                  </a:gs>
                  <a:gs pos="74000">
                    <a:schemeClr val="accent1">
                      <a:lumMod val="45000"/>
                      <a:lumOff val="55000"/>
                    </a:schemeClr>
                  </a:gs>
                  <a:gs pos="40000">
                    <a:schemeClr val="accent1">
                      <a:lumMod val="45000"/>
                      <a:lumOff val="55000"/>
                    </a:schemeClr>
                  </a:gs>
                  <a:gs pos="100000">
                    <a:schemeClr val="accent1">
                      <a:lumMod val="30000"/>
                      <a:lumOff val="70000"/>
                    </a:schemeClr>
                  </a:gs>
                </a:gsLst>
                <a:lin ang="5400000" scaled="1"/>
              </a:gradFill>
            </a:ln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GB" sz="2400" b="1" dirty="0">
                  <a:solidFill>
                    <a:srgbClr val="FF0000"/>
                  </a:solidFill>
                </a:rPr>
                <a:t>				Malcolm Needs CSci FIBMS FBBTS</a:t>
              </a:r>
            </a:p>
          </p:txBody>
        </p:sp>
        <p:sp>
          <p:nvSpPr>
            <p:cNvPr id="6" name="Oval 5"/>
            <p:cNvSpPr>
              <a:spLocks noChangeAspect="1"/>
            </p:cNvSpPr>
            <p:nvPr/>
          </p:nvSpPr>
          <p:spPr bwMode="auto">
            <a:xfrm rot="5400000">
              <a:off x="281710" y="5734174"/>
              <a:ext cx="972015" cy="971652"/>
            </a:xfrm>
            <a:prstGeom prst="ellipse">
              <a:avLst/>
            </a:prstGeom>
            <a:solidFill>
              <a:srgbClr val="FF1111">
                <a:alpha val="93333"/>
              </a:srgbClr>
            </a:solidFill>
            <a:ln w="38100" cap="flat" cmpd="sng" algn="ctr">
              <a:solidFill>
                <a:srgbClr val="C00000"/>
              </a:solidFill>
              <a:prstDash val="solid"/>
              <a:round/>
              <a:headEnd type="none" w="med" len="med"/>
              <a:tailEnd type="none" w="med" len="med"/>
            </a:ln>
            <a:effectLst>
              <a:outerShdw sx="1000" sy="1000" algn="ctr" rotWithShape="0">
                <a:srgbClr val="000000"/>
              </a:outerShdw>
              <a:reflection endPos="0" dir="5400000" sy="-100000" algn="bl" rotWithShape="0"/>
            </a:effectLst>
            <a:scene3d>
              <a:camera prst="obliqueBottomRight"/>
              <a:lightRig rig="threePt" dir="t"/>
            </a:scene3d>
            <a:sp3d>
              <a:bevelT w="254000" prst="slope"/>
              <a:bevelB w="114300" prst="artDeco"/>
            </a:sp3d>
          </p:spPr>
          <p:txBody>
            <a:bodyPr/>
            <a:lstStyle/>
            <a:p>
              <a:pPr defTabSz="914400" eaLnBrk="0" hangingPunct="0">
                <a:defRPr/>
              </a:pPr>
              <a:endParaRPr lang="en-GB" sz="2400">
                <a:latin typeface="Times New Roman" charset="0"/>
                <a:cs typeface="+mn-cs"/>
              </a:endParaRPr>
            </a:p>
          </p:txBody>
        </p:sp>
        <p:grpSp>
          <p:nvGrpSpPr>
            <p:cNvPr id="7" name="Group 7"/>
            <p:cNvGrpSpPr>
              <a:grpSpLocks noChangeAspect="1"/>
            </p:cNvGrpSpPr>
            <p:nvPr/>
          </p:nvGrpSpPr>
          <p:grpSpPr bwMode="auto">
            <a:xfrm>
              <a:off x="1446003" y="6071153"/>
              <a:ext cx="463617" cy="516607"/>
              <a:chOff x="2839" y="1944"/>
              <a:chExt cx="596" cy="664"/>
            </a:xfrm>
          </p:grpSpPr>
          <p:sp>
            <p:nvSpPr>
              <p:cNvPr id="279" name="Line 8"/>
              <p:cNvSpPr>
                <a:spLocks noChangeAspect="1" noChangeShapeType="1"/>
              </p:cNvSpPr>
              <p:nvPr/>
            </p:nvSpPr>
            <p:spPr bwMode="auto">
              <a:xfrm rot="2543020">
                <a:off x="3080" y="2403"/>
                <a:ext cx="90" cy="6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0" name="Line 9"/>
              <p:cNvSpPr>
                <a:spLocks noChangeAspect="1" noChangeShapeType="1"/>
              </p:cNvSpPr>
              <p:nvPr/>
            </p:nvSpPr>
            <p:spPr bwMode="auto">
              <a:xfrm rot="2543020" flipH="1">
                <a:off x="2927" y="2250"/>
                <a:ext cx="60" cy="6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1" name="Line 10"/>
              <p:cNvSpPr>
                <a:spLocks noChangeAspect="1" noChangeShapeType="1"/>
              </p:cNvSpPr>
              <p:nvPr/>
            </p:nvSpPr>
            <p:spPr bwMode="auto">
              <a:xfrm rot="2543020">
                <a:off x="2969" y="2374"/>
                <a:ext cx="9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2" name="Line 11"/>
              <p:cNvSpPr>
                <a:spLocks noChangeAspect="1" noChangeShapeType="1"/>
              </p:cNvSpPr>
              <p:nvPr/>
            </p:nvSpPr>
            <p:spPr bwMode="auto">
              <a:xfrm rot="2543020">
                <a:off x="2989" y="2352"/>
                <a:ext cx="9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3" name="Rectangle 12"/>
              <p:cNvSpPr>
                <a:spLocks noChangeAspect="1" noChangeArrowheads="1"/>
              </p:cNvSpPr>
              <p:nvPr/>
            </p:nvSpPr>
            <p:spPr bwMode="auto">
              <a:xfrm rot="4906894">
                <a:off x="3231" y="2177"/>
                <a:ext cx="50" cy="30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4" name="Rectangle 13"/>
              <p:cNvSpPr>
                <a:spLocks noChangeAspect="1" noChangeArrowheads="1"/>
              </p:cNvSpPr>
              <p:nvPr/>
            </p:nvSpPr>
            <p:spPr bwMode="auto">
              <a:xfrm rot="4862429">
                <a:off x="3258" y="2301"/>
                <a:ext cx="49" cy="30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5" name="Rectangle 14"/>
              <p:cNvSpPr>
                <a:spLocks noChangeAspect="1" noChangeArrowheads="1"/>
              </p:cNvSpPr>
              <p:nvPr/>
            </p:nvSpPr>
            <p:spPr bwMode="auto">
              <a:xfrm rot="2543020">
                <a:off x="3017" y="2344"/>
                <a:ext cx="50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6" name="Rectangle 15"/>
              <p:cNvSpPr>
                <a:spLocks noChangeAspect="1" noChangeArrowheads="1"/>
              </p:cNvSpPr>
              <p:nvPr/>
            </p:nvSpPr>
            <p:spPr bwMode="auto">
              <a:xfrm rot="2543020">
                <a:off x="2915" y="2456"/>
                <a:ext cx="50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7" name="Rectangle 16"/>
              <p:cNvSpPr>
                <a:spLocks noChangeAspect="1" noChangeArrowheads="1"/>
              </p:cNvSpPr>
              <p:nvPr/>
            </p:nvSpPr>
            <p:spPr bwMode="auto">
              <a:xfrm rot="2543020">
                <a:off x="2942" y="2275"/>
                <a:ext cx="49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8" name="Rectangle 17"/>
              <p:cNvSpPr>
                <a:spLocks noChangeAspect="1" noChangeArrowheads="1"/>
              </p:cNvSpPr>
              <p:nvPr/>
            </p:nvSpPr>
            <p:spPr bwMode="auto">
              <a:xfrm rot="10736418">
                <a:off x="2996" y="1944"/>
                <a:ext cx="49" cy="3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9" name="Rectangle 18"/>
              <p:cNvSpPr>
                <a:spLocks noChangeAspect="1" noChangeArrowheads="1"/>
              </p:cNvSpPr>
              <p:nvPr/>
            </p:nvSpPr>
            <p:spPr bwMode="auto">
              <a:xfrm rot="2543020">
                <a:off x="2839" y="2388"/>
                <a:ext cx="49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90" name="Rectangle 19"/>
              <p:cNvSpPr>
                <a:spLocks noChangeAspect="1" noChangeArrowheads="1"/>
              </p:cNvSpPr>
              <p:nvPr/>
            </p:nvSpPr>
            <p:spPr bwMode="auto">
              <a:xfrm rot="10736418">
                <a:off x="2867" y="1950"/>
                <a:ext cx="49" cy="3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291" name="AutoShape 20"/>
              <p:cNvCxnSpPr>
                <a:cxnSpLocks noChangeAspect="1" noChangeShapeType="1"/>
                <a:stCxn id="290" idx="3"/>
                <a:endCxn id="290" idx="1"/>
              </p:cNvCxnSpPr>
              <p:nvPr/>
            </p:nvCxnSpPr>
            <p:spPr bwMode="auto">
              <a:xfrm>
                <a:off x="2868" y="2118"/>
                <a:ext cx="49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2" name="AutoShape 21"/>
              <p:cNvCxnSpPr>
                <a:cxnSpLocks noChangeAspect="1" noChangeShapeType="1"/>
                <a:stCxn id="290" idx="1"/>
                <a:endCxn id="290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3" name="AutoShape 22"/>
              <p:cNvCxnSpPr>
                <a:cxnSpLocks noChangeAspect="1" noChangeShapeType="1"/>
                <a:stCxn id="290" idx="1"/>
                <a:endCxn id="290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4" name="AutoShape 23"/>
              <p:cNvCxnSpPr>
                <a:cxnSpLocks noChangeAspect="1" noChangeShapeType="1"/>
                <a:stCxn id="290" idx="1"/>
                <a:endCxn id="290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5" name="AutoShape 24"/>
              <p:cNvCxnSpPr>
                <a:cxnSpLocks noChangeAspect="1" noChangeShapeType="1"/>
                <a:stCxn id="290" idx="1"/>
                <a:endCxn id="290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6" name="AutoShape 25"/>
              <p:cNvCxnSpPr>
                <a:cxnSpLocks noChangeAspect="1" noChangeShapeType="1"/>
                <a:stCxn id="284" idx="3"/>
                <a:endCxn id="284" idx="1"/>
              </p:cNvCxnSpPr>
              <p:nvPr/>
            </p:nvCxnSpPr>
            <p:spPr bwMode="auto">
              <a:xfrm flipH="1" flipV="1">
                <a:off x="3280" y="2430"/>
                <a:ext cx="8" cy="4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7" name="AutoShape 26"/>
              <p:cNvCxnSpPr>
                <a:cxnSpLocks noChangeAspect="1" noChangeShapeType="1"/>
                <a:stCxn id="290" idx="1"/>
                <a:endCxn id="290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8" name="AutoShape 27"/>
              <p:cNvCxnSpPr>
                <a:cxnSpLocks noChangeAspect="1" noChangeShapeType="1"/>
                <a:stCxn id="290" idx="1"/>
                <a:endCxn id="290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9" name="AutoShape 28"/>
              <p:cNvCxnSpPr>
                <a:cxnSpLocks noChangeAspect="1" noChangeShapeType="1"/>
                <a:stCxn id="290" idx="1"/>
                <a:endCxn id="290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00" name="AutoShape 29"/>
              <p:cNvCxnSpPr>
                <a:cxnSpLocks noChangeAspect="1" noChangeShapeType="1"/>
              </p:cNvCxnSpPr>
              <p:nvPr/>
            </p:nvCxnSpPr>
            <p:spPr bwMode="auto">
              <a:xfrm rot="2543020" flipV="1">
                <a:off x="2997" y="2091"/>
                <a:ext cx="36" cy="34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01" name="AutoShape 30"/>
              <p:cNvCxnSpPr>
                <a:cxnSpLocks noChangeAspect="1" noChangeShapeType="1"/>
              </p:cNvCxnSpPr>
              <p:nvPr/>
            </p:nvCxnSpPr>
            <p:spPr bwMode="auto">
              <a:xfrm rot="2543020" flipH="1" flipV="1">
                <a:off x="3243" y="2317"/>
                <a:ext cx="38" cy="31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02" name="AutoShape 31"/>
              <p:cNvCxnSpPr>
                <a:cxnSpLocks noChangeAspect="1" noChangeShapeType="1"/>
                <a:stCxn id="284" idx="1"/>
                <a:endCxn id="284" idx="1"/>
              </p:cNvCxnSpPr>
              <p:nvPr/>
            </p:nvCxnSpPr>
            <p:spPr bwMode="auto">
              <a:xfrm>
                <a:off x="3280" y="2430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303" name="Line 32"/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868" y="2421"/>
                <a:ext cx="0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4" name="Line 33"/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970" y="2309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5" name="Line 34"/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935" y="2482"/>
                <a:ext cx="0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6" name="Line 35"/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3038" y="2370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7" name="Line 36"/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339" y="2399"/>
                <a:ext cx="1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8" name="Line 37"/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191" y="2427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9" name="Line 38"/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335" y="2270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0" name="Line 39"/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185" y="2299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1" name="Line 40"/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2893" y="1991"/>
                <a:ext cx="1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2" name="Line 41"/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3021" y="1984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3" name="Line 42"/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2900" y="2163"/>
                <a:ext cx="1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4" name="Line 43"/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3029" y="2156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5" name="Oval 44"/>
              <p:cNvSpPr>
                <a:spLocks noChangeAspect="1" noChangeArrowheads="1"/>
              </p:cNvSpPr>
              <p:nvPr/>
            </p:nvSpPr>
            <p:spPr bwMode="auto">
              <a:xfrm rot="2543020">
                <a:off x="2991" y="2406"/>
                <a:ext cx="20" cy="2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16" name="Oval 45"/>
              <p:cNvSpPr>
                <a:spLocks noChangeAspect="1" noChangeArrowheads="1"/>
              </p:cNvSpPr>
              <p:nvPr/>
            </p:nvSpPr>
            <p:spPr bwMode="auto">
              <a:xfrm rot="2543020">
                <a:off x="2964" y="2382"/>
                <a:ext cx="20" cy="2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</p:grpSp>
        <p:grpSp>
          <p:nvGrpSpPr>
            <p:cNvPr id="8" name="Group 397"/>
            <p:cNvGrpSpPr>
              <a:grpSpLocks noChangeAspect="1"/>
            </p:cNvGrpSpPr>
            <p:nvPr/>
          </p:nvGrpSpPr>
          <p:grpSpPr bwMode="auto">
            <a:xfrm>
              <a:off x="1982621" y="5735053"/>
              <a:ext cx="1024036" cy="1019723"/>
              <a:chOff x="3600" y="1632"/>
              <a:chExt cx="1594" cy="1587"/>
            </a:xfrm>
          </p:grpSpPr>
          <p:sp>
            <p:nvSpPr>
              <p:cNvPr id="9" name="Line 141"/>
              <p:cNvSpPr>
                <a:spLocks noChangeAspect="1" noChangeShapeType="1"/>
              </p:cNvSpPr>
              <p:nvPr/>
            </p:nvSpPr>
            <p:spPr bwMode="auto">
              <a:xfrm>
                <a:off x="4215" y="171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0" name="Line 142"/>
              <p:cNvSpPr>
                <a:spLocks noChangeAspect="1" noChangeShapeType="1"/>
              </p:cNvSpPr>
              <p:nvPr/>
            </p:nvSpPr>
            <p:spPr bwMode="auto">
              <a:xfrm flipH="1">
                <a:off x="4593" y="171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1" name="Rectangle 126"/>
              <p:cNvSpPr>
                <a:spLocks noChangeAspect="1" noChangeArrowheads="1"/>
              </p:cNvSpPr>
              <p:nvPr/>
            </p:nvSpPr>
            <p:spPr bwMode="auto">
              <a:xfrm rot="8193398">
                <a:off x="4242" y="1632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" name="Rectangle 127"/>
              <p:cNvSpPr>
                <a:spLocks noChangeAspect="1" noChangeArrowheads="1"/>
              </p:cNvSpPr>
              <p:nvPr/>
            </p:nvSpPr>
            <p:spPr bwMode="auto">
              <a:xfrm rot="2363874">
                <a:off x="4528" y="1647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" name="Rectangle 128"/>
              <p:cNvSpPr>
                <a:spLocks noChangeAspect="1" noChangeArrowheads="1"/>
              </p:cNvSpPr>
              <p:nvPr/>
            </p:nvSpPr>
            <p:spPr bwMode="auto">
              <a:xfrm>
                <a:off x="4217" y="1672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4" name="Line 129"/>
              <p:cNvSpPr>
                <a:spLocks noChangeAspect="1" noChangeShapeType="1"/>
              </p:cNvSpPr>
              <p:nvPr/>
            </p:nvSpPr>
            <p:spPr bwMode="auto">
              <a:xfrm flipH="1" flipV="1">
                <a:off x="4107" y="2362"/>
                <a:ext cx="27" cy="29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5" name="Line 130"/>
              <p:cNvSpPr>
                <a:spLocks noChangeAspect="1" noChangeShapeType="1"/>
              </p:cNvSpPr>
              <p:nvPr/>
            </p:nvSpPr>
            <p:spPr bwMode="auto">
              <a:xfrm flipH="1">
                <a:off x="4215" y="2741"/>
                <a:ext cx="378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6" name="Line 131"/>
              <p:cNvSpPr>
                <a:spLocks noChangeAspect="1" noChangeShapeType="1"/>
              </p:cNvSpPr>
              <p:nvPr/>
            </p:nvSpPr>
            <p:spPr bwMode="auto">
              <a:xfrm flipH="1">
                <a:off x="4674" y="2389"/>
                <a:ext cx="28" cy="29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7" name="Line 132"/>
              <p:cNvSpPr>
                <a:spLocks noChangeAspect="1" noChangeShapeType="1"/>
              </p:cNvSpPr>
              <p:nvPr/>
            </p:nvSpPr>
            <p:spPr bwMode="auto">
              <a:xfrm>
                <a:off x="4485" y="2146"/>
                <a:ext cx="162" cy="162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8" name="Line 133"/>
              <p:cNvSpPr>
                <a:spLocks noChangeAspect="1" noChangeShapeType="1"/>
              </p:cNvSpPr>
              <p:nvPr/>
            </p:nvSpPr>
            <p:spPr bwMode="auto">
              <a:xfrm flipH="1">
                <a:off x="4161" y="2146"/>
                <a:ext cx="189" cy="135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9" name="Line 134"/>
              <p:cNvSpPr>
                <a:spLocks noChangeAspect="1" noChangeShapeType="1"/>
              </p:cNvSpPr>
              <p:nvPr/>
            </p:nvSpPr>
            <p:spPr bwMode="auto">
              <a:xfrm flipH="1">
                <a:off x="4458" y="2660"/>
                <a:ext cx="27" cy="0"/>
              </a:xfrm>
              <a:prstGeom prst="line">
                <a:avLst/>
              </a:prstGeom>
              <a:noFill/>
              <a:ln w="28575">
                <a:solidFill>
                  <a:schemeClr val="hlink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" name="Line 135"/>
              <p:cNvSpPr>
                <a:spLocks noChangeAspect="1" noChangeShapeType="1"/>
              </p:cNvSpPr>
              <p:nvPr/>
            </p:nvSpPr>
            <p:spPr bwMode="auto">
              <a:xfrm>
                <a:off x="4323" y="2633"/>
                <a:ext cx="27" cy="0"/>
              </a:xfrm>
              <a:prstGeom prst="line">
                <a:avLst/>
              </a:prstGeom>
              <a:noFill/>
              <a:ln w="28575">
                <a:solidFill>
                  <a:schemeClr val="hlink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1" name="Line 136"/>
              <p:cNvSpPr>
                <a:spLocks noChangeAspect="1" noChangeShapeType="1"/>
              </p:cNvSpPr>
              <p:nvPr/>
            </p:nvSpPr>
            <p:spPr bwMode="auto">
              <a:xfrm flipH="1">
                <a:off x="4566" y="2470"/>
                <a:ext cx="27" cy="10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2" name="Line 137"/>
              <p:cNvSpPr>
                <a:spLocks noChangeAspect="1" noChangeShapeType="1"/>
              </p:cNvSpPr>
              <p:nvPr/>
            </p:nvSpPr>
            <p:spPr bwMode="auto">
              <a:xfrm>
                <a:off x="4485" y="2281"/>
                <a:ext cx="27" cy="10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3" name="Line 138"/>
              <p:cNvSpPr>
                <a:spLocks noChangeAspect="1" noChangeShapeType="1"/>
              </p:cNvSpPr>
              <p:nvPr/>
            </p:nvSpPr>
            <p:spPr bwMode="auto">
              <a:xfrm>
                <a:off x="4215" y="2470"/>
                <a:ext cx="27" cy="8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4" name="Line 139"/>
              <p:cNvSpPr>
                <a:spLocks noChangeAspect="1" noChangeShapeType="1"/>
              </p:cNvSpPr>
              <p:nvPr/>
            </p:nvSpPr>
            <p:spPr bwMode="auto">
              <a:xfrm flipH="1">
                <a:off x="4296" y="2281"/>
                <a:ext cx="54" cy="8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5" name="Line 140"/>
              <p:cNvSpPr>
                <a:spLocks noChangeAspect="1" noChangeShapeType="1"/>
              </p:cNvSpPr>
              <p:nvPr/>
            </p:nvSpPr>
            <p:spPr bwMode="auto">
              <a:xfrm>
                <a:off x="4377" y="1902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26" name="AutoShape 143"/>
              <p:cNvCxnSpPr>
                <a:cxnSpLocks noChangeAspect="1" noChangeShapeType="1"/>
                <a:stCxn id="33" idx="0"/>
                <a:endCxn id="30" idx="0"/>
              </p:cNvCxnSpPr>
              <p:nvPr/>
            </p:nvCxnSpPr>
            <p:spPr bwMode="auto">
              <a:xfrm>
                <a:off x="4372" y="2038"/>
                <a:ext cx="91" cy="0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7" name="Rectangle 144"/>
              <p:cNvSpPr>
                <a:spLocks noChangeAspect="1" noChangeArrowheads="1"/>
              </p:cNvSpPr>
              <p:nvPr/>
            </p:nvSpPr>
            <p:spPr bwMode="auto">
              <a:xfrm>
                <a:off x="4441" y="217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" name="Rectangle 145"/>
              <p:cNvSpPr>
                <a:spLocks noChangeAspect="1" noChangeArrowheads="1"/>
              </p:cNvSpPr>
              <p:nvPr/>
            </p:nvSpPr>
            <p:spPr bwMode="auto">
              <a:xfrm rot="2319409">
                <a:off x="4620" y="1713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9" name="Rectangle 146"/>
              <p:cNvSpPr>
                <a:spLocks noChangeAspect="1" noChangeArrowheads="1"/>
              </p:cNvSpPr>
              <p:nvPr/>
            </p:nvSpPr>
            <p:spPr bwMode="auto">
              <a:xfrm>
                <a:off x="4441" y="1902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0" name="Rectangle 147"/>
              <p:cNvSpPr>
                <a:spLocks noChangeAspect="1" noChangeArrowheads="1"/>
              </p:cNvSpPr>
              <p:nvPr/>
            </p:nvSpPr>
            <p:spPr bwMode="auto">
              <a:xfrm>
                <a:off x="4441" y="203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1" name="Rectangle 148"/>
              <p:cNvSpPr>
                <a:spLocks noChangeAspect="1" noChangeArrowheads="1"/>
              </p:cNvSpPr>
              <p:nvPr/>
            </p:nvSpPr>
            <p:spPr bwMode="auto">
              <a:xfrm>
                <a:off x="4350" y="1902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2" name="Rectangle 149"/>
              <p:cNvSpPr>
                <a:spLocks noChangeAspect="1" noChangeArrowheads="1"/>
              </p:cNvSpPr>
              <p:nvPr/>
            </p:nvSpPr>
            <p:spPr bwMode="auto">
              <a:xfrm>
                <a:off x="4350" y="217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3" name="Rectangle 150"/>
              <p:cNvSpPr>
                <a:spLocks noChangeAspect="1" noChangeArrowheads="1"/>
              </p:cNvSpPr>
              <p:nvPr/>
            </p:nvSpPr>
            <p:spPr bwMode="auto">
              <a:xfrm>
                <a:off x="4350" y="203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4" name="Rectangle 151"/>
              <p:cNvSpPr>
                <a:spLocks noChangeAspect="1" noChangeArrowheads="1"/>
              </p:cNvSpPr>
              <p:nvPr/>
            </p:nvSpPr>
            <p:spPr bwMode="auto">
              <a:xfrm rot="8193398">
                <a:off x="4161" y="1713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35" name="AutoShape 152"/>
              <p:cNvCxnSpPr>
                <a:cxnSpLocks noChangeAspect="1" noChangeShapeType="1"/>
                <a:stCxn id="34" idx="3"/>
                <a:endCxn id="34" idx="1"/>
              </p:cNvCxnSpPr>
              <p:nvPr/>
            </p:nvCxnSpPr>
            <p:spPr bwMode="auto">
              <a:xfrm flipV="1">
                <a:off x="4166" y="184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6" name="AutoShape 153"/>
              <p:cNvCxnSpPr>
                <a:cxnSpLocks noChangeAspect="1" noChangeShapeType="1"/>
                <a:stCxn id="34" idx="1"/>
                <a:endCxn id="34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7" name="AutoShape 154"/>
              <p:cNvCxnSpPr>
                <a:cxnSpLocks noChangeAspect="1" noChangeShapeType="1"/>
                <a:stCxn id="34" idx="1"/>
                <a:endCxn id="34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8" name="AutoShape 155"/>
              <p:cNvCxnSpPr>
                <a:cxnSpLocks noChangeAspect="1" noChangeShapeType="1"/>
                <a:stCxn id="34" idx="1"/>
                <a:endCxn id="34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9" name="AutoShape 156"/>
              <p:cNvCxnSpPr>
                <a:cxnSpLocks noChangeAspect="1" noChangeShapeType="1"/>
                <a:stCxn id="34" idx="1"/>
                <a:endCxn id="34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0" name="AutoShape 157"/>
              <p:cNvCxnSpPr>
                <a:cxnSpLocks noChangeAspect="1" noChangeShapeType="1"/>
                <a:stCxn id="28" idx="3"/>
                <a:endCxn id="28" idx="1"/>
              </p:cNvCxnSpPr>
              <p:nvPr/>
            </p:nvCxnSpPr>
            <p:spPr bwMode="auto">
              <a:xfrm flipH="1" flipV="1">
                <a:off x="4625" y="1834"/>
                <a:ext cx="34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1" name="AutoShape 158"/>
              <p:cNvCxnSpPr>
                <a:cxnSpLocks noChangeAspect="1" noChangeShapeType="1"/>
                <a:stCxn id="34" idx="1"/>
                <a:endCxn id="34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2" name="AutoShape 159"/>
              <p:cNvCxnSpPr>
                <a:cxnSpLocks noChangeAspect="1" noChangeShapeType="1"/>
                <a:stCxn id="34" idx="1"/>
                <a:endCxn id="34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3" name="AutoShape 160"/>
              <p:cNvCxnSpPr>
                <a:cxnSpLocks noChangeAspect="1" noChangeShapeType="1"/>
                <a:stCxn id="34" idx="1"/>
                <a:endCxn id="34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4" name="AutoShape 161"/>
              <p:cNvCxnSpPr>
                <a:cxnSpLocks noChangeAspect="1" noChangeShapeType="1"/>
              </p:cNvCxnSpPr>
              <p:nvPr/>
            </p:nvCxnSpPr>
            <p:spPr bwMode="auto">
              <a:xfrm flipV="1">
                <a:off x="4242" y="176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5" name="AutoShape 162"/>
              <p:cNvCxnSpPr>
                <a:cxnSpLocks noChangeAspect="1" noChangeShapeType="1"/>
              </p:cNvCxnSpPr>
              <p:nvPr/>
            </p:nvCxnSpPr>
            <p:spPr bwMode="auto">
              <a:xfrm flipH="1" flipV="1">
                <a:off x="4539" y="1767"/>
                <a:ext cx="35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6" name="AutoShape 163"/>
              <p:cNvCxnSpPr>
                <a:cxnSpLocks noChangeAspect="1" noChangeShapeType="1"/>
                <a:stCxn id="28" idx="1"/>
                <a:endCxn id="28" idx="1"/>
              </p:cNvCxnSpPr>
              <p:nvPr/>
            </p:nvCxnSpPr>
            <p:spPr bwMode="auto">
              <a:xfrm>
                <a:off x="4625" y="183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47" name="Line 164"/>
              <p:cNvSpPr>
                <a:spLocks noChangeAspect="1" noChangeShapeType="1"/>
              </p:cNvSpPr>
              <p:nvPr/>
            </p:nvSpPr>
            <p:spPr bwMode="auto">
              <a:xfrm flipV="1">
                <a:off x="4377" y="220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8" name="Line 165"/>
              <p:cNvSpPr>
                <a:spLocks noChangeAspect="1" noChangeShapeType="1"/>
              </p:cNvSpPr>
              <p:nvPr/>
            </p:nvSpPr>
            <p:spPr bwMode="auto">
              <a:xfrm flipV="1">
                <a:off x="4377" y="206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9" name="Line 166"/>
              <p:cNvSpPr>
                <a:spLocks noChangeAspect="1" noChangeShapeType="1"/>
              </p:cNvSpPr>
              <p:nvPr/>
            </p:nvSpPr>
            <p:spPr bwMode="auto">
              <a:xfrm flipV="1">
                <a:off x="4377" y="192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0" name="Line 167"/>
              <p:cNvSpPr>
                <a:spLocks noChangeAspect="1" noChangeShapeType="1"/>
              </p:cNvSpPr>
              <p:nvPr/>
            </p:nvSpPr>
            <p:spPr bwMode="auto">
              <a:xfrm flipV="1">
                <a:off x="4458" y="220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1" name="Line 168"/>
              <p:cNvSpPr>
                <a:spLocks noChangeAspect="1" noChangeShapeType="1"/>
              </p:cNvSpPr>
              <p:nvPr/>
            </p:nvSpPr>
            <p:spPr bwMode="auto">
              <a:xfrm flipV="1">
                <a:off x="4458" y="206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2" name="Line 169"/>
              <p:cNvSpPr>
                <a:spLocks noChangeAspect="1" noChangeShapeType="1"/>
              </p:cNvSpPr>
              <p:nvPr/>
            </p:nvSpPr>
            <p:spPr bwMode="auto">
              <a:xfrm flipV="1">
                <a:off x="4458" y="192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3" name="Line 170"/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674" y="1767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4" name="Line 171"/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93" y="187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5" name="Line 172"/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93" y="1686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6" name="Line 173"/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12" y="179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7" name="Line 174"/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134" y="176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8" name="Line 175"/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215" y="168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9" name="Line 176"/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242" y="187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0" name="Line 177"/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323" y="179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1" name="Oval 178"/>
              <p:cNvSpPr>
                <a:spLocks noChangeAspect="1" noChangeArrowheads="1"/>
              </p:cNvSpPr>
              <p:nvPr/>
            </p:nvSpPr>
            <p:spPr bwMode="auto">
              <a:xfrm>
                <a:off x="4470" y="179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" name="Oval 179"/>
              <p:cNvSpPr>
                <a:spLocks noChangeAspect="1" noChangeArrowheads="1"/>
              </p:cNvSpPr>
              <p:nvPr/>
            </p:nvSpPr>
            <p:spPr bwMode="auto">
              <a:xfrm>
                <a:off x="4485" y="198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" name="Oval 180"/>
              <p:cNvSpPr>
                <a:spLocks noChangeAspect="1" noChangeArrowheads="1"/>
              </p:cNvSpPr>
              <p:nvPr/>
            </p:nvSpPr>
            <p:spPr bwMode="auto">
              <a:xfrm>
                <a:off x="4323" y="198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" name="Oval 181"/>
              <p:cNvSpPr>
                <a:spLocks noChangeAspect="1" noChangeArrowheads="1"/>
              </p:cNvSpPr>
              <p:nvPr/>
            </p:nvSpPr>
            <p:spPr bwMode="auto">
              <a:xfrm>
                <a:off x="4323" y="179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" name="Oval 182"/>
              <p:cNvSpPr>
                <a:spLocks noChangeAspect="1" noChangeArrowheads="1"/>
              </p:cNvSpPr>
              <p:nvPr/>
            </p:nvSpPr>
            <p:spPr bwMode="auto">
              <a:xfrm>
                <a:off x="4485" y="211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" name="Oval 183"/>
              <p:cNvSpPr>
                <a:spLocks noChangeAspect="1" noChangeArrowheads="1"/>
              </p:cNvSpPr>
              <p:nvPr/>
            </p:nvSpPr>
            <p:spPr bwMode="auto">
              <a:xfrm>
                <a:off x="4485" y="206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" name="Oval 184"/>
              <p:cNvSpPr>
                <a:spLocks noChangeAspect="1" noChangeArrowheads="1"/>
              </p:cNvSpPr>
              <p:nvPr/>
            </p:nvSpPr>
            <p:spPr bwMode="auto">
              <a:xfrm>
                <a:off x="4323" y="211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8" name="Oval 185"/>
              <p:cNvSpPr>
                <a:spLocks noChangeAspect="1" noChangeArrowheads="1"/>
              </p:cNvSpPr>
              <p:nvPr/>
            </p:nvSpPr>
            <p:spPr bwMode="auto">
              <a:xfrm>
                <a:off x="4323" y="206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9" name="Oval 186"/>
              <p:cNvSpPr>
                <a:spLocks noChangeAspect="1" noChangeArrowheads="1"/>
              </p:cNvSpPr>
              <p:nvPr/>
            </p:nvSpPr>
            <p:spPr bwMode="auto">
              <a:xfrm>
                <a:off x="4485" y="225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0" name="Oval 187"/>
              <p:cNvSpPr>
                <a:spLocks noChangeAspect="1" noChangeArrowheads="1"/>
              </p:cNvSpPr>
              <p:nvPr/>
            </p:nvSpPr>
            <p:spPr bwMode="auto">
              <a:xfrm>
                <a:off x="4323" y="225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1" name="Line 188"/>
              <p:cNvSpPr>
                <a:spLocks noChangeAspect="1" noChangeShapeType="1"/>
              </p:cNvSpPr>
              <p:nvPr/>
            </p:nvSpPr>
            <p:spPr bwMode="auto">
              <a:xfrm rot="7964060">
                <a:off x="4769" y="2878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72" name="Line 189"/>
              <p:cNvSpPr>
                <a:spLocks noChangeAspect="1" noChangeShapeType="1"/>
              </p:cNvSpPr>
              <p:nvPr/>
            </p:nvSpPr>
            <p:spPr bwMode="auto">
              <a:xfrm rot="7964060">
                <a:off x="5017" y="2698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73" name="Line 190"/>
              <p:cNvSpPr>
                <a:spLocks noChangeAspect="1" noChangeShapeType="1"/>
              </p:cNvSpPr>
              <p:nvPr/>
            </p:nvSpPr>
            <p:spPr bwMode="auto">
              <a:xfrm rot="7964060" flipH="1">
                <a:off x="4760" y="2976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cxnSp>
            <p:nvCxnSpPr>
              <p:cNvPr id="74" name="AutoShape 191"/>
              <p:cNvCxnSpPr>
                <a:cxnSpLocks noChangeAspect="1" noChangeShapeType="1"/>
                <a:stCxn id="83" idx="0"/>
                <a:endCxn id="79" idx="0"/>
              </p:cNvCxnSpPr>
              <p:nvPr/>
            </p:nvCxnSpPr>
            <p:spPr bwMode="auto">
              <a:xfrm flipH="1">
                <a:off x="4680" y="2752"/>
                <a:ext cx="62" cy="67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75" name="Rectangle 192"/>
              <p:cNvSpPr>
                <a:spLocks noChangeAspect="1" noChangeArrowheads="1"/>
              </p:cNvSpPr>
              <p:nvPr/>
            </p:nvSpPr>
            <p:spPr bwMode="auto">
              <a:xfrm rot="7964060">
                <a:off x="4509" y="2614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6" name="Rectangle 193"/>
              <p:cNvSpPr>
                <a:spLocks noChangeAspect="1" noChangeArrowheads="1"/>
              </p:cNvSpPr>
              <p:nvPr/>
            </p:nvSpPr>
            <p:spPr bwMode="auto">
              <a:xfrm rot="10327934">
                <a:off x="4786" y="2921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" name="Rectangle 194"/>
              <p:cNvSpPr>
                <a:spLocks noChangeAspect="1" noChangeArrowheads="1"/>
              </p:cNvSpPr>
              <p:nvPr/>
            </p:nvSpPr>
            <p:spPr bwMode="auto">
              <a:xfrm rot="10283469">
                <a:off x="4675" y="2944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8" name="Rectangle 195"/>
              <p:cNvSpPr>
                <a:spLocks noChangeAspect="1" noChangeArrowheads="1"/>
              </p:cNvSpPr>
              <p:nvPr/>
            </p:nvSpPr>
            <p:spPr bwMode="auto">
              <a:xfrm rot="7964060">
                <a:off x="4708" y="279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9" name="Rectangle 196"/>
              <p:cNvSpPr>
                <a:spLocks noChangeAspect="1" noChangeArrowheads="1"/>
              </p:cNvSpPr>
              <p:nvPr/>
            </p:nvSpPr>
            <p:spPr bwMode="auto">
              <a:xfrm rot="7964060">
                <a:off x="4608" y="2705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0" name="Rectangle 197"/>
              <p:cNvSpPr>
                <a:spLocks noChangeAspect="1" noChangeArrowheads="1"/>
              </p:cNvSpPr>
              <p:nvPr/>
            </p:nvSpPr>
            <p:spPr bwMode="auto">
              <a:xfrm rot="7964060">
                <a:off x="4770" y="2730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1" name="Rectangle 198"/>
              <p:cNvSpPr>
                <a:spLocks noChangeAspect="1" noChangeArrowheads="1"/>
              </p:cNvSpPr>
              <p:nvPr/>
            </p:nvSpPr>
            <p:spPr bwMode="auto">
              <a:xfrm rot="-5442543">
                <a:off x="4982" y="269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2" name="Rectangle 199"/>
              <p:cNvSpPr>
                <a:spLocks noChangeAspect="1" noChangeArrowheads="1"/>
              </p:cNvSpPr>
              <p:nvPr/>
            </p:nvSpPr>
            <p:spPr bwMode="auto">
              <a:xfrm rot="7964060">
                <a:off x="4571" y="2547"/>
                <a:ext cx="43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3" name="Rectangle 200"/>
              <p:cNvSpPr>
                <a:spLocks noChangeAspect="1" noChangeArrowheads="1"/>
              </p:cNvSpPr>
              <p:nvPr/>
            </p:nvSpPr>
            <p:spPr bwMode="auto">
              <a:xfrm rot="7964060">
                <a:off x="4670" y="2638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4" name="Rectangle 201"/>
              <p:cNvSpPr>
                <a:spLocks noChangeAspect="1" noChangeArrowheads="1"/>
              </p:cNvSpPr>
              <p:nvPr/>
            </p:nvSpPr>
            <p:spPr bwMode="auto">
              <a:xfrm rot="-5442543">
                <a:off x="4977" y="2583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85" name="AutoShape 202"/>
              <p:cNvCxnSpPr>
                <a:cxnSpLocks noChangeAspect="1" noChangeShapeType="1"/>
                <a:stCxn id="84" idx="3"/>
                <a:endCxn id="84" idx="1"/>
              </p:cNvCxnSpPr>
              <p:nvPr/>
            </p:nvCxnSpPr>
            <p:spPr bwMode="auto">
              <a:xfrm>
                <a:off x="4998" y="2710"/>
                <a:ext cx="1" cy="44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6" name="AutoShape 203"/>
              <p:cNvCxnSpPr>
                <a:cxnSpLocks noChangeAspect="1" noChangeShapeType="1"/>
                <a:stCxn id="84" idx="1"/>
                <a:endCxn id="84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7" name="AutoShape 204"/>
              <p:cNvCxnSpPr>
                <a:cxnSpLocks noChangeAspect="1" noChangeShapeType="1"/>
                <a:stCxn id="84" idx="1"/>
                <a:endCxn id="84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8" name="AutoShape 205"/>
              <p:cNvCxnSpPr>
                <a:cxnSpLocks noChangeAspect="1" noChangeShapeType="1"/>
                <a:stCxn id="84" idx="1"/>
                <a:endCxn id="84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9" name="AutoShape 206"/>
              <p:cNvCxnSpPr>
                <a:cxnSpLocks noChangeAspect="1" noChangeShapeType="1"/>
                <a:stCxn id="84" idx="1"/>
                <a:endCxn id="84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0" name="AutoShape 207"/>
              <p:cNvCxnSpPr>
                <a:cxnSpLocks noChangeAspect="1" noChangeShapeType="1"/>
                <a:stCxn id="77" idx="3"/>
                <a:endCxn id="77" idx="1"/>
              </p:cNvCxnSpPr>
              <p:nvPr/>
            </p:nvCxnSpPr>
            <p:spPr bwMode="auto">
              <a:xfrm flipV="1">
                <a:off x="4675" y="3076"/>
                <a:ext cx="43" cy="6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1" name="AutoShape 208"/>
              <p:cNvCxnSpPr>
                <a:cxnSpLocks noChangeAspect="1" noChangeShapeType="1"/>
                <a:stCxn id="84" idx="1"/>
                <a:endCxn id="84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2" name="AutoShape 209"/>
              <p:cNvCxnSpPr>
                <a:cxnSpLocks noChangeAspect="1" noChangeShapeType="1"/>
                <a:stCxn id="84" idx="1"/>
                <a:endCxn id="84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3" name="AutoShape 210"/>
              <p:cNvCxnSpPr>
                <a:cxnSpLocks noChangeAspect="1" noChangeShapeType="1"/>
                <a:stCxn id="84" idx="1"/>
                <a:endCxn id="84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4" name="AutoShape 211"/>
              <p:cNvCxnSpPr>
                <a:cxnSpLocks noChangeAspect="1" noChangeShapeType="1"/>
              </p:cNvCxnSpPr>
              <p:nvPr/>
            </p:nvCxnSpPr>
            <p:spPr bwMode="auto">
              <a:xfrm rot="7964060" flipV="1">
                <a:off x="4990" y="282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5" name="AutoShape 212"/>
              <p:cNvCxnSpPr>
                <a:cxnSpLocks noChangeAspect="1" noChangeShapeType="1"/>
              </p:cNvCxnSpPr>
              <p:nvPr/>
            </p:nvCxnSpPr>
            <p:spPr bwMode="auto">
              <a:xfrm rot="7964060" flipH="1" flipV="1">
                <a:off x="4786" y="3048"/>
                <a:ext cx="35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6" name="AutoShape 213"/>
              <p:cNvCxnSpPr>
                <a:cxnSpLocks noChangeAspect="1" noChangeShapeType="1"/>
                <a:stCxn id="77" idx="1"/>
                <a:endCxn id="77" idx="1"/>
              </p:cNvCxnSpPr>
              <p:nvPr/>
            </p:nvCxnSpPr>
            <p:spPr bwMode="auto">
              <a:xfrm>
                <a:off x="4718" y="3076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97" name="Line 214"/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589" y="257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8" name="Line 215"/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688" y="266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9" name="Line 216"/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788" y="276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0" name="Line 217"/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534" y="263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1" name="Line 218"/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634" y="2728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2" name="Line 219"/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733" y="282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3" name="Line 220"/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704" y="309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4" name="Line 221"/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680" y="295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5" name="Line 222"/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819" y="3085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6" name="Line 223"/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794" y="2953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7" name="Line 224"/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5072" y="269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8" name="Line 225"/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5077" y="280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9" name="Line 226"/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4918" y="2699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10" name="Line 227"/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4923" y="281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11" name="Oval 228"/>
              <p:cNvSpPr>
                <a:spLocks noChangeAspect="1" noChangeArrowheads="1"/>
              </p:cNvSpPr>
              <p:nvPr/>
            </p:nvSpPr>
            <p:spPr bwMode="auto">
              <a:xfrm rot="7964060">
                <a:off x="4817" y="297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2" name="Oval 229"/>
              <p:cNvSpPr>
                <a:spLocks noChangeAspect="1" noChangeArrowheads="1"/>
              </p:cNvSpPr>
              <p:nvPr/>
            </p:nvSpPr>
            <p:spPr bwMode="auto">
              <a:xfrm rot="7964060">
                <a:off x="4668" y="2858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3" name="Oval 230"/>
              <p:cNvSpPr>
                <a:spLocks noChangeAspect="1" noChangeArrowheads="1"/>
              </p:cNvSpPr>
              <p:nvPr/>
            </p:nvSpPr>
            <p:spPr bwMode="auto">
              <a:xfrm rot="7964060">
                <a:off x="4777" y="273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4" name="Oval 231"/>
              <p:cNvSpPr>
                <a:spLocks noChangeAspect="1" noChangeArrowheads="1"/>
              </p:cNvSpPr>
              <p:nvPr/>
            </p:nvSpPr>
            <p:spPr bwMode="auto">
              <a:xfrm rot="7964060">
                <a:off x="4917" y="2867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5" name="Oval 232"/>
              <p:cNvSpPr>
                <a:spLocks noChangeAspect="1" noChangeArrowheads="1"/>
              </p:cNvSpPr>
              <p:nvPr/>
            </p:nvSpPr>
            <p:spPr bwMode="auto">
              <a:xfrm rot="7964060">
                <a:off x="4568" y="2766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6" name="Oval 233"/>
              <p:cNvSpPr>
                <a:spLocks noChangeAspect="1" noChangeArrowheads="1"/>
              </p:cNvSpPr>
              <p:nvPr/>
            </p:nvSpPr>
            <p:spPr bwMode="auto">
              <a:xfrm rot="7964060">
                <a:off x="4608" y="2803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7" name="Oval 234"/>
              <p:cNvSpPr>
                <a:spLocks noChangeAspect="1" noChangeArrowheads="1"/>
              </p:cNvSpPr>
              <p:nvPr/>
            </p:nvSpPr>
            <p:spPr bwMode="auto">
              <a:xfrm rot="7964060">
                <a:off x="4679" y="2646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8" name="Oval 235"/>
              <p:cNvSpPr>
                <a:spLocks noChangeAspect="1" noChangeArrowheads="1"/>
              </p:cNvSpPr>
              <p:nvPr/>
            </p:nvSpPr>
            <p:spPr bwMode="auto">
              <a:xfrm rot="7964060">
                <a:off x="4718" y="268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9" name="Oval 236"/>
              <p:cNvSpPr>
                <a:spLocks noChangeAspect="1" noChangeArrowheads="1"/>
              </p:cNvSpPr>
              <p:nvPr/>
            </p:nvSpPr>
            <p:spPr bwMode="auto">
              <a:xfrm rot="7964060">
                <a:off x="4468" y="267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0" name="Oval 237"/>
              <p:cNvSpPr>
                <a:spLocks noChangeAspect="1" noChangeArrowheads="1"/>
              </p:cNvSpPr>
              <p:nvPr/>
            </p:nvSpPr>
            <p:spPr bwMode="auto">
              <a:xfrm rot="7964060">
                <a:off x="4580" y="255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1" name="Line 238"/>
              <p:cNvSpPr>
                <a:spLocks noChangeAspect="1" noChangeShapeType="1"/>
              </p:cNvSpPr>
              <p:nvPr/>
            </p:nvSpPr>
            <p:spPr bwMode="auto">
              <a:xfrm rot="-3140304">
                <a:off x="3898" y="2176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22" name="Line 239"/>
              <p:cNvSpPr>
                <a:spLocks noChangeAspect="1" noChangeShapeType="1"/>
              </p:cNvSpPr>
              <p:nvPr/>
            </p:nvSpPr>
            <p:spPr bwMode="auto">
              <a:xfrm rot="-3140304">
                <a:off x="3741" y="218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23" name="Line 240"/>
              <p:cNvSpPr>
                <a:spLocks noChangeAspect="1" noChangeShapeType="1"/>
              </p:cNvSpPr>
              <p:nvPr/>
            </p:nvSpPr>
            <p:spPr bwMode="auto">
              <a:xfrm rot="18459696" flipH="1">
                <a:off x="3972" y="188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124" name="AutoShape 241"/>
              <p:cNvCxnSpPr>
                <a:cxnSpLocks noChangeAspect="1" noChangeShapeType="1"/>
                <a:stCxn id="133" idx="0"/>
                <a:endCxn id="129" idx="0"/>
              </p:cNvCxnSpPr>
              <p:nvPr/>
            </p:nvCxnSpPr>
            <p:spPr bwMode="auto">
              <a:xfrm flipV="1">
                <a:off x="4018" y="2222"/>
                <a:ext cx="56" cy="72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25" name="Rectangle 242"/>
              <p:cNvSpPr>
                <a:spLocks noChangeAspect="1" noChangeArrowheads="1"/>
              </p:cNvSpPr>
              <p:nvPr/>
            </p:nvSpPr>
            <p:spPr bwMode="auto">
              <a:xfrm rot="-3140304">
                <a:off x="4213" y="227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6" name="Rectangle 243"/>
              <p:cNvSpPr>
                <a:spLocks noChangeAspect="1" noChangeArrowheads="1"/>
              </p:cNvSpPr>
              <p:nvPr/>
            </p:nvSpPr>
            <p:spPr bwMode="auto">
              <a:xfrm rot="-776429">
                <a:off x="3903" y="1862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7" name="Rectangle 244"/>
              <p:cNvSpPr>
                <a:spLocks noChangeAspect="1" noChangeArrowheads="1"/>
              </p:cNvSpPr>
              <p:nvPr/>
            </p:nvSpPr>
            <p:spPr bwMode="auto">
              <a:xfrm rot="-820895">
                <a:off x="4011" y="1829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8" name="Rectangle 245"/>
              <p:cNvSpPr>
                <a:spLocks noChangeAspect="1" noChangeArrowheads="1"/>
              </p:cNvSpPr>
              <p:nvPr/>
            </p:nvSpPr>
            <p:spPr bwMode="auto">
              <a:xfrm rot="-3140304">
                <a:off x="3999" y="211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9" name="Rectangle 246"/>
              <p:cNvSpPr>
                <a:spLocks noChangeAspect="1" noChangeArrowheads="1"/>
              </p:cNvSpPr>
              <p:nvPr/>
            </p:nvSpPr>
            <p:spPr bwMode="auto">
              <a:xfrm rot="-3140304">
                <a:off x="4106" y="219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0" name="Rectangle 247"/>
              <p:cNvSpPr>
                <a:spLocks noChangeAspect="1" noChangeArrowheads="1"/>
              </p:cNvSpPr>
              <p:nvPr/>
            </p:nvSpPr>
            <p:spPr bwMode="auto">
              <a:xfrm rot="-3140304">
                <a:off x="3943" y="2185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1" name="Rectangle 248"/>
              <p:cNvSpPr>
                <a:spLocks noChangeAspect="1" noChangeArrowheads="1"/>
              </p:cNvSpPr>
              <p:nvPr/>
            </p:nvSpPr>
            <p:spPr bwMode="auto">
              <a:xfrm rot="5053094">
                <a:off x="3727" y="2074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2" name="Rectangle 249"/>
              <p:cNvSpPr>
                <a:spLocks noChangeAspect="1" noChangeArrowheads="1"/>
              </p:cNvSpPr>
              <p:nvPr/>
            </p:nvSpPr>
            <p:spPr bwMode="auto">
              <a:xfrm rot="-3140304">
                <a:off x="4157" y="2350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3" name="Rectangle 250"/>
              <p:cNvSpPr>
                <a:spLocks noChangeAspect="1" noChangeArrowheads="1"/>
              </p:cNvSpPr>
              <p:nvPr/>
            </p:nvSpPr>
            <p:spPr bwMode="auto">
              <a:xfrm rot="-3140304">
                <a:off x="4050" y="226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4" name="Rectangle 251"/>
              <p:cNvSpPr>
                <a:spLocks noChangeAspect="1" noChangeArrowheads="1"/>
              </p:cNvSpPr>
              <p:nvPr/>
            </p:nvSpPr>
            <p:spPr bwMode="auto">
              <a:xfrm rot="5053094">
                <a:off x="3742" y="218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135" name="AutoShape 252"/>
              <p:cNvCxnSpPr>
                <a:cxnSpLocks noChangeAspect="1" noChangeShapeType="1"/>
                <a:stCxn id="134" idx="3"/>
                <a:endCxn id="134" idx="1"/>
              </p:cNvCxnSpPr>
              <p:nvPr/>
            </p:nvCxnSpPr>
            <p:spPr bwMode="auto">
              <a:xfrm flipH="1" flipV="1">
                <a:off x="3761" y="2315"/>
                <a:ext cx="4" cy="43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6" name="AutoShape 253"/>
              <p:cNvCxnSpPr>
                <a:cxnSpLocks noChangeAspect="1" noChangeShapeType="1"/>
                <a:stCxn id="134" idx="1"/>
                <a:endCxn id="134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7" name="AutoShape 254"/>
              <p:cNvCxnSpPr>
                <a:cxnSpLocks noChangeAspect="1" noChangeShapeType="1"/>
                <a:stCxn id="134" idx="1"/>
                <a:endCxn id="134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8" name="AutoShape 255"/>
              <p:cNvCxnSpPr>
                <a:cxnSpLocks noChangeAspect="1" noChangeShapeType="1"/>
                <a:stCxn id="134" idx="1"/>
                <a:endCxn id="134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9" name="AutoShape 256"/>
              <p:cNvCxnSpPr>
                <a:cxnSpLocks noChangeAspect="1" noChangeShapeType="1"/>
                <a:stCxn id="134" idx="1"/>
                <a:endCxn id="134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0" name="AutoShape 257"/>
              <p:cNvCxnSpPr>
                <a:cxnSpLocks noChangeAspect="1" noChangeShapeType="1"/>
                <a:stCxn id="127" idx="3"/>
                <a:endCxn id="127" idx="1"/>
              </p:cNvCxnSpPr>
              <p:nvPr/>
            </p:nvCxnSpPr>
            <p:spPr bwMode="auto">
              <a:xfrm flipH="1">
                <a:off x="4012" y="1959"/>
                <a:ext cx="42" cy="10"/>
              </a:xfrm>
              <a:prstGeom prst="straightConnector1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1" name="AutoShape 258"/>
              <p:cNvCxnSpPr>
                <a:cxnSpLocks noChangeAspect="1" noChangeShapeType="1"/>
                <a:stCxn id="134" idx="1"/>
                <a:endCxn id="134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2" name="AutoShape 259"/>
              <p:cNvCxnSpPr>
                <a:cxnSpLocks noChangeAspect="1" noChangeShapeType="1"/>
                <a:stCxn id="134" idx="1"/>
                <a:endCxn id="134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3" name="AutoShape 260"/>
              <p:cNvCxnSpPr>
                <a:cxnSpLocks noChangeAspect="1" noChangeShapeType="1"/>
                <a:stCxn id="134" idx="1"/>
                <a:endCxn id="134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4" name="AutoShape 261"/>
              <p:cNvCxnSpPr>
                <a:cxnSpLocks noChangeAspect="1" noChangeShapeType="1"/>
              </p:cNvCxnSpPr>
              <p:nvPr/>
            </p:nvCxnSpPr>
            <p:spPr bwMode="auto">
              <a:xfrm rot="18459696" flipV="1">
                <a:off x="3730" y="2213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5" name="AutoShape 262"/>
              <p:cNvCxnSpPr>
                <a:cxnSpLocks noChangeAspect="1" noChangeShapeType="1"/>
              </p:cNvCxnSpPr>
              <p:nvPr/>
            </p:nvCxnSpPr>
            <p:spPr bwMode="auto">
              <a:xfrm rot="-3140304" flipH="1" flipV="1">
                <a:off x="3911" y="1977"/>
                <a:ext cx="34" cy="27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6" name="AutoShape 263"/>
              <p:cNvCxnSpPr>
                <a:cxnSpLocks noChangeAspect="1" noChangeShapeType="1"/>
                <a:stCxn id="127" idx="1"/>
                <a:endCxn id="127" idx="1"/>
              </p:cNvCxnSpPr>
              <p:nvPr/>
            </p:nvCxnSpPr>
            <p:spPr bwMode="auto">
              <a:xfrm>
                <a:off x="4012" y="1969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47" name="Line 264"/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182" y="2374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48" name="Line 265"/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075" y="2291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49" name="Line 266"/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3968" y="2208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0" name="Line 267"/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232" y="230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1" name="Line 268"/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125" y="222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2" name="Line 269"/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018" y="214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3" name="Line 270"/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4021" y="187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4" name="Line 271"/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4057" y="200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5" name="Line 272"/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3907" y="188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6" name="Line 273"/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3943" y="2018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7" name="Line 274"/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691" y="230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8" name="Line 275"/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675" y="2188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9" name="Line 276"/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842" y="2282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60" name="Line 277"/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828" y="216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61" name="Oval 278"/>
              <p:cNvSpPr>
                <a:spLocks noChangeAspect="1" noChangeArrowheads="1"/>
              </p:cNvSpPr>
              <p:nvPr/>
            </p:nvSpPr>
            <p:spPr bwMode="auto">
              <a:xfrm rot="-3140304">
                <a:off x="3892" y="2049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2" name="Oval 279"/>
              <p:cNvSpPr>
                <a:spLocks noChangeAspect="1" noChangeArrowheads="1"/>
              </p:cNvSpPr>
              <p:nvPr/>
            </p:nvSpPr>
            <p:spPr bwMode="auto">
              <a:xfrm rot="-3140304">
                <a:off x="4051" y="215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3" name="Oval 280"/>
              <p:cNvSpPr>
                <a:spLocks noChangeAspect="1" noChangeArrowheads="1"/>
              </p:cNvSpPr>
              <p:nvPr/>
            </p:nvSpPr>
            <p:spPr bwMode="auto">
              <a:xfrm rot="-3140304">
                <a:off x="3951" y="2283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4" name="Oval 281"/>
              <p:cNvSpPr>
                <a:spLocks noChangeAspect="1" noChangeArrowheads="1"/>
              </p:cNvSpPr>
              <p:nvPr/>
            </p:nvSpPr>
            <p:spPr bwMode="auto">
              <a:xfrm rot="-3140304">
                <a:off x="3802" y="2167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5" name="Oval 282"/>
              <p:cNvSpPr>
                <a:spLocks noChangeAspect="1" noChangeArrowheads="1"/>
              </p:cNvSpPr>
              <p:nvPr/>
            </p:nvSpPr>
            <p:spPr bwMode="auto">
              <a:xfrm rot="-3140304">
                <a:off x="4157" y="2237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6" name="Oval 283"/>
              <p:cNvSpPr>
                <a:spLocks noChangeAspect="1" noChangeArrowheads="1"/>
              </p:cNvSpPr>
              <p:nvPr/>
            </p:nvSpPr>
            <p:spPr bwMode="auto">
              <a:xfrm rot="-3140304">
                <a:off x="4114" y="220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7" name="Oval 284"/>
              <p:cNvSpPr>
                <a:spLocks noChangeAspect="1" noChangeArrowheads="1"/>
              </p:cNvSpPr>
              <p:nvPr/>
            </p:nvSpPr>
            <p:spPr bwMode="auto">
              <a:xfrm rot="-3140304">
                <a:off x="4059" y="236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8" name="Oval 285"/>
              <p:cNvSpPr>
                <a:spLocks noChangeAspect="1" noChangeArrowheads="1"/>
              </p:cNvSpPr>
              <p:nvPr/>
            </p:nvSpPr>
            <p:spPr bwMode="auto">
              <a:xfrm rot="-3140304">
                <a:off x="4016" y="2332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9" name="Oval 286"/>
              <p:cNvSpPr>
                <a:spLocks noChangeAspect="1" noChangeArrowheads="1"/>
              </p:cNvSpPr>
              <p:nvPr/>
            </p:nvSpPr>
            <p:spPr bwMode="auto">
              <a:xfrm rot="-3140304">
                <a:off x="4265" y="231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0" name="Oval 287"/>
              <p:cNvSpPr>
                <a:spLocks noChangeAspect="1" noChangeArrowheads="1"/>
              </p:cNvSpPr>
              <p:nvPr/>
            </p:nvSpPr>
            <p:spPr bwMode="auto">
              <a:xfrm rot="-3140304">
                <a:off x="4165" y="2448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1" name="Line 288"/>
              <p:cNvSpPr>
                <a:spLocks noChangeAspect="1" noChangeShapeType="1"/>
              </p:cNvSpPr>
              <p:nvPr/>
            </p:nvSpPr>
            <p:spPr bwMode="auto">
              <a:xfrm rot="-8328319">
                <a:off x="3985" y="2878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72" name="Line 289"/>
              <p:cNvSpPr>
                <a:spLocks noChangeAspect="1" noChangeShapeType="1"/>
              </p:cNvSpPr>
              <p:nvPr/>
            </p:nvSpPr>
            <p:spPr bwMode="auto">
              <a:xfrm rot="-8328319">
                <a:off x="4116" y="2987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73" name="Line 290"/>
              <p:cNvSpPr>
                <a:spLocks noChangeAspect="1" noChangeShapeType="1"/>
              </p:cNvSpPr>
              <p:nvPr/>
            </p:nvSpPr>
            <p:spPr bwMode="auto">
              <a:xfrm rot="13271681" flipH="1">
                <a:off x="3831" y="2738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cxnSp>
            <p:nvCxnSpPr>
              <p:cNvPr id="174" name="AutoShape 291"/>
              <p:cNvCxnSpPr>
                <a:cxnSpLocks noChangeAspect="1" noChangeShapeType="1"/>
                <a:stCxn id="183" idx="0"/>
                <a:endCxn id="179" idx="0"/>
              </p:cNvCxnSpPr>
              <p:nvPr/>
            </p:nvCxnSpPr>
            <p:spPr bwMode="auto">
              <a:xfrm flipH="1" flipV="1">
                <a:off x="4079" y="2745"/>
                <a:ext cx="69" cy="60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75" name="Rectangle 292"/>
              <p:cNvSpPr>
                <a:spLocks noChangeAspect="1" noChangeArrowheads="1"/>
              </p:cNvSpPr>
              <p:nvPr/>
            </p:nvSpPr>
            <p:spPr bwMode="auto">
              <a:xfrm rot="-8328319">
                <a:off x="4192" y="2525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6" name="Rectangle 293"/>
              <p:cNvSpPr>
                <a:spLocks noChangeAspect="1" noChangeArrowheads="1"/>
              </p:cNvSpPr>
              <p:nvPr/>
            </p:nvSpPr>
            <p:spPr bwMode="auto">
              <a:xfrm rot="-5964445">
                <a:off x="3825" y="2745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7" name="Rectangle 294"/>
              <p:cNvSpPr>
                <a:spLocks noChangeAspect="1" noChangeArrowheads="1"/>
              </p:cNvSpPr>
              <p:nvPr/>
            </p:nvSpPr>
            <p:spPr bwMode="auto">
              <a:xfrm rot="-6008910">
                <a:off x="3799" y="2635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8" name="Rectangle 295"/>
              <p:cNvSpPr>
                <a:spLocks noChangeAspect="1" noChangeArrowheads="1"/>
              </p:cNvSpPr>
              <p:nvPr/>
            </p:nvSpPr>
            <p:spPr bwMode="auto">
              <a:xfrm rot="-8328319">
                <a:off x="4014" y="2729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9" name="Rectangle 296"/>
              <p:cNvSpPr>
                <a:spLocks noChangeAspect="1" noChangeArrowheads="1"/>
              </p:cNvSpPr>
              <p:nvPr/>
            </p:nvSpPr>
            <p:spPr bwMode="auto">
              <a:xfrm rot="-8328319">
                <a:off x="4103" y="262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0" name="Rectangle 297"/>
              <p:cNvSpPr>
                <a:spLocks noChangeAspect="1" noChangeArrowheads="1"/>
              </p:cNvSpPr>
              <p:nvPr/>
            </p:nvSpPr>
            <p:spPr bwMode="auto">
              <a:xfrm rot="-8328319">
                <a:off x="4082" y="2789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1" name="Rectangle 298"/>
              <p:cNvSpPr>
                <a:spLocks noChangeAspect="1" noChangeArrowheads="1"/>
              </p:cNvSpPr>
              <p:nvPr/>
            </p:nvSpPr>
            <p:spPr bwMode="auto">
              <a:xfrm rot="-134921">
                <a:off x="4039" y="2922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2" name="Rectangle 299"/>
              <p:cNvSpPr>
                <a:spLocks noChangeAspect="1" noChangeArrowheads="1"/>
              </p:cNvSpPr>
              <p:nvPr/>
            </p:nvSpPr>
            <p:spPr bwMode="auto">
              <a:xfrm rot="-8328319">
                <a:off x="4260" y="258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3" name="Rectangle 300"/>
              <p:cNvSpPr>
                <a:spLocks noChangeAspect="1" noChangeArrowheads="1"/>
              </p:cNvSpPr>
              <p:nvPr/>
            </p:nvSpPr>
            <p:spPr bwMode="auto">
              <a:xfrm rot="-8328319">
                <a:off x="4171" y="268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4" name="Rectangle 301"/>
              <p:cNvSpPr>
                <a:spLocks noChangeAspect="1" noChangeArrowheads="1"/>
              </p:cNvSpPr>
              <p:nvPr/>
            </p:nvSpPr>
            <p:spPr bwMode="auto">
              <a:xfrm rot="-134921">
                <a:off x="4154" y="2914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185" name="AutoShape 302"/>
              <p:cNvCxnSpPr>
                <a:cxnSpLocks noChangeAspect="1" noChangeShapeType="1"/>
                <a:stCxn id="184" idx="3"/>
                <a:endCxn id="184" idx="1"/>
              </p:cNvCxnSpPr>
              <p:nvPr/>
            </p:nvCxnSpPr>
            <p:spPr bwMode="auto">
              <a:xfrm flipH="1">
                <a:off x="4154" y="3061"/>
                <a:ext cx="43" cy="2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6" name="AutoShape 303"/>
              <p:cNvCxnSpPr>
                <a:cxnSpLocks noChangeAspect="1" noChangeShapeType="1"/>
                <a:stCxn id="184" idx="1"/>
                <a:endCxn id="184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7" name="AutoShape 304"/>
              <p:cNvCxnSpPr>
                <a:cxnSpLocks noChangeAspect="1" noChangeShapeType="1"/>
                <a:stCxn id="184" idx="1"/>
                <a:endCxn id="184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8" name="AutoShape 305"/>
              <p:cNvCxnSpPr>
                <a:cxnSpLocks noChangeAspect="1" noChangeShapeType="1"/>
                <a:stCxn id="184" idx="1"/>
                <a:endCxn id="184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9" name="AutoShape 306"/>
              <p:cNvCxnSpPr>
                <a:cxnSpLocks noChangeAspect="1" noChangeShapeType="1"/>
                <a:stCxn id="184" idx="1"/>
                <a:endCxn id="184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0" name="AutoShape 307"/>
              <p:cNvCxnSpPr>
                <a:cxnSpLocks noChangeAspect="1" noChangeShapeType="1"/>
                <a:stCxn id="177" idx="3"/>
                <a:endCxn id="177" idx="1"/>
              </p:cNvCxnSpPr>
              <p:nvPr/>
            </p:nvCxnSpPr>
            <p:spPr bwMode="auto">
              <a:xfrm>
                <a:off x="3817" y="2748"/>
                <a:ext cx="7" cy="43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1" name="AutoShape 308"/>
              <p:cNvCxnSpPr>
                <a:cxnSpLocks noChangeAspect="1" noChangeShapeType="1"/>
                <a:stCxn id="184" idx="1"/>
                <a:endCxn id="184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2" name="AutoShape 309"/>
              <p:cNvCxnSpPr>
                <a:cxnSpLocks noChangeAspect="1" noChangeShapeType="1"/>
                <a:stCxn id="184" idx="1"/>
                <a:endCxn id="184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3" name="AutoShape 310"/>
              <p:cNvCxnSpPr>
                <a:cxnSpLocks noChangeAspect="1" noChangeShapeType="1"/>
                <a:stCxn id="184" idx="1"/>
                <a:endCxn id="184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4" name="AutoShape 311"/>
              <p:cNvCxnSpPr>
                <a:cxnSpLocks noChangeAspect="1" noChangeShapeType="1"/>
              </p:cNvCxnSpPr>
              <p:nvPr/>
            </p:nvCxnSpPr>
            <p:spPr bwMode="auto">
              <a:xfrm rot="13271681" flipV="1">
                <a:off x="4050" y="305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5" name="AutoShape 312"/>
              <p:cNvCxnSpPr>
                <a:cxnSpLocks noChangeAspect="1" noChangeShapeType="1"/>
              </p:cNvCxnSpPr>
              <p:nvPr/>
            </p:nvCxnSpPr>
            <p:spPr bwMode="auto">
              <a:xfrm rot="-8328319" flipH="1" flipV="1">
                <a:off x="3824" y="2863"/>
                <a:ext cx="34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6" name="AutoShape 313"/>
              <p:cNvCxnSpPr>
                <a:cxnSpLocks noChangeAspect="1" noChangeShapeType="1"/>
                <a:stCxn id="177" idx="1"/>
                <a:endCxn id="177" idx="1"/>
              </p:cNvCxnSpPr>
              <p:nvPr/>
            </p:nvCxnSpPr>
            <p:spPr bwMode="auto">
              <a:xfrm>
                <a:off x="3824" y="2791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97" name="Line 314"/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279" y="260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8" name="Line 315"/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89" y="271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9" name="Line 316"/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00" y="2813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0" name="Line 317"/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218" y="255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1" name="Line 318"/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29" y="265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2" name="Line 319"/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039" y="275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3" name="Line 320"/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769" y="273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4" name="Line 321"/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901" y="271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5" name="Line 322"/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777" y="285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6" name="Line 323"/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909" y="282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7" name="Line 324"/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176" y="3094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8" name="Line 325"/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061" y="3102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9" name="Line 326"/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166" y="294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10" name="Line 327"/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051" y="295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11" name="Oval 328"/>
              <p:cNvSpPr>
                <a:spLocks noChangeAspect="1" noChangeArrowheads="1"/>
              </p:cNvSpPr>
              <p:nvPr/>
            </p:nvSpPr>
            <p:spPr bwMode="auto">
              <a:xfrm rot="-8328319">
                <a:off x="3898" y="2888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2" name="Oval 329"/>
              <p:cNvSpPr>
                <a:spLocks noChangeAspect="1" noChangeArrowheads="1"/>
              </p:cNvSpPr>
              <p:nvPr/>
            </p:nvSpPr>
            <p:spPr bwMode="auto">
              <a:xfrm rot="-8328319">
                <a:off x="4011" y="273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3" name="Oval 330"/>
              <p:cNvSpPr>
                <a:spLocks noChangeAspect="1" noChangeArrowheads="1"/>
              </p:cNvSpPr>
              <p:nvPr/>
            </p:nvSpPr>
            <p:spPr bwMode="auto">
              <a:xfrm rot="-8328319">
                <a:off x="4134" y="2842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4" name="Oval 331"/>
              <p:cNvSpPr>
                <a:spLocks noChangeAspect="1" noChangeArrowheads="1"/>
              </p:cNvSpPr>
              <p:nvPr/>
            </p:nvSpPr>
            <p:spPr bwMode="auto">
              <a:xfrm rot="-8328319">
                <a:off x="4009" y="298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5" name="Oval 332"/>
              <p:cNvSpPr>
                <a:spLocks noChangeAspect="1" noChangeArrowheads="1"/>
              </p:cNvSpPr>
              <p:nvPr/>
            </p:nvSpPr>
            <p:spPr bwMode="auto">
              <a:xfrm rot="-8328319">
                <a:off x="4100" y="263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6" name="Oval 333"/>
              <p:cNvSpPr>
                <a:spLocks noChangeAspect="1" noChangeArrowheads="1"/>
              </p:cNvSpPr>
              <p:nvPr/>
            </p:nvSpPr>
            <p:spPr bwMode="auto">
              <a:xfrm rot="-8328319">
                <a:off x="4065" y="267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7" name="Oval 334"/>
              <p:cNvSpPr>
                <a:spLocks noChangeAspect="1" noChangeArrowheads="1"/>
              </p:cNvSpPr>
              <p:nvPr/>
            </p:nvSpPr>
            <p:spPr bwMode="auto">
              <a:xfrm rot="-8328319">
                <a:off x="4223" y="2740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8" name="Oval 335"/>
              <p:cNvSpPr>
                <a:spLocks noChangeAspect="1" noChangeArrowheads="1"/>
              </p:cNvSpPr>
              <p:nvPr/>
            </p:nvSpPr>
            <p:spPr bwMode="auto">
              <a:xfrm rot="-8328319">
                <a:off x="4187" y="2781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9" name="Oval 336"/>
              <p:cNvSpPr>
                <a:spLocks noChangeAspect="1" noChangeArrowheads="1"/>
              </p:cNvSpPr>
              <p:nvPr/>
            </p:nvSpPr>
            <p:spPr bwMode="auto">
              <a:xfrm rot="-8328319">
                <a:off x="4189" y="2532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0" name="Oval 337"/>
              <p:cNvSpPr>
                <a:spLocks noChangeAspect="1" noChangeArrowheads="1"/>
              </p:cNvSpPr>
              <p:nvPr/>
            </p:nvSpPr>
            <p:spPr bwMode="auto">
              <a:xfrm rot="-8328319">
                <a:off x="4312" y="263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1" name="Line 338"/>
              <p:cNvSpPr>
                <a:spLocks noChangeAspect="1" noChangeShapeType="1"/>
              </p:cNvSpPr>
              <p:nvPr/>
            </p:nvSpPr>
            <p:spPr bwMode="auto">
              <a:xfrm rot="3556658">
                <a:off x="4846" y="2231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22" name="Line 339"/>
              <p:cNvSpPr>
                <a:spLocks noChangeAspect="1" noChangeShapeType="1"/>
              </p:cNvSpPr>
              <p:nvPr/>
            </p:nvSpPr>
            <p:spPr bwMode="auto">
              <a:xfrm rot="3556658">
                <a:off x="4865" y="1914"/>
                <a:ext cx="1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23" name="Line 340"/>
              <p:cNvSpPr>
                <a:spLocks noChangeAspect="1" noChangeShapeType="1"/>
              </p:cNvSpPr>
              <p:nvPr/>
            </p:nvSpPr>
            <p:spPr bwMode="auto">
              <a:xfrm rot="3556658" flipH="1">
                <a:off x="5059" y="2239"/>
                <a:ext cx="1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224" name="AutoShape 341"/>
              <p:cNvCxnSpPr>
                <a:cxnSpLocks noChangeAspect="1" noChangeShapeType="1"/>
                <a:stCxn id="233" idx="0"/>
                <a:endCxn id="229" idx="0"/>
              </p:cNvCxnSpPr>
              <p:nvPr/>
            </p:nvCxnSpPr>
            <p:spPr bwMode="auto">
              <a:xfrm>
                <a:off x="4748" y="2260"/>
                <a:ext cx="47" cy="79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25" name="Rectangle 342"/>
              <p:cNvSpPr>
                <a:spLocks noChangeAspect="1" noChangeArrowheads="1"/>
              </p:cNvSpPr>
              <p:nvPr/>
            </p:nvSpPr>
            <p:spPr bwMode="auto">
              <a:xfrm rot="3556658">
                <a:off x="4599" y="2375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6" name="Rectangle 343"/>
              <p:cNvSpPr>
                <a:spLocks noChangeAspect="1" noChangeArrowheads="1"/>
              </p:cNvSpPr>
              <p:nvPr/>
            </p:nvSpPr>
            <p:spPr bwMode="auto">
              <a:xfrm rot="5920532">
                <a:off x="5037" y="2148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7" name="Rectangle 344"/>
              <p:cNvSpPr>
                <a:spLocks noChangeAspect="1" noChangeArrowheads="1"/>
              </p:cNvSpPr>
              <p:nvPr/>
            </p:nvSpPr>
            <p:spPr bwMode="auto">
              <a:xfrm rot="5876067">
                <a:off x="5027" y="2262"/>
                <a:ext cx="43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8" name="Rectangle 345"/>
              <p:cNvSpPr>
                <a:spLocks noChangeAspect="1" noChangeArrowheads="1"/>
              </p:cNvSpPr>
              <p:nvPr/>
            </p:nvSpPr>
            <p:spPr bwMode="auto">
              <a:xfrm rot="3556658">
                <a:off x="4831" y="2237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9" name="Rectangle 346"/>
              <p:cNvSpPr>
                <a:spLocks noChangeAspect="1" noChangeArrowheads="1"/>
              </p:cNvSpPr>
              <p:nvPr/>
            </p:nvSpPr>
            <p:spPr bwMode="auto">
              <a:xfrm rot="3556658">
                <a:off x="4715" y="230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0" name="Rectangle 347"/>
              <p:cNvSpPr>
                <a:spLocks noChangeAspect="1" noChangeArrowheads="1"/>
              </p:cNvSpPr>
              <p:nvPr/>
            </p:nvSpPr>
            <p:spPr bwMode="auto">
              <a:xfrm rot="3556658">
                <a:off x="4785" y="215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1" name="Rectangle 348"/>
              <p:cNvSpPr>
                <a:spLocks noChangeAspect="1" noChangeArrowheads="1"/>
              </p:cNvSpPr>
              <p:nvPr/>
            </p:nvSpPr>
            <p:spPr bwMode="auto">
              <a:xfrm rot="-9849944">
                <a:off x="4892" y="188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2" name="Rectangle 349"/>
              <p:cNvSpPr>
                <a:spLocks noChangeAspect="1" noChangeArrowheads="1"/>
              </p:cNvSpPr>
              <p:nvPr/>
            </p:nvSpPr>
            <p:spPr bwMode="auto">
              <a:xfrm rot="3556658">
                <a:off x="4552" y="229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3" name="Rectangle 350"/>
              <p:cNvSpPr>
                <a:spLocks noChangeAspect="1" noChangeArrowheads="1"/>
              </p:cNvSpPr>
              <p:nvPr/>
            </p:nvSpPr>
            <p:spPr bwMode="auto">
              <a:xfrm rot="3556658">
                <a:off x="4669" y="222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4" name="Rectangle 351"/>
              <p:cNvSpPr>
                <a:spLocks noChangeAspect="1" noChangeArrowheads="1"/>
              </p:cNvSpPr>
              <p:nvPr/>
            </p:nvSpPr>
            <p:spPr bwMode="auto">
              <a:xfrm rot="-9849944">
                <a:off x="4780" y="1860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235" name="AutoShape 352"/>
              <p:cNvCxnSpPr>
                <a:cxnSpLocks noChangeAspect="1" noChangeShapeType="1"/>
                <a:stCxn id="234" idx="3"/>
                <a:endCxn id="234" idx="1"/>
              </p:cNvCxnSpPr>
              <p:nvPr/>
            </p:nvCxnSpPr>
            <p:spPr bwMode="auto">
              <a:xfrm>
                <a:off x="4781" y="2002"/>
                <a:ext cx="42" cy="12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6" name="AutoShape 353"/>
              <p:cNvCxnSpPr>
                <a:cxnSpLocks noChangeAspect="1" noChangeShapeType="1"/>
                <a:stCxn id="234" idx="1"/>
                <a:endCxn id="234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7" name="AutoShape 354"/>
              <p:cNvCxnSpPr>
                <a:cxnSpLocks noChangeAspect="1" noChangeShapeType="1"/>
                <a:stCxn id="234" idx="1"/>
                <a:endCxn id="234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8" name="AutoShape 355"/>
              <p:cNvCxnSpPr>
                <a:cxnSpLocks noChangeAspect="1" noChangeShapeType="1"/>
                <a:stCxn id="234" idx="1"/>
                <a:endCxn id="234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9" name="AutoShape 356"/>
              <p:cNvCxnSpPr>
                <a:cxnSpLocks noChangeAspect="1" noChangeShapeType="1"/>
                <a:stCxn id="234" idx="1"/>
                <a:endCxn id="234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0" name="AutoShape 357"/>
              <p:cNvCxnSpPr>
                <a:cxnSpLocks noChangeAspect="1" noChangeShapeType="1"/>
                <a:stCxn id="227" idx="3"/>
                <a:endCxn id="227" idx="1"/>
              </p:cNvCxnSpPr>
              <p:nvPr/>
            </p:nvCxnSpPr>
            <p:spPr bwMode="auto">
              <a:xfrm flipV="1">
                <a:off x="5046" y="2375"/>
                <a:ext cx="6" cy="43"/>
              </a:xfrm>
              <a:prstGeom prst="straightConnector1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1" name="AutoShape 358"/>
              <p:cNvCxnSpPr>
                <a:cxnSpLocks noChangeAspect="1" noChangeShapeType="1"/>
                <a:stCxn id="234" idx="1"/>
                <a:endCxn id="234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2" name="AutoShape 359"/>
              <p:cNvCxnSpPr>
                <a:cxnSpLocks noChangeAspect="1" noChangeShapeType="1"/>
                <a:stCxn id="234" idx="1"/>
                <a:endCxn id="234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3" name="AutoShape 360"/>
              <p:cNvCxnSpPr>
                <a:cxnSpLocks noChangeAspect="1" noChangeShapeType="1"/>
                <a:stCxn id="234" idx="1"/>
                <a:endCxn id="234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4" name="AutoShape 361"/>
              <p:cNvCxnSpPr>
                <a:cxnSpLocks noChangeAspect="1" noChangeShapeType="1"/>
              </p:cNvCxnSpPr>
              <p:nvPr/>
            </p:nvCxnSpPr>
            <p:spPr bwMode="auto">
              <a:xfrm rot="3556658" flipV="1">
                <a:off x="4893" y="201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5" name="AutoShape 362"/>
              <p:cNvCxnSpPr>
                <a:cxnSpLocks noChangeAspect="1" noChangeShapeType="1"/>
              </p:cNvCxnSpPr>
              <p:nvPr/>
            </p:nvCxnSpPr>
            <p:spPr bwMode="auto">
              <a:xfrm rot="3556658" flipH="1" flipV="1">
                <a:off x="5046" y="2274"/>
                <a:ext cx="34" cy="27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6" name="AutoShape 363"/>
              <p:cNvCxnSpPr>
                <a:cxnSpLocks noChangeAspect="1" noChangeShapeType="1"/>
                <a:stCxn id="227" idx="1"/>
                <a:endCxn id="227" idx="1"/>
              </p:cNvCxnSpPr>
              <p:nvPr/>
            </p:nvCxnSpPr>
            <p:spPr bwMode="auto">
              <a:xfrm>
                <a:off x="5052" y="237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47" name="Line 364"/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576" y="232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48" name="Line 365"/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694" y="225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49" name="Line 366"/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809" y="219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0" name="Line 367"/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618" y="239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1" name="Line 368"/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734" y="2329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2" name="Line 369"/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850" y="226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3" name="Line 370"/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5100" y="2363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4" name="Line 371"/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4967" y="2348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5" name="Line 372"/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5129" y="2252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6" name="Line 373"/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4995" y="223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7" name="Line 374"/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824" y="1898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8" name="Line 375"/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935" y="192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9" name="Line 376"/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786" y="2047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60" name="Line 377"/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897" y="207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61" name="Oval 378"/>
              <p:cNvSpPr>
                <a:spLocks noChangeAspect="1" noChangeArrowheads="1"/>
              </p:cNvSpPr>
              <p:nvPr/>
            </p:nvSpPr>
            <p:spPr bwMode="auto">
              <a:xfrm rot="3556658">
                <a:off x="4987" y="2226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2" name="Oval 379"/>
              <p:cNvSpPr>
                <a:spLocks noChangeAspect="1" noChangeArrowheads="1"/>
              </p:cNvSpPr>
              <p:nvPr/>
            </p:nvSpPr>
            <p:spPr bwMode="auto">
              <a:xfrm rot="3556658">
                <a:off x="4832" y="2336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3" name="Oval 380"/>
              <p:cNvSpPr>
                <a:spLocks noChangeAspect="1" noChangeArrowheads="1"/>
              </p:cNvSpPr>
              <p:nvPr/>
            </p:nvSpPr>
            <p:spPr bwMode="auto">
              <a:xfrm rot="3556658">
                <a:off x="4748" y="2197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4" name="Oval 381"/>
              <p:cNvSpPr>
                <a:spLocks noChangeAspect="1" noChangeArrowheads="1"/>
              </p:cNvSpPr>
              <p:nvPr/>
            </p:nvSpPr>
            <p:spPr bwMode="auto">
              <a:xfrm rot="3556658">
                <a:off x="4912" y="2100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5" name="Oval 382"/>
              <p:cNvSpPr>
                <a:spLocks noChangeAspect="1" noChangeArrowheads="1"/>
              </p:cNvSpPr>
              <p:nvPr/>
            </p:nvSpPr>
            <p:spPr bwMode="auto">
              <a:xfrm rot="3556658">
                <a:off x="4716" y="240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6" name="Oval 383"/>
              <p:cNvSpPr>
                <a:spLocks noChangeAspect="1" noChangeArrowheads="1"/>
              </p:cNvSpPr>
              <p:nvPr/>
            </p:nvSpPr>
            <p:spPr bwMode="auto">
              <a:xfrm rot="3556658">
                <a:off x="4762" y="2377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7" name="Oval 384"/>
              <p:cNvSpPr>
                <a:spLocks noChangeAspect="1" noChangeArrowheads="1"/>
              </p:cNvSpPr>
              <p:nvPr/>
            </p:nvSpPr>
            <p:spPr bwMode="auto">
              <a:xfrm rot="3556658">
                <a:off x="4633" y="2266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8" name="Oval 385"/>
              <p:cNvSpPr>
                <a:spLocks noChangeAspect="1" noChangeArrowheads="1"/>
              </p:cNvSpPr>
              <p:nvPr/>
            </p:nvSpPr>
            <p:spPr bwMode="auto">
              <a:xfrm rot="3556658">
                <a:off x="4679" y="223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9" name="Oval 386"/>
              <p:cNvSpPr>
                <a:spLocks noChangeAspect="1" noChangeArrowheads="1"/>
              </p:cNvSpPr>
              <p:nvPr/>
            </p:nvSpPr>
            <p:spPr bwMode="auto">
              <a:xfrm rot="3556658">
                <a:off x="4599" y="247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0" name="Oval 387"/>
              <p:cNvSpPr>
                <a:spLocks noChangeAspect="1" noChangeArrowheads="1"/>
              </p:cNvSpPr>
              <p:nvPr/>
            </p:nvSpPr>
            <p:spPr bwMode="auto">
              <a:xfrm rot="3556658">
                <a:off x="4517" y="233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1" name="Line 388"/>
              <p:cNvSpPr>
                <a:spLocks noChangeAspect="1" noChangeShapeType="1"/>
              </p:cNvSpPr>
              <p:nvPr/>
            </p:nvSpPr>
            <p:spPr bwMode="auto">
              <a:xfrm flipV="1">
                <a:off x="4458" y="2529"/>
                <a:ext cx="0" cy="136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72" name="Line 389"/>
              <p:cNvSpPr>
                <a:spLocks noChangeAspect="1" noChangeShapeType="1"/>
              </p:cNvSpPr>
              <p:nvPr/>
            </p:nvSpPr>
            <p:spPr bwMode="auto">
              <a:xfrm flipV="1">
                <a:off x="4350" y="2529"/>
                <a:ext cx="0" cy="10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73" name="Text Box 391"/>
              <p:cNvSpPr txBox="1">
                <a:spLocks noChangeAspect="1" noChangeArrowheads="1"/>
              </p:cNvSpPr>
              <p:nvPr/>
            </p:nvSpPr>
            <p:spPr bwMode="auto">
              <a:xfrm>
                <a:off x="4701" y="1781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4" name="Text Box 392"/>
              <p:cNvSpPr txBox="1">
                <a:spLocks noChangeAspect="1" noChangeArrowheads="1"/>
              </p:cNvSpPr>
              <p:nvPr/>
            </p:nvSpPr>
            <p:spPr bwMode="auto">
              <a:xfrm>
                <a:off x="4620" y="1915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5" name="Text Box 393"/>
              <p:cNvSpPr txBox="1">
                <a:spLocks noChangeAspect="1" noChangeArrowheads="1"/>
              </p:cNvSpPr>
              <p:nvPr/>
            </p:nvSpPr>
            <p:spPr bwMode="auto">
              <a:xfrm>
                <a:off x="4307" y="1713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6" name="Text Box 394"/>
              <p:cNvSpPr txBox="1">
                <a:spLocks noChangeAspect="1" noChangeArrowheads="1"/>
              </p:cNvSpPr>
              <p:nvPr/>
            </p:nvSpPr>
            <p:spPr bwMode="auto">
              <a:xfrm>
                <a:off x="4527" y="1984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7" name="Text Box 395"/>
              <p:cNvSpPr txBox="1">
                <a:spLocks noChangeAspect="1" noChangeArrowheads="1"/>
              </p:cNvSpPr>
              <p:nvPr/>
            </p:nvSpPr>
            <p:spPr bwMode="auto">
              <a:xfrm>
                <a:off x="4527" y="2092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8" name="Arc 396"/>
              <p:cNvSpPr>
                <a:spLocks noChangeAspect="1"/>
              </p:cNvSpPr>
              <p:nvPr/>
            </p:nvSpPr>
            <p:spPr bwMode="auto">
              <a:xfrm>
                <a:off x="4350" y="2477"/>
                <a:ext cx="107" cy="54"/>
              </a:xfrm>
              <a:custGeom>
                <a:avLst/>
                <a:gdLst>
                  <a:gd name="T0" fmla="*/ 0 w 43194"/>
                  <a:gd name="T1" fmla="*/ 0 h 21600"/>
                  <a:gd name="T2" fmla="*/ 0 w 43194"/>
                  <a:gd name="T3" fmla="*/ 0 h 21600"/>
                  <a:gd name="T4" fmla="*/ 0 w 43194"/>
                  <a:gd name="T5" fmla="*/ 0 h 2160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3194" h="21600" fill="none" extrusionOk="0">
                    <a:moveTo>
                      <a:pt x="-1" y="21109"/>
                    </a:moveTo>
                    <a:cubicBezTo>
                      <a:pt x="265" y="9374"/>
                      <a:pt x="9855" y="-1"/>
                      <a:pt x="21594" y="0"/>
                    </a:cubicBezTo>
                    <a:cubicBezTo>
                      <a:pt x="33523" y="0"/>
                      <a:pt x="43194" y="9670"/>
                      <a:pt x="43194" y="21600"/>
                    </a:cubicBezTo>
                  </a:path>
                  <a:path w="43194" h="21600" stroke="0" extrusionOk="0">
                    <a:moveTo>
                      <a:pt x="-1" y="21109"/>
                    </a:moveTo>
                    <a:cubicBezTo>
                      <a:pt x="265" y="9374"/>
                      <a:pt x="9855" y="-1"/>
                      <a:pt x="21594" y="0"/>
                    </a:cubicBezTo>
                    <a:cubicBezTo>
                      <a:pt x="33523" y="0"/>
                      <a:pt x="43194" y="9670"/>
                      <a:pt x="43194" y="21600"/>
                    </a:cubicBezTo>
                    <a:lnTo>
                      <a:pt x="21594" y="21600"/>
                    </a:lnTo>
                    <a:lnTo>
                      <a:pt x="-1" y="21109"/>
                    </a:lnTo>
                    <a:close/>
                  </a:path>
                </a:pathLst>
              </a:cu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168025609"/>
      </p:ext>
    </p:extLst>
  </p:cSld>
  <p:clrMapOvr>
    <a:masterClrMapping/>
  </p:clrMapOvr>
  <p:transition>
    <p:blinds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769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5769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5769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769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5769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5769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7699" grpId="0" build="p" autoUpdateAnimBg="0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9746" name="Rectangle 2"/>
          <p:cNvSpPr>
            <a:spLocks noGrp="1"/>
          </p:cNvSpPr>
          <p:nvPr>
            <p:ph type="title" idx="4294967295"/>
          </p:nvPr>
        </p:nvSpPr>
        <p:spPr>
          <a:xfrm>
            <a:off x="2198184" y="285689"/>
            <a:ext cx="7772400" cy="1143000"/>
          </a:xfrm>
          <a:noFill/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vert="horz" lIns="90488" tIns="44450" rIns="90488" bIns="44450" rtlCol="0" anchor="ctr">
            <a:normAutofit/>
          </a:bodyPr>
          <a:lstStyle/>
          <a:p>
            <a:pPr algn="ctr"/>
            <a:r>
              <a:rPr lang="en-US" altLang="en-US" b="1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Optical Filters.</a:t>
            </a:r>
          </a:p>
        </p:txBody>
      </p:sp>
      <p:grpSp>
        <p:nvGrpSpPr>
          <p:cNvPr id="159747" name="Group 3"/>
          <p:cNvGrpSpPr>
            <a:grpSpLocks/>
          </p:cNvGrpSpPr>
          <p:nvPr/>
        </p:nvGrpSpPr>
        <p:grpSpPr bwMode="auto">
          <a:xfrm>
            <a:off x="2158139" y="1205848"/>
            <a:ext cx="7900012" cy="4351337"/>
            <a:chOff x="572" y="1136"/>
            <a:chExt cx="5391" cy="2741"/>
          </a:xfrm>
        </p:grpSpPr>
        <p:sp>
          <p:nvSpPr>
            <p:cNvPr id="159748" name="Freeform 4"/>
            <p:cNvSpPr>
              <a:spLocks/>
            </p:cNvSpPr>
            <p:nvPr/>
          </p:nvSpPr>
          <p:spPr bwMode="auto">
            <a:xfrm>
              <a:off x="3380" y="1728"/>
              <a:ext cx="2497" cy="637"/>
            </a:xfrm>
            <a:custGeom>
              <a:avLst/>
              <a:gdLst>
                <a:gd name="T0" fmla="*/ 0 w 2305"/>
                <a:gd name="T1" fmla="*/ 0 h 637"/>
                <a:gd name="T2" fmla="*/ 2268 w 2305"/>
                <a:gd name="T3" fmla="*/ 0 h 637"/>
                <a:gd name="T4" fmla="*/ 2208 w 2305"/>
                <a:gd name="T5" fmla="*/ 144 h 637"/>
                <a:gd name="T6" fmla="*/ 2280 w 2305"/>
                <a:gd name="T7" fmla="*/ 168 h 637"/>
                <a:gd name="T8" fmla="*/ 2244 w 2305"/>
                <a:gd name="T9" fmla="*/ 168 h 637"/>
                <a:gd name="T10" fmla="*/ 2184 w 2305"/>
                <a:gd name="T11" fmla="*/ 372 h 637"/>
                <a:gd name="T12" fmla="*/ 2304 w 2305"/>
                <a:gd name="T13" fmla="*/ 504 h 637"/>
                <a:gd name="T14" fmla="*/ 2304 w 2305"/>
                <a:gd name="T15" fmla="*/ 552 h 637"/>
                <a:gd name="T16" fmla="*/ 2292 w 2305"/>
                <a:gd name="T17" fmla="*/ 636 h 637"/>
                <a:gd name="T18" fmla="*/ 426 w 2305"/>
                <a:gd name="T19" fmla="*/ 636 h 637"/>
                <a:gd name="T20" fmla="*/ 0 w 2305"/>
                <a:gd name="T21" fmla="*/ 0 h 6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05" h="637">
                  <a:moveTo>
                    <a:pt x="0" y="0"/>
                  </a:moveTo>
                  <a:lnTo>
                    <a:pt x="2268" y="0"/>
                  </a:lnTo>
                  <a:lnTo>
                    <a:pt x="2208" y="144"/>
                  </a:lnTo>
                  <a:lnTo>
                    <a:pt x="2280" y="168"/>
                  </a:lnTo>
                  <a:lnTo>
                    <a:pt x="2244" y="168"/>
                  </a:lnTo>
                  <a:lnTo>
                    <a:pt x="2184" y="372"/>
                  </a:lnTo>
                  <a:lnTo>
                    <a:pt x="2304" y="504"/>
                  </a:lnTo>
                  <a:lnTo>
                    <a:pt x="2304" y="552"/>
                  </a:lnTo>
                  <a:lnTo>
                    <a:pt x="2292" y="636"/>
                  </a:lnTo>
                  <a:lnTo>
                    <a:pt x="426" y="636"/>
                  </a:lnTo>
                  <a:lnTo>
                    <a:pt x="0" y="0"/>
                  </a:lnTo>
                </a:path>
              </a:pathLst>
            </a:custGeom>
            <a:gradFill rotWithShape="0">
              <a:gsLst>
                <a:gs pos="0">
                  <a:srgbClr val="00AE00">
                    <a:gamma/>
                    <a:tint val="0"/>
                    <a:invGamma/>
                  </a:srgbClr>
                </a:gs>
                <a:gs pos="100000">
                  <a:srgbClr val="00AE00"/>
                </a:gs>
              </a:gsLst>
              <a:lin ang="2700000" scaled="1"/>
            </a:gradFill>
            <a:ln w="12700" cap="rnd" cmpd="sng">
              <a:solidFill>
                <a:schemeClr val="tx2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59749" name="Oval 5"/>
            <p:cNvSpPr>
              <a:spLocks noChangeArrowheads="1"/>
            </p:cNvSpPr>
            <p:nvPr/>
          </p:nvSpPr>
          <p:spPr bwMode="auto">
            <a:xfrm rot="3180000">
              <a:off x="2916" y="1808"/>
              <a:ext cx="1336" cy="407"/>
            </a:xfrm>
            <a:prstGeom prst="ellipse">
              <a:avLst/>
            </a:prstGeom>
            <a:solidFill>
              <a:schemeClr val="bg2"/>
            </a:solidFill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59750" name="Oval 6"/>
            <p:cNvSpPr>
              <a:spLocks noChangeArrowheads="1"/>
            </p:cNvSpPr>
            <p:nvPr/>
          </p:nvSpPr>
          <p:spPr bwMode="auto">
            <a:xfrm rot="3180000">
              <a:off x="2864" y="1856"/>
              <a:ext cx="1336" cy="407"/>
            </a:xfrm>
            <a:prstGeom prst="ellipse">
              <a:avLst/>
            </a:prstGeom>
            <a:gradFill rotWithShape="0">
              <a:gsLst>
                <a:gs pos="0">
                  <a:srgbClr val="CECECE">
                    <a:gamma/>
                    <a:shade val="20000"/>
                    <a:invGamma/>
                  </a:srgbClr>
                </a:gs>
                <a:gs pos="50000">
                  <a:srgbClr val="CECECE"/>
                </a:gs>
                <a:gs pos="100000">
                  <a:srgbClr val="CECECE">
                    <a:gamma/>
                    <a:shade val="20000"/>
                    <a:invGamma/>
                  </a:srgbClr>
                </a:gs>
              </a:gsLst>
              <a:lin ang="18900000" scaled="1"/>
            </a:gradFill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59751" name="Freeform 7"/>
            <p:cNvSpPr>
              <a:spLocks/>
            </p:cNvSpPr>
            <p:nvPr/>
          </p:nvSpPr>
          <p:spPr bwMode="auto">
            <a:xfrm>
              <a:off x="572" y="1728"/>
              <a:ext cx="3225" cy="2149"/>
            </a:xfrm>
            <a:custGeom>
              <a:avLst/>
              <a:gdLst>
                <a:gd name="T0" fmla="*/ 72 w 2977"/>
                <a:gd name="T1" fmla="*/ 0 h 2149"/>
                <a:gd name="T2" fmla="*/ 2604 w 2977"/>
                <a:gd name="T3" fmla="*/ 0 h 2149"/>
                <a:gd name="T4" fmla="*/ 2976 w 2977"/>
                <a:gd name="T5" fmla="*/ 624 h 2149"/>
                <a:gd name="T6" fmla="*/ 2964 w 2977"/>
                <a:gd name="T7" fmla="*/ 2136 h 2149"/>
                <a:gd name="T8" fmla="*/ 2856 w 2977"/>
                <a:gd name="T9" fmla="*/ 2052 h 2149"/>
                <a:gd name="T10" fmla="*/ 2760 w 2977"/>
                <a:gd name="T11" fmla="*/ 2148 h 2149"/>
                <a:gd name="T12" fmla="*/ 2640 w 2977"/>
                <a:gd name="T13" fmla="*/ 1992 h 2149"/>
                <a:gd name="T14" fmla="*/ 2532 w 2977"/>
                <a:gd name="T15" fmla="*/ 2112 h 2149"/>
                <a:gd name="T16" fmla="*/ 2424 w 2977"/>
                <a:gd name="T17" fmla="*/ 1932 h 2149"/>
                <a:gd name="T18" fmla="*/ 2424 w 2977"/>
                <a:gd name="T19" fmla="*/ 660 h 2149"/>
                <a:gd name="T20" fmla="*/ 288 w 2977"/>
                <a:gd name="T21" fmla="*/ 660 h 2149"/>
                <a:gd name="T22" fmla="*/ 84 w 2977"/>
                <a:gd name="T23" fmla="*/ 564 h 2149"/>
                <a:gd name="T24" fmla="*/ 324 w 2977"/>
                <a:gd name="T25" fmla="*/ 420 h 2149"/>
                <a:gd name="T26" fmla="*/ 108 w 2977"/>
                <a:gd name="T27" fmla="*/ 264 h 2149"/>
                <a:gd name="T28" fmla="*/ 144 w 2977"/>
                <a:gd name="T29" fmla="*/ 144 h 2149"/>
                <a:gd name="T30" fmla="*/ 0 w 2977"/>
                <a:gd name="T31" fmla="*/ 84 h 2149"/>
                <a:gd name="T32" fmla="*/ 72 w 2977"/>
                <a:gd name="T33" fmla="*/ 0 h 2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77" h="2149">
                  <a:moveTo>
                    <a:pt x="72" y="0"/>
                  </a:moveTo>
                  <a:lnTo>
                    <a:pt x="2604" y="0"/>
                  </a:lnTo>
                  <a:lnTo>
                    <a:pt x="2976" y="624"/>
                  </a:lnTo>
                  <a:lnTo>
                    <a:pt x="2964" y="2136"/>
                  </a:lnTo>
                  <a:lnTo>
                    <a:pt x="2856" y="2052"/>
                  </a:lnTo>
                  <a:lnTo>
                    <a:pt x="2760" y="2148"/>
                  </a:lnTo>
                  <a:lnTo>
                    <a:pt x="2640" y="1992"/>
                  </a:lnTo>
                  <a:lnTo>
                    <a:pt x="2532" y="2112"/>
                  </a:lnTo>
                  <a:lnTo>
                    <a:pt x="2424" y="1932"/>
                  </a:lnTo>
                  <a:lnTo>
                    <a:pt x="2424" y="660"/>
                  </a:lnTo>
                  <a:lnTo>
                    <a:pt x="288" y="660"/>
                  </a:lnTo>
                  <a:lnTo>
                    <a:pt x="84" y="564"/>
                  </a:lnTo>
                  <a:lnTo>
                    <a:pt x="324" y="420"/>
                  </a:lnTo>
                  <a:lnTo>
                    <a:pt x="108" y="264"/>
                  </a:lnTo>
                  <a:lnTo>
                    <a:pt x="144" y="144"/>
                  </a:lnTo>
                  <a:lnTo>
                    <a:pt x="0" y="84"/>
                  </a:lnTo>
                  <a:lnTo>
                    <a:pt x="72" y="0"/>
                  </a:lnTo>
                </a:path>
              </a:pathLst>
            </a:custGeom>
            <a:gradFill rotWithShape="0">
              <a:gsLst>
                <a:gs pos="0">
                  <a:srgbClr val="618FFD"/>
                </a:gs>
                <a:gs pos="50000">
                  <a:srgbClr val="618FFD">
                    <a:gamma/>
                    <a:shade val="89804"/>
                    <a:invGamma/>
                  </a:srgbClr>
                </a:gs>
                <a:gs pos="100000">
                  <a:srgbClr val="618FFD"/>
                </a:gs>
              </a:gsLst>
              <a:lin ang="18900000" scaled="1"/>
            </a:gradFill>
            <a:ln w="12700" cap="rnd" cmpd="sng">
              <a:solidFill>
                <a:schemeClr val="tx2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59752" name="Rectangle 8"/>
            <p:cNvSpPr>
              <a:spLocks noChangeArrowheads="1"/>
            </p:cNvSpPr>
            <p:nvPr/>
          </p:nvSpPr>
          <p:spPr bwMode="auto">
            <a:xfrm>
              <a:off x="945" y="1136"/>
              <a:ext cx="4488" cy="32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90488" tIns="44450" rIns="90488" bIns="44450">
              <a:spAutoFit/>
            </a:bodyPr>
            <a:lstStyle/>
            <a:p>
              <a:pPr algn="ctr" eaLnBrk="0" hangingPunct="0"/>
              <a:r>
                <a:rPr lang="en-US" altLang="en-US" sz="2800" b="1" dirty="0"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Dichroic filter/mirror at 45</a:t>
              </a:r>
              <a:r>
                <a:rPr lang="en-US" altLang="en-US" sz="2800" b="1" baseline="30000" dirty="0"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o</a:t>
              </a:r>
              <a:r>
                <a:rPr lang="en-US" altLang="en-US" sz="2800" b="1" dirty="0"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.</a:t>
              </a:r>
            </a:p>
          </p:txBody>
        </p:sp>
        <p:sp>
          <p:nvSpPr>
            <p:cNvPr id="159753" name="Rectangle 9"/>
            <p:cNvSpPr>
              <a:spLocks noChangeArrowheads="1"/>
            </p:cNvSpPr>
            <p:nvPr/>
          </p:nvSpPr>
          <p:spPr bwMode="auto">
            <a:xfrm>
              <a:off x="1196" y="3312"/>
              <a:ext cx="1843" cy="28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0488" tIns="44450" rIns="90488" bIns="44450">
              <a:spAutoFit/>
            </a:bodyPr>
            <a:lstStyle/>
            <a:p>
              <a:pPr eaLnBrk="0" hangingPunct="0"/>
              <a:r>
                <a:rPr lang="en-US" altLang="en-US" sz="2400" b="1" dirty="0"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Reflected light</a:t>
              </a:r>
            </a:p>
          </p:txBody>
        </p:sp>
        <p:sp>
          <p:nvSpPr>
            <p:cNvPr id="159754" name="Rectangle 10"/>
            <p:cNvSpPr>
              <a:spLocks noChangeArrowheads="1"/>
            </p:cNvSpPr>
            <p:nvPr/>
          </p:nvSpPr>
          <p:spPr bwMode="auto">
            <a:xfrm>
              <a:off x="3797" y="1402"/>
              <a:ext cx="2166" cy="28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0488" tIns="44450" rIns="90488" bIns="44450">
              <a:spAutoFit/>
            </a:bodyPr>
            <a:lstStyle/>
            <a:p>
              <a:pPr eaLnBrk="0" hangingPunct="0"/>
              <a:r>
                <a:rPr lang="en-US" altLang="en-US" sz="2400" b="1" dirty="0"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Transmitted light</a:t>
              </a:r>
            </a:p>
          </p:txBody>
        </p:sp>
        <p:sp>
          <p:nvSpPr>
            <p:cNvPr id="159755" name="Rectangle 11"/>
            <p:cNvSpPr>
              <a:spLocks noChangeArrowheads="1"/>
            </p:cNvSpPr>
            <p:nvPr/>
          </p:nvSpPr>
          <p:spPr bwMode="auto">
            <a:xfrm>
              <a:off x="728" y="1392"/>
              <a:ext cx="1581" cy="28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0488" tIns="44450" rIns="90488" bIns="44450">
              <a:spAutoFit/>
            </a:bodyPr>
            <a:lstStyle/>
            <a:p>
              <a:pPr eaLnBrk="0" hangingPunct="0"/>
              <a:r>
                <a:rPr lang="en-US" altLang="en-US" sz="2400" b="1" dirty="0"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Light source</a:t>
              </a:r>
            </a:p>
          </p:txBody>
        </p:sp>
      </p:grpSp>
      <p:grpSp>
        <p:nvGrpSpPr>
          <p:cNvPr id="12" name="Group 11"/>
          <p:cNvGrpSpPr/>
          <p:nvPr/>
        </p:nvGrpSpPr>
        <p:grpSpPr>
          <a:xfrm>
            <a:off x="0" y="5607698"/>
            <a:ext cx="12192000" cy="1250302"/>
            <a:chOff x="0" y="5607698"/>
            <a:chExt cx="12192000" cy="1250302"/>
          </a:xfrm>
        </p:grpSpPr>
        <p:sp>
          <p:nvSpPr>
            <p:cNvPr id="13" name="Rectangle 12"/>
            <p:cNvSpPr/>
            <p:nvPr/>
          </p:nvSpPr>
          <p:spPr>
            <a:xfrm>
              <a:off x="0" y="5607698"/>
              <a:ext cx="12192000" cy="1250302"/>
            </a:xfrm>
            <a:prstGeom prst="rect">
              <a:avLst/>
            </a:prstGeom>
            <a:solidFill>
              <a:srgbClr val="FFF6D9"/>
            </a:solidFill>
            <a:ln>
              <a:gradFill>
                <a:gsLst>
                  <a:gs pos="0">
                    <a:schemeClr val="accent1">
                      <a:lumMod val="5000"/>
                      <a:lumOff val="95000"/>
                    </a:schemeClr>
                  </a:gs>
                  <a:gs pos="74000">
                    <a:schemeClr val="accent1">
                      <a:lumMod val="45000"/>
                      <a:lumOff val="55000"/>
                    </a:schemeClr>
                  </a:gs>
                  <a:gs pos="40000">
                    <a:schemeClr val="accent1">
                      <a:lumMod val="45000"/>
                      <a:lumOff val="55000"/>
                    </a:schemeClr>
                  </a:gs>
                  <a:gs pos="100000">
                    <a:schemeClr val="accent1">
                      <a:lumMod val="30000"/>
                      <a:lumOff val="70000"/>
                    </a:schemeClr>
                  </a:gs>
                </a:gsLst>
                <a:lin ang="5400000" scaled="1"/>
              </a:gradFill>
            </a:ln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GB" sz="2400" b="1" dirty="0">
                  <a:solidFill>
                    <a:srgbClr val="FF0000"/>
                  </a:solidFill>
                </a:rPr>
                <a:t>				Malcolm Needs CSci FIBMS FBBTS</a:t>
              </a:r>
            </a:p>
          </p:txBody>
        </p:sp>
        <p:sp>
          <p:nvSpPr>
            <p:cNvPr id="14" name="Oval 13"/>
            <p:cNvSpPr>
              <a:spLocks noChangeAspect="1"/>
            </p:cNvSpPr>
            <p:nvPr/>
          </p:nvSpPr>
          <p:spPr bwMode="auto">
            <a:xfrm rot="5400000">
              <a:off x="281710" y="5734174"/>
              <a:ext cx="972015" cy="971652"/>
            </a:xfrm>
            <a:prstGeom prst="ellipse">
              <a:avLst/>
            </a:prstGeom>
            <a:solidFill>
              <a:srgbClr val="FF1111">
                <a:alpha val="93333"/>
              </a:srgbClr>
            </a:solidFill>
            <a:ln w="38100" cap="flat" cmpd="sng" algn="ctr">
              <a:solidFill>
                <a:srgbClr val="C00000"/>
              </a:solidFill>
              <a:prstDash val="solid"/>
              <a:round/>
              <a:headEnd type="none" w="med" len="med"/>
              <a:tailEnd type="none" w="med" len="med"/>
            </a:ln>
            <a:effectLst>
              <a:outerShdw sx="1000" sy="1000" algn="ctr" rotWithShape="0">
                <a:srgbClr val="000000"/>
              </a:outerShdw>
              <a:reflection endPos="0" dir="5400000" sy="-100000" algn="bl" rotWithShape="0"/>
            </a:effectLst>
            <a:scene3d>
              <a:camera prst="obliqueBottomRight"/>
              <a:lightRig rig="threePt" dir="t"/>
            </a:scene3d>
            <a:sp3d>
              <a:bevelT w="254000" prst="slope"/>
              <a:bevelB w="114300" prst="artDeco"/>
            </a:sp3d>
          </p:spPr>
          <p:txBody>
            <a:bodyPr/>
            <a:lstStyle/>
            <a:p>
              <a:pPr defTabSz="914400" eaLnBrk="0" hangingPunct="0">
                <a:defRPr/>
              </a:pPr>
              <a:endParaRPr lang="en-GB" sz="2400">
                <a:latin typeface="Times New Roman" charset="0"/>
                <a:cs typeface="+mn-cs"/>
              </a:endParaRPr>
            </a:p>
          </p:txBody>
        </p:sp>
        <p:grpSp>
          <p:nvGrpSpPr>
            <p:cNvPr id="15" name="Group 7"/>
            <p:cNvGrpSpPr>
              <a:grpSpLocks noChangeAspect="1"/>
            </p:cNvGrpSpPr>
            <p:nvPr/>
          </p:nvGrpSpPr>
          <p:grpSpPr bwMode="auto">
            <a:xfrm>
              <a:off x="1446003" y="6071153"/>
              <a:ext cx="463617" cy="516607"/>
              <a:chOff x="2839" y="1944"/>
              <a:chExt cx="596" cy="664"/>
            </a:xfrm>
          </p:grpSpPr>
          <p:sp>
            <p:nvSpPr>
              <p:cNvPr id="287" name="Line 8"/>
              <p:cNvSpPr>
                <a:spLocks noChangeAspect="1" noChangeShapeType="1"/>
              </p:cNvSpPr>
              <p:nvPr/>
            </p:nvSpPr>
            <p:spPr bwMode="auto">
              <a:xfrm rot="2543020">
                <a:off x="3080" y="2403"/>
                <a:ext cx="90" cy="6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8" name="Line 9"/>
              <p:cNvSpPr>
                <a:spLocks noChangeAspect="1" noChangeShapeType="1"/>
              </p:cNvSpPr>
              <p:nvPr/>
            </p:nvSpPr>
            <p:spPr bwMode="auto">
              <a:xfrm rot="2543020" flipH="1">
                <a:off x="2927" y="2250"/>
                <a:ext cx="60" cy="6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9" name="Line 10"/>
              <p:cNvSpPr>
                <a:spLocks noChangeAspect="1" noChangeShapeType="1"/>
              </p:cNvSpPr>
              <p:nvPr/>
            </p:nvSpPr>
            <p:spPr bwMode="auto">
              <a:xfrm rot="2543020">
                <a:off x="2969" y="2374"/>
                <a:ext cx="9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90" name="Line 11"/>
              <p:cNvSpPr>
                <a:spLocks noChangeAspect="1" noChangeShapeType="1"/>
              </p:cNvSpPr>
              <p:nvPr/>
            </p:nvSpPr>
            <p:spPr bwMode="auto">
              <a:xfrm rot="2543020">
                <a:off x="2989" y="2352"/>
                <a:ext cx="9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91" name="Rectangle 12"/>
              <p:cNvSpPr>
                <a:spLocks noChangeAspect="1" noChangeArrowheads="1"/>
              </p:cNvSpPr>
              <p:nvPr/>
            </p:nvSpPr>
            <p:spPr bwMode="auto">
              <a:xfrm rot="4906894">
                <a:off x="3231" y="2177"/>
                <a:ext cx="50" cy="30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92" name="Rectangle 13"/>
              <p:cNvSpPr>
                <a:spLocks noChangeAspect="1" noChangeArrowheads="1"/>
              </p:cNvSpPr>
              <p:nvPr/>
            </p:nvSpPr>
            <p:spPr bwMode="auto">
              <a:xfrm rot="4862429">
                <a:off x="3258" y="2301"/>
                <a:ext cx="49" cy="30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93" name="Rectangle 14"/>
              <p:cNvSpPr>
                <a:spLocks noChangeAspect="1" noChangeArrowheads="1"/>
              </p:cNvSpPr>
              <p:nvPr/>
            </p:nvSpPr>
            <p:spPr bwMode="auto">
              <a:xfrm rot="2543020">
                <a:off x="3017" y="2344"/>
                <a:ext cx="50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94" name="Rectangle 15"/>
              <p:cNvSpPr>
                <a:spLocks noChangeAspect="1" noChangeArrowheads="1"/>
              </p:cNvSpPr>
              <p:nvPr/>
            </p:nvSpPr>
            <p:spPr bwMode="auto">
              <a:xfrm rot="2543020">
                <a:off x="2915" y="2456"/>
                <a:ext cx="50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95" name="Rectangle 16"/>
              <p:cNvSpPr>
                <a:spLocks noChangeAspect="1" noChangeArrowheads="1"/>
              </p:cNvSpPr>
              <p:nvPr/>
            </p:nvSpPr>
            <p:spPr bwMode="auto">
              <a:xfrm rot="2543020">
                <a:off x="2942" y="2275"/>
                <a:ext cx="49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96" name="Rectangle 17"/>
              <p:cNvSpPr>
                <a:spLocks noChangeAspect="1" noChangeArrowheads="1"/>
              </p:cNvSpPr>
              <p:nvPr/>
            </p:nvSpPr>
            <p:spPr bwMode="auto">
              <a:xfrm rot="10736418">
                <a:off x="2996" y="1944"/>
                <a:ext cx="49" cy="3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97" name="Rectangle 18"/>
              <p:cNvSpPr>
                <a:spLocks noChangeAspect="1" noChangeArrowheads="1"/>
              </p:cNvSpPr>
              <p:nvPr/>
            </p:nvSpPr>
            <p:spPr bwMode="auto">
              <a:xfrm rot="2543020">
                <a:off x="2839" y="2388"/>
                <a:ext cx="49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98" name="Rectangle 19"/>
              <p:cNvSpPr>
                <a:spLocks noChangeAspect="1" noChangeArrowheads="1"/>
              </p:cNvSpPr>
              <p:nvPr/>
            </p:nvSpPr>
            <p:spPr bwMode="auto">
              <a:xfrm rot="10736418">
                <a:off x="2867" y="1950"/>
                <a:ext cx="49" cy="3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299" name="AutoShape 20"/>
              <p:cNvCxnSpPr>
                <a:cxnSpLocks noChangeAspect="1" noChangeShapeType="1"/>
                <a:stCxn id="298" idx="3"/>
                <a:endCxn id="298" idx="1"/>
              </p:cNvCxnSpPr>
              <p:nvPr/>
            </p:nvCxnSpPr>
            <p:spPr bwMode="auto">
              <a:xfrm>
                <a:off x="2868" y="2118"/>
                <a:ext cx="49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00" name="AutoShape 21"/>
              <p:cNvCxnSpPr>
                <a:cxnSpLocks noChangeAspect="1" noChangeShapeType="1"/>
                <a:stCxn id="298" idx="1"/>
                <a:endCxn id="298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01" name="AutoShape 22"/>
              <p:cNvCxnSpPr>
                <a:cxnSpLocks noChangeAspect="1" noChangeShapeType="1"/>
                <a:stCxn id="298" idx="1"/>
                <a:endCxn id="298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02" name="AutoShape 23"/>
              <p:cNvCxnSpPr>
                <a:cxnSpLocks noChangeAspect="1" noChangeShapeType="1"/>
                <a:stCxn id="298" idx="1"/>
                <a:endCxn id="298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03" name="AutoShape 24"/>
              <p:cNvCxnSpPr>
                <a:cxnSpLocks noChangeAspect="1" noChangeShapeType="1"/>
                <a:stCxn id="298" idx="1"/>
                <a:endCxn id="298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04" name="AutoShape 25"/>
              <p:cNvCxnSpPr>
                <a:cxnSpLocks noChangeAspect="1" noChangeShapeType="1"/>
                <a:stCxn id="292" idx="3"/>
                <a:endCxn id="292" idx="1"/>
              </p:cNvCxnSpPr>
              <p:nvPr/>
            </p:nvCxnSpPr>
            <p:spPr bwMode="auto">
              <a:xfrm flipH="1" flipV="1">
                <a:off x="3280" y="2430"/>
                <a:ext cx="8" cy="4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05" name="AutoShape 26"/>
              <p:cNvCxnSpPr>
                <a:cxnSpLocks noChangeAspect="1" noChangeShapeType="1"/>
                <a:stCxn id="298" idx="1"/>
                <a:endCxn id="298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06" name="AutoShape 27"/>
              <p:cNvCxnSpPr>
                <a:cxnSpLocks noChangeAspect="1" noChangeShapeType="1"/>
                <a:stCxn id="298" idx="1"/>
                <a:endCxn id="298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07" name="AutoShape 28"/>
              <p:cNvCxnSpPr>
                <a:cxnSpLocks noChangeAspect="1" noChangeShapeType="1"/>
                <a:stCxn id="298" idx="1"/>
                <a:endCxn id="298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08" name="AutoShape 29"/>
              <p:cNvCxnSpPr>
                <a:cxnSpLocks noChangeAspect="1" noChangeShapeType="1"/>
              </p:cNvCxnSpPr>
              <p:nvPr/>
            </p:nvCxnSpPr>
            <p:spPr bwMode="auto">
              <a:xfrm rot="2543020" flipV="1">
                <a:off x="2997" y="2091"/>
                <a:ext cx="36" cy="34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09" name="AutoShape 30"/>
              <p:cNvCxnSpPr>
                <a:cxnSpLocks noChangeAspect="1" noChangeShapeType="1"/>
              </p:cNvCxnSpPr>
              <p:nvPr/>
            </p:nvCxnSpPr>
            <p:spPr bwMode="auto">
              <a:xfrm rot="2543020" flipH="1" flipV="1">
                <a:off x="3243" y="2317"/>
                <a:ext cx="38" cy="31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10" name="AutoShape 31"/>
              <p:cNvCxnSpPr>
                <a:cxnSpLocks noChangeAspect="1" noChangeShapeType="1"/>
                <a:stCxn id="292" idx="1"/>
                <a:endCxn id="292" idx="1"/>
              </p:cNvCxnSpPr>
              <p:nvPr/>
            </p:nvCxnSpPr>
            <p:spPr bwMode="auto">
              <a:xfrm>
                <a:off x="3280" y="2430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311" name="Line 32"/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868" y="2421"/>
                <a:ext cx="0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2" name="Line 33"/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970" y="2309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3" name="Line 34"/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935" y="2482"/>
                <a:ext cx="0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4" name="Line 35"/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3038" y="2370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5" name="Line 36"/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339" y="2399"/>
                <a:ext cx="1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6" name="Line 37"/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191" y="2427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7" name="Line 38"/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335" y="2270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8" name="Line 39"/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185" y="2299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9" name="Line 40"/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2893" y="1991"/>
                <a:ext cx="1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20" name="Line 41"/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3021" y="1984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21" name="Line 42"/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2900" y="2163"/>
                <a:ext cx="1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22" name="Line 43"/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3029" y="2156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23" name="Oval 44"/>
              <p:cNvSpPr>
                <a:spLocks noChangeAspect="1" noChangeArrowheads="1"/>
              </p:cNvSpPr>
              <p:nvPr/>
            </p:nvSpPr>
            <p:spPr bwMode="auto">
              <a:xfrm rot="2543020">
                <a:off x="2991" y="2406"/>
                <a:ext cx="20" cy="2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24" name="Oval 45"/>
              <p:cNvSpPr>
                <a:spLocks noChangeAspect="1" noChangeArrowheads="1"/>
              </p:cNvSpPr>
              <p:nvPr/>
            </p:nvSpPr>
            <p:spPr bwMode="auto">
              <a:xfrm rot="2543020">
                <a:off x="2964" y="2382"/>
                <a:ext cx="20" cy="2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</p:grpSp>
        <p:grpSp>
          <p:nvGrpSpPr>
            <p:cNvPr id="16" name="Group 397"/>
            <p:cNvGrpSpPr>
              <a:grpSpLocks noChangeAspect="1"/>
            </p:cNvGrpSpPr>
            <p:nvPr/>
          </p:nvGrpSpPr>
          <p:grpSpPr bwMode="auto">
            <a:xfrm>
              <a:off x="1982621" y="5735053"/>
              <a:ext cx="1024036" cy="1019723"/>
              <a:chOff x="3600" y="1632"/>
              <a:chExt cx="1594" cy="1587"/>
            </a:xfrm>
          </p:grpSpPr>
          <p:sp>
            <p:nvSpPr>
              <p:cNvPr id="17" name="Line 141"/>
              <p:cNvSpPr>
                <a:spLocks noChangeAspect="1" noChangeShapeType="1"/>
              </p:cNvSpPr>
              <p:nvPr/>
            </p:nvSpPr>
            <p:spPr bwMode="auto">
              <a:xfrm>
                <a:off x="4215" y="171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8" name="Line 142"/>
              <p:cNvSpPr>
                <a:spLocks noChangeAspect="1" noChangeShapeType="1"/>
              </p:cNvSpPr>
              <p:nvPr/>
            </p:nvSpPr>
            <p:spPr bwMode="auto">
              <a:xfrm flipH="1">
                <a:off x="4593" y="171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9" name="Rectangle 126"/>
              <p:cNvSpPr>
                <a:spLocks noChangeAspect="1" noChangeArrowheads="1"/>
              </p:cNvSpPr>
              <p:nvPr/>
            </p:nvSpPr>
            <p:spPr bwMode="auto">
              <a:xfrm rot="8193398">
                <a:off x="4242" y="1632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0" name="Rectangle 127"/>
              <p:cNvSpPr>
                <a:spLocks noChangeAspect="1" noChangeArrowheads="1"/>
              </p:cNvSpPr>
              <p:nvPr/>
            </p:nvSpPr>
            <p:spPr bwMode="auto">
              <a:xfrm rot="2363874">
                <a:off x="4528" y="1647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" name="Rectangle 128"/>
              <p:cNvSpPr>
                <a:spLocks noChangeAspect="1" noChangeArrowheads="1"/>
              </p:cNvSpPr>
              <p:nvPr/>
            </p:nvSpPr>
            <p:spPr bwMode="auto">
              <a:xfrm>
                <a:off x="4217" y="1672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" name="Line 129"/>
              <p:cNvSpPr>
                <a:spLocks noChangeAspect="1" noChangeShapeType="1"/>
              </p:cNvSpPr>
              <p:nvPr/>
            </p:nvSpPr>
            <p:spPr bwMode="auto">
              <a:xfrm flipH="1" flipV="1">
                <a:off x="4107" y="2362"/>
                <a:ext cx="27" cy="29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3" name="Line 130"/>
              <p:cNvSpPr>
                <a:spLocks noChangeAspect="1" noChangeShapeType="1"/>
              </p:cNvSpPr>
              <p:nvPr/>
            </p:nvSpPr>
            <p:spPr bwMode="auto">
              <a:xfrm flipH="1">
                <a:off x="4215" y="2741"/>
                <a:ext cx="378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4" name="Line 131"/>
              <p:cNvSpPr>
                <a:spLocks noChangeAspect="1" noChangeShapeType="1"/>
              </p:cNvSpPr>
              <p:nvPr/>
            </p:nvSpPr>
            <p:spPr bwMode="auto">
              <a:xfrm flipH="1">
                <a:off x="4674" y="2389"/>
                <a:ext cx="28" cy="29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5" name="Line 132"/>
              <p:cNvSpPr>
                <a:spLocks noChangeAspect="1" noChangeShapeType="1"/>
              </p:cNvSpPr>
              <p:nvPr/>
            </p:nvSpPr>
            <p:spPr bwMode="auto">
              <a:xfrm>
                <a:off x="4485" y="2146"/>
                <a:ext cx="162" cy="162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6" name="Line 133"/>
              <p:cNvSpPr>
                <a:spLocks noChangeAspect="1" noChangeShapeType="1"/>
              </p:cNvSpPr>
              <p:nvPr/>
            </p:nvSpPr>
            <p:spPr bwMode="auto">
              <a:xfrm flipH="1">
                <a:off x="4161" y="2146"/>
                <a:ext cx="189" cy="135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7" name="Line 134"/>
              <p:cNvSpPr>
                <a:spLocks noChangeAspect="1" noChangeShapeType="1"/>
              </p:cNvSpPr>
              <p:nvPr/>
            </p:nvSpPr>
            <p:spPr bwMode="auto">
              <a:xfrm flipH="1">
                <a:off x="4458" y="2660"/>
                <a:ext cx="27" cy="0"/>
              </a:xfrm>
              <a:prstGeom prst="line">
                <a:avLst/>
              </a:prstGeom>
              <a:noFill/>
              <a:ln w="28575">
                <a:solidFill>
                  <a:schemeClr val="hlink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" name="Line 135"/>
              <p:cNvSpPr>
                <a:spLocks noChangeAspect="1" noChangeShapeType="1"/>
              </p:cNvSpPr>
              <p:nvPr/>
            </p:nvSpPr>
            <p:spPr bwMode="auto">
              <a:xfrm>
                <a:off x="4323" y="2633"/>
                <a:ext cx="27" cy="0"/>
              </a:xfrm>
              <a:prstGeom prst="line">
                <a:avLst/>
              </a:prstGeom>
              <a:noFill/>
              <a:ln w="28575">
                <a:solidFill>
                  <a:schemeClr val="hlink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9" name="Line 136"/>
              <p:cNvSpPr>
                <a:spLocks noChangeAspect="1" noChangeShapeType="1"/>
              </p:cNvSpPr>
              <p:nvPr/>
            </p:nvSpPr>
            <p:spPr bwMode="auto">
              <a:xfrm flipH="1">
                <a:off x="4566" y="2470"/>
                <a:ext cx="27" cy="10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30" name="Line 137"/>
              <p:cNvSpPr>
                <a:spLocks noChangeAspect="1" noChangeShapeType="1"/>
              </p:cNvSpPr>
              <p:nvPr/>
            </p:nvSpPr>
            <p:spPr bwMode="auto">
              <a:xfrm>
                <a:off x="4485" y="2281"/>
                <a:ext cx="27" cy="10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31" name="Line 138"/>
              <p:cNvSpPr>
                <a:spLocks noChangeAspect="1" noChangeShapeType="1"/>
              </p:cNvSpPr>
              <p:nvPr/>
            </p:nvSpPr>
            <p:spPr bwMode="auto">
              <a:xfrm>
                <a:off x="4215" y="2470"/>
                <a:ext cx="27" cy="8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32" name="Line 139"/>
              <p:cNvSpPr>
                <a:spLocks noChangeAspect="1" noChangeShapeType="1"/>
              </p:cNvSpPr>
              <p:nvPr/>
            </p:nvSpPr>
            <p:spPr bwMode="auto">
              <a:xfrm flipH="1">
                <a:off x="4296" y="2281"/>
                <a:ext cx="54" cy="8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33" name="Line 140"/>
              <p:cNvSpPr>
                <a:spLocks noChangeAspect="1" noChangeShapeType="1"/>
              </p:cNvSpPr>
              <p:nvPr/>
            </p:nvSpPr>
            <p:spPr bwMode="auto">
              <a:xfrm>
                <a:off x="4377" y="1902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34" name="AutoShape 143"/>
              <p:cNvCxnSpPr>
                <a:cxnSpLocks noChangeAspect="1" noChangeShapeType="1"/>
                <a:stCxn id="41" idx="0"/>
                <a:endCxn id="38" idx="0"/>
              </p:cNvCxnSpPr>
              <p:nvPr/>
            </p:nvCxnSpPr>
            <p:spPr bwMode="auto">
              <a:xfrm>
                <a:off x="4372" y="2038"/>
                <a:ext cx="91" cy="0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35" name="Rectangle 144"/>
              <p:cNvSpPr>
                <a:spLocks noChangeAspect="1" noChangeArrowheads="1"/>
              </p:cNvSpPr>
              <p:nvPr/>
            </p:nvSpPr>
            <p:spPr bwMode="auto">
              <a:xfrm>
                <a:off x="4441" y="217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6" name="Rectangle 145"/>
              <p:cNvSpPr>
                <a:spLocks noChangeAspect="1" noChangeArrowheads="1"/>
              </p:cNvSpPr>
              <p:nvPr/>
            </p:nvSpPr>
            <p:spPr bwMode="auto">
              <a:xfrm rot="2319409">
                <a:off x="4620" y="1713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" name="Rectangle 146"/>
              <p:cNvSpPr>
                <a:spLocks noChangeAspect="1" noChangeArrowheads="1"/>
              </p:cNvSpPr>
              <p:nvPr/>
            </p:nvSpPr>
            <p:spPr bwMode="auto">
              <a:xfrm>
                <a:off x="4441" y="1902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8" name="Rectangle 147"/>
              <p:cNvSpPr>
                <a:spLocks noChangeAspect="1" noChangeArrowheads="1"/>
              </p:cNvSpPr>
              <p:nvPr/>
            </p:nvSpPr>
            <p:spPr bwMode="auto">
              <a:xfrm>
                <a:off x="4441" y="203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9" name="Rectangle 148"/>
              <p:cNvSpPr>
                <a:spLocks noChangeAspect="1" noChangeArrowheads="1"/>
              </p:cNvSpPr>
              <p:nvPr/>
            </p:nvSpPr>
            <p:spPr bwMode="auto">
              <a:xfrm>
                <a:off x="4350" y="1902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0" name="Rectangle 149"/>
              <p:cNvSpPr>
                <a:spLocks noChangeAspect="1" noChangeArrowheads="1"/>
              </p:cNvSpPr>
              <p:nvPr/>
            </p:nvSpPr>
            <p:spPr bwMode="auto">
              <a:xfrm>
                <a:off x="4350" y="217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1" name="Rectangle 150"/>
              <p:cNvSpPr>
                <a:spLocks noChangeAspect="1" noChangeArrowheads="1"/>
              </p:cNvSpPr>
              <p:nvPr/>
            </p:nvSpPr>
            <p:spPr bwMode="auto">
              <a:xfrm>
                <a:off x="4350" y="203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2" name="Rectangle 151"/>
              <p:cNvSpPr>
                <a:spLocks noChangeAspect="1" noChangeArrowheads="1"/>
              </p:cNvSpPr>
              <p:nvPr/>
            </p:nvSpPr>
            <p:spPr bwMode="auto">
              <a:xfrm rot="8193398">
                <a:off x="4161" y="1713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43" name="AutoShape 152"/>
              <p:cNvCxnSpPr>
                <a:cxnSpLocks noChangeAspect="1" noChangeShapeType="1"/>
                <a:stCxn id="42" idx="3"/>
                <a:endCxn id="42" idx="1"/>
              </p:cNvCxnSpPr>
              <p:nvPr/>
            </p:nvCxnSpPr>
            <p:spPr bwMode="auto">
              <a:xfrm flipV="1">
                <a:off x="4166" y="184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4" name="AutoShape 153"/>
              <p:cNvCxnSpPr>
                <a:cxnSpLocks noChangeAspect="1" noChangeShapeType="1"/>
                <a:stCxn id="42" idx="1"/>
                <a:endCxn id="42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5" name="AutoShape 154"/>
              <p:cNvCxnSpPr>
                <a:cxnSpLocks noChangeAspect="1" noChangeShapeType="1"/>
                <a:stCxn id="42" idx="1"/>
                <a:endCxn id="42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6" name="AutoShape 155"/>
              <p:cNvCxnSpPr>
                <a:cxnSpLocks noChangeAspect="1" noChangeShapeType="1"/>
                <a:stCxn id="42" idx="1"/>
                <a:endCxn id="42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7" name="AutoShape 156"/>
              <p:cNvCxnSpPr>
                <a:cxnSpLocks noChangeAspect="1" noChangeShapeType="1"/>
                <a:stCxn id="42" idx="1"/>
                <a:endCxn id="42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8" name="AutoShape 157"/>
              <p:cNvCxnSpPr>
                <a:cxnSpLocks noChangeAspect="1" noChangeShapeType="1"/>
                <a:stCxn id="36" idx="3"/>
                <a:endCxn id="36" idx="1"/>
              </p:cNvCxnSpPr>
              <p:nvPr/>
            </p:nvCxnSpPr>
            <p:spPr bwMode="auto">
              <a:xfrm flipH="1" flipV="1">
                <a:off x="4625" y="1834"/>
                <a:ext cx="34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9" name="AutoShape 158"/>
              <p:cNvCxnSpPr>
                <a:cxnSpLocks noChangeAspect="1" noChangeShapeType="1"/>
                <a:stCxn id="42" idx="1"/>
                <a:endCxn id="42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50" name="AutoShape 159"/>
              <p:cNvCxnSpPr>
                <a:cxnSpLocks noChangeAspect="1" noChangeShapeType="1"/>
                <a:stCxn id="42" idx="1"/>
                <a:endCxn id="42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51" name="AutoShape 160"/>
              <p:cNvCxnSpPr>
                <a:cxnSpLocks noChangeAspect="1" noChangeShapeType="1"/>
                <a:stCxn id="42" idx="1"/>
                <a:endCxn id="42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52" name="AutoShape 161"/>
              <p:cNvCxnSpPr>
                <a:cxnSpLocks noChangeAspect="1" noChangeShapeType="1"/>
              </p:cNvCxnSpPr>
              <p:nvPr/>
            </p:nvCxnSpPr>
            <p:spPr bwMode="auto">
              <a:xfrm flipV="1">
                <a:off x="4242" y="176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53" name="AutoShape 162"/>
              <p:cNvCxnSpPr>
                <a:cxnSpLocks noChangeAspect="1" noChangeShapeType="1"/>
              </p:cNvCxnSpPr>
              <p:nvPr/>
            </p:nvCxnSpPr>
            <p:spPr bwMode="auto">
              <a:xfrm flipH="1" flipV="1">
                <a:off x="4539" y="1767"/>
                <a:ext cx="35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54" name="AutoShape 163"/>
              <p:cNvCxnSpPr>
                <a:cxnSpLocks noChangeAspect="1" noChangeShapeType="1"/>
                <a:stCxn id="36" idx="1"/>
                <a:endCxn id="36" idx="1"/>
              </p:cNvCxnSpPr>
              <p:nvPr/>
            </p:nvCxnSpPr>
            <p:spPr bwMode="auto">
              <a:xfrm>
                <a:off x="4625" y="183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55" name="Line 164"/>
              <p:cNvSpPr>
                <a:spLocks noChangeAspect="1" noChangeShapeType="1"/>
              </p:cNvSpPr>
              <p:nvPr/>
            </p:nvSpPr>
            <p:spPr bwMode="auto">
              <a:xfrm flipV="1">
                <a:off x="4377" y="220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6" name="Line 165"/>
              <p:cNvSpPr>
                <a:spLocks noChangeAspect="1" noChangeShapeType="1"/>
              </p:cNvSpPr>
              <p:nvPr/>
            </p:nvSpPr>
            <p:spPr bwMode="auto">
              <a:xfrm flipV="1">
                <a:off x="4377" y="206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7" name="Line 166"/>
              <p:cNvSpPr>
                <a:spLocks noChangeAspect="1" noChangeShapeType="1"/>
              </p:cNvSpPr>
              <p:nvPr/>
            </p:nvSpPr>
            <p:spPr bwMode="auto">
              <a:xfrm flipV="1">
                <a:off x="4377" y="192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8" name="Line 167"/>
              <p:cNvSpPr>
                <a:spLocks noChangeAspect="1" noChangeShapeType="1"/>
              </p:cNvSpPr>
              <p:nvPr/>
            </p:nvSpPr>
            <p:spPr bwMode="auto">
              <a:xfrm flipV="1">
                <a:off x="4458" y="220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9" name="Line 168"/>
              <p:cNvSpPr>
                <a:spLocks noChangeAspect="1" noChangeShapeType="1"/>
              </p:cNvSpPr>
              <p:nvPr/>
            </p:nvSpPr>
            <p:spPr bwMode="auto">
              <a:xfrm flipV="1">
                <a:off x="4458" y="206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0" name="Line 169"/>
              <p:cNvSpPr>
                <a:spLocks noChangeAspect="1" noChangeShapeType="1"/>
              </p:cNvSpPr>
              <p:nvPr/>
            </p:nvSpPr>
            <p:spPr bwMode="auto">
              <a:xfrm flipV="1">
                <a:off x="4458" y="192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1" name="Line 170"/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674" y="1767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2" name="Line 171"/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93" y="187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3" name="Line 172"/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93" y="1686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4" name="Line 173"/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12" y="179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5" name="Line 174"/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134" y="176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6" name="Line 175"/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215" y="168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7" name="Line 176"/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242" y="187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8" name="Line 177"/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323" y="179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9" name="Oval 178"/>
              <p:cNvSpPr>
                <a:spLocks noChangeAspect="1" noChangeArrowheads="1"/>
              </p:cNvSpPr>
              <p:nvPr/>
            </p:nvSpPr>
            <p:spPr bwMode="auto">
              <a:xfrm>
                <a:off x="4470" y="179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0" name="Oval 179"/>
              <p:cNvSpPr>
                <a:spLocks noChangeAspect="1" noChangeArrowheads="1"/>
              </p:cNvSpPr>
              <p:nvPr/>
            </p:nvSpPr>
            <p:spPr bwMode="auto">
              <a:xfrm>
                <a:off x="4485" y="198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1" name="Oval 180"/>
              <p:cNvSpPr>
                <a:spLocks noChangeAspect="1" noChangeArrowheads="1"/>
              </p:cNvSpPr>
              <p:nvPr/>
            </p:nvSpPr>
            <p:spPr bwMode="auto">
              <a:xfrm>
                <a:off x="4323" y="198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2" name="Oval 181"/>
              <p:cNvSpPr>
                <a:spLocks noChangeAspect="1" noChangeArrowheads="1"/>
              </p:cNvSpPr>
              <p:nvPr/>
            </p:nvSpPr>
            <p:spPr bwMode="auto">
              <a:xfrm>
                <a:off x="4323" y="179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" name="Oval 182"/>
              <p:cNvSpPr>
                <a:spLocks noChangeAspect="1" noChangeArrowheads="1"/>
              </p:cNvSpPr>
              <p:nvPr/>
            </p:nvSpPr>
            <p:spPr bwMode="auto">
              <a:xfrm>
                <a:off x="4485" y="211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4" name="Oval 183"/>
              <p:cNvSpPr>
                <a:spLocks noChangeAspect="1" noChangeArrowheads="1"/>
              </p:cNvSpPr>
              <p:nvPr/>
            </p:nvSpPr>
            <p:spPr bwMode="auto">
              <a:xfrm>
                <a:off x="4485" y="206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" name="Oval 184"/>
              <p:cNvSpPr>
                <a:spLocks noChangeAspect="1" noChangeArrowheads="1"/>
              </p:cNvSpPr>
              <p:nvPr/>
            </p:nvSpPr>
            <p:spPr bwMode="auto">
              <a:xfrm>
                <a:off x="4323" y="211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6" name="Oval 185"/>
              <p:cNvSpPr>
                <a:spLocks noChangeAspect="1" noChangeArrowheads="1"/>
              </p:cNvSpPr>
              <p:nvPr/>
            </p:nvSpPr>
            <p:spPr bwMode="auto">
              <a:xfrm>
                <a:off x="4323" y="206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" name="Oval 186"/>
              <p:cNvSpPr>
                <a:spLocks noChangeAspect="1" noChangeArrowheads="1"/>
              </p:cNvSpPr>
              <p:nvPr/>
            </p:nvSpPr>
            <p:spPr bwMode="auto">
              <a:xfrm>
                <a:off x="4485" y="225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8" name="Oval 187"/>
              <p:cNvSpPr>
                <a:spLocks noChangeAspect="1" noChangeArrowheads="1"/>
              </p:cNvSpPr>
              <p:nvPr/>
            </p:nvSpPr>
            <p:spPr bwMode="auto">
              <a:xfrm>
                <a:off x="4323" y="225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9" name="Line 188"/>
              <p:cNvSpPr>
                <a:spLocks noChangeAspect="1" noChangeShapeType="1"/>
              </p:cNvSpPr>
              <p:nvPr/>
            </p:nvSpPr>
            <p:spPr bwMode="auto">
              <a:xfrm rot="7964060">
                <a:off x="4769" y="2878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80" name="Line 189"/>
              <p:cNvSpPr>
                <a:spLocks noChangeAspect="1" noChangeShapeType="1"/>
              </p:cNvSpPr>
              <p:nvPr/>
            </p:nvSpPr>
            <p:spPr bwMode="auto">
              <a:xfrm rot="7964060">
                <a:off x="5017" y="2698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81" name="Line 190"/>
              <p:cNvSpPr>
                <a:spLocks noChangeAspect="1" noChangeShapeType="1"/>
              </p:cNvSpPr>
              <p:nvPr/>
            </p:nvSpPr>
            <p:spPr bwMode="auto">
              <a:xfrm rot="7964060" flipH="1">
                <a:off x="4760" y="2976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cxnSp>
            <p:nvCxnSpPr>
              <p:cNvPr id="82" name="AutoShape 191"/>
              <p:cNvCxnSpPr>
                <a:cxnSpLocks noChangeAspect="1" noChangeShapeType="1"/>
                <a:stCxn id="91" idx="0"/>
                <a:endCxn id="87" idx="0"/>
              </p:cNvCxnSpPr>
              <p:nvPr/>
            </p:nvCxnSpPr>
            <p:spPr bwMode="auto">
              <a:xfrm flipH="1">
                <a:off x="4680" y="2752"/>
                <a:ext cx="62" cy="67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83" name="Rectangle 192"/>
              <p:cNvSpPr>
                <a:spLocks noChangeAspect="1" noChangeArrowheads="1"/>
              </p:cNvSpPr>
              <p:nvPr/>
            </p:nvSpPr>
            <p:spPr bwMode="auto">
              <a:xfrm rot="7964060">
                <a:off x="4509" y="2614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4" name="Rectangle 193"/>
              <p:cNvSpPr>
                <a:spLocks noChangeAspect="1" noChangeArrowheads="1"/>
              </p:cNvSpPr>
              <p:nvPr/>
            </p:nvSpPr>
            <p:spPr bwMode="auto">
              <a:xfrm rot="10327934">
                <a:off x="4786" y="2921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5" name="Rectangle 194"/>
              <p:cNvSpPr>
                <a:spLocks noChangeAspect="1" noChangeArrowheads="1"/>
              </p:cNvSpPr>
              <p:nvPr/>
            </p:nvSpPr>
            <p:spPr bwMode="auto">
              <a:xfrm rot="10283469">
                <a:off x="4675" y="2944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6" name="Rectangle 195"/>
              <p:cNvSpPr>
                <a:spLocks noChangeAspect="1" noChangeArrowheads="1"/>
              </p:cNvSpPr>
              <p:nvPr/>
            </p:nvSpPr>
            <p:spPr bwMode="auto">
              <a:xfrm rot="7964060">
                <a:off x="4708" y="279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7" name="Rectangle 196"/>
              <p:cNvSpPr>
                <a:spLocks noChangeAspect="1" noChangeArrowheads="1"/>
              </p:cNvSpPr>
              <p:nvPr/>
            </p:nvSpPr>
            <p:spPr bwMode="auto">
              <a:xfrm rot="7964060">
                <a:off x="4608" y="2705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8" name="Rectangle 197"/>
              <p:cNvSpPr>
                <a:spLocks noChangeAspect="1" noChangeArrowheads="1"/>
              </p:cNvSpPr>
              <p:nvPr/>
            </p:nvSpPr>
            <p:spPr bwMode="auto">
              <a:xfrm rot="7964060">
                <a:off x="4770" y="2730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9" name="Rectangle 198"/>
              <p:cNvSpPr>
                <a:spLocks noChangeAspect="1" noChangeArrowheads="1"/>
              </p:cNvSpPr>
              <p:nvPr/>
            </p:nvSpPr>
            <p:spPr bwMode="auto">
              <a:xfrm rot="-5442543">
                <a:off x="4982" y="269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90" name="Rectangle 199"/>
              <p:cNvSpPr>
                <a:spLocks noChangeAspect="1" noChangeArrowheads="1"/>
              </p:cNvSpPr>
              <p:nvPr/>
            </p:nvSpPr>
            <p:spPr bwMode="auto">
              <a:xfrm rot="7964060">
                <a:off x="4571" y="2547"/>
                <a:ext cx="43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91" name="Rectangle 200"/>
              <p:cNvSpPr>
                <a:spLocks noChangeAspect="1" noChangeArrowheads="1"/>
              </p:cNvSpPr>
              <p:nvPr/>
            </p:nvSpPr>
            <p:spPr bwMode="auto">
              <a:xfrm rot="7964060">
                <a:off x="4670" y="2638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92" name="Rectangle 201"/>
              <p:cNvSpPr>
                <a:spLocks noChangeAspect="1" noChangeArrowheads="1"/>
              </p:cNvSpPr>
              <p:nvPr/>
            </p:nvSpPr>
            <p:spPr bwMode="auto">
              <a:xfrm rot="-5442543">
                <a:off x="4977" y="2583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93" name="AutoShape 202"/>
              <p:cNvCxnSpPr>
                <a:cxnSpLocks noChangeAspect="1" noChangeShapeType="1"/>
                <a:stCxn id="92" idx="3"/>
                <a:endCxn id="92" idx="1"/>
              </p:cNvCxnSpPr>
              <p:nvPr/>
            </p:nvCxnSpPr>
            <p:spPr bwMode="auto">
              <a:xfrm>
                <a:off x="4998" y="2710"/>
                <a:ext cx="1" cy="44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4" name="AutoShape 203"/>
              <p:cNvCxnSpPr>
                <a:cxnSpLocks noChangeAspect="1" noChangeShapeType="1"/>
                <a:stCxn id="92" idx="1"/>
                <a:endCxn id="92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5" name="AutoShape 204"/>
              <p:cNvCxnSpPr>
                <a:cxnSpLocks noChangeAspect="1" noChangeShapeType="1"/>
                <a:stCxn id="92" idx="1"/>
                <a:endCxn id="92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6" name="AutoShape 205"/>
              <p:cNvCxnSpPr>
                <a:cxnSpLocks noChangeAspect="1" noChangeShapeType="1"/>
                <a:stCxn id="92" idx="1"/>
                <a:endCxn id="92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7" name="AutoShape 206"/>
              <p:cNvCxnSpPr>
                <a:cxnSpLocks noChangeAspect="1" noChangeShapeType="1"/>
                <a:stCxn id="92" idx="1"/>
                <a:endCxn id="92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8" name="AutoShape 207"/>
              <p:cNvCxnSpPr>
                <a:cxnSpLocks noChangeAspect="1" noChangeShapeType="1"/>
                <a:stCxn id="85" idx="3"/>
                <a:endCxn id="85" idx="1"/>
              </p:cNvCxnSpPr>
              <p:nvPr/>
            </p:nvCxnSpPr>
            <p:spPr bwMode="auto">
              <a:xfrm flipV="1">
                <a:off x="4675" y="3076"/>
                <a:ext cx="43" cy="6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9" name="AutoShape 208"/>
              <p:cNvCxnSpPr>
                <a:cxnSpLocks noChangeAspect="1" noChangeShapeType="1"/>
                <a:stCxn id="92" idx="1"/>
                <a:endCxn id="92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00" name="AutoShape 209"/>
              <p:cNvCxnSpPr>
                <a:cxnSpLocks noChangeAspect="1" noChangeShapeType="1"/>
                <a:stCxn id="92" idx="1"/>
                <a:endCxn id="92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01" name="AutoShape 210"/>
              <p:cNvCxnSpPr>
                <a:cxnSpLocks noChangeAspect="1" noChangeShapeType="1"/>
                <a:stCxn id="92" idx="1"/>
                <a:endCxn id="92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02" name="AutoShape 211"/>
              <p:cNvCxnSpPr>
                <a:cxnSpLocks noChangeAspect="1" noChangeShapeType="1"/>
              </p:cNvCxnSpPr>
              <p:nvPr/>
            </p:nvCxnSpPr>
            <p:spPr bwMode="auto">
              <a:xfrm rot="7964060" flipV="1">
                <a:off x="4990" y="282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03" name="AutoShape 212"/>
              <p:cNvCxnSpPr>
                <a:cxnSpLocks noChangeAspect="1" noChangeShapeType="1"/>
              </p:cNvCxnSpPr>
              <p:nvPr/>
            </p:nvCxnSpPr>
            <p:spPr bwMode="auto">
              <a:xfrm rot="7964060" flipH="1" flipV="1">
                <a:off x="4786" y="3048"/>
                <a:ext cx="35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04" name="AutoShape 213"/>
              <p:cNvCxnSpPr>
                <a:cxnSpLocks noChangeAspect="1" noChangeShapeType="1"/>
                <a:stCxn id="85" idx="1"/>
                <a:endCxn id="85" idx="1"/>
              </p:cNvCxnSpPr>
              <p:nvPr/>
            </p:nvCxnSpPr>
            <p:spPr bwMode="auto">
              <a:xfrm>
                <a:off x="4718" y="3076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05" name="Line 214"/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589" y="257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6" name="Line 215"/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688" y="266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7" name="Line 216"/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788" y="276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8" name="Line 217"/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534" y="263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9" name="Line 218"/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634" y="2728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10" name="Line 219"/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733" y="282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11" name="Line 220"/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704" y="309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12" name="Line 221"/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680" y="295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13" name="Line 222"/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819" y="3085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14" name="Line 223"/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794" y="2953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15" name="Line 224"/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5072" y="269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16" name="Line 225"/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5077" y="280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17" name="Line 226"/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4918" y="2699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18" name="Line 227"/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4923" y="281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19" name="Oval 228"/>
              <p:cNvSpPr>
                <a:spLocks noChangeAspect="1" noChangeArrowheads="1"/>
              </p:cNvSpPr>
              <p:nvPr/>
            </p:nvSpPr>
            <p:spPr bwMode="auto">
              <a:xfrm rot="7964060">
                <a:off x="4817" y="297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0" name="Oval 229"/>
              <p:cNvSpPr>
                <a:spLocks noChangeAspect="1" noChangeArrowheads="1"/>
              </p:cNvSpPr>
              <p:nvPr/>
            </p:nvSpPr>
            <p:spPr bwMode="auto">
              <a:xfrm rot="7964060">
                <a:off x="4668" y="2858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1" name="Oval 230"/>
              <p:cNvSpPr>
                <a:spLocks noChangeAspect="1" noChangeArrowheads="1"/>
              </p:cNvSpPr>
              <p:nvPr/>
            </p:nvSpPr>
            <p:spPr bwMode="auto">
              <a:xfrm rot="7964060">
                <a:off x="4777" y="273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2" name="Oval 231"/>
              <p:cNvSpPr>
                <a:spLocks noChangeAspect="1" noChangeArrowheads="1"/>
              </p:cNvSpPr>
              <p:nvPr/>
            </p:nvSpPr>
            <p:spPr bwMode="auto">
              <a:xfrm rot="7964060">
                <a:off x="4917" y="2867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3" name="Oval 232"/>
              <p:cNvSpPr>
                <a:spLocks noChangeAspect="1" noChangeArrowheads="1"/>
              </p:cNvSpPr>
              <p:nvPr/>
            </p:nvSpPr>
            <p:spPr bwMode="auto">
              <a:xfrm rot="7964060">
                <a:off x="4568" y="2766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4" name="Oval 233"/>
              <p:cNvSpPr>
                <a:spLocks noChangeAspect="1" noChangeArrowheads="1"/>
              </p:cNvSpPr>
              <p:nvPr/>
            </p:nvSpPr>
            <p:spPr bwMode="auto">
              <a:xfrm rot="7964060">
                <a:off x="4608" y="2803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5" name="Oval 234"/>
              <p:cNvSpPr>
                <a:spLocks noChangeAspect="1" noChangeArrowheads="1"/>
              </p:cNvSpPr>
              <p:nvPr/>
            </p:nvSpPr>
            <p:spPr bwMode="auto">
              <a:xfrm rot="7964060">
                <a:off x="4679" y="2646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6" name="Oval 235"/>
              <p:cNvSpPr>
                <a:spLocks noChangeAspect="1" noChangeArrowheads="1"/>
              </p:cNvSpPr>
              <p:nvPr/>
            </p:nvSpPr>
            <p:spPr bwMode="auto">
              <a:xfrm rot="7964060">
                <a:off x="4718" y="268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7" name="Oval 236"/>
              <p:cNvSpPr>
                <a:spLocks noChangeAspect="1" noChangeArrowheads="1"/>
              </p:cNvSpPr>
              <p:nvPr/>
            </p:nvSpPr>
            <p:spPr bwMode="auto">
              <a:xfrm rot="7964060">
                <a:off x="4468" y="267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8" name="Oval 237"/>
              <p:cNvSpPr>
                <a:spLocks noChangeAspect="1" noChangeArrowheads="1"/>
              </p:cNvSpPr>
              <p:nvPr/>
            </p:nvSpPr>
            <p:spPr bwMode="auto">
              <a:xfrm rot="7964060">
                <a:off x="4580" y="255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9" name="Line 238"/>
              <p:cNvSpPr>
                <a:spLocks noChangeAspect="1" noChangeShapeType="1"/>
              </p:cNvSpPr>
              <p:nvPr/>
            </p:nvSpPr>
            <p:spPr bwMode="auto">
              <a:xfrm rot="-3140304">
                <a:off x="3898" y="2176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30" name="Line 239"/>
              <p:cNvSpPr>
                <a:spLocks noChangeAspect="1" noChangeShapeType="1"/>
              </p:cNvSpPr>
              <p:nvPr/>
            </p:nvSpPr>
            <p:spPr bwMode="auto">
              <a:xfrm rot="-3140304">
                <a:off x="3741" y="218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31" name="Line 240"/>
              <p:cNvSpPr>
                <a:spLocks noChangeAspect="1" noChangeShapeType="1"/>
              </p:cNvSpPr>
              <p:nvPr/>
            </p:nvSpPr>
            <p:spPr bwMode="auto">
              <a:xfrm rot="18459696" flipH="1">
                <a:off x="3972" y="188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132" name="AutoShape 241"/>
              <p:cNvCxnSpPr>
                <a:cxnSpLocks noChangeAspect="1" noChangeShapeType="1"/>
                <a:stCxn id="141" idx="0"/>
                <a:endCxn id="137" idx="0"/>
              </p:cNvCxnSpPr>
              <p:nvPr/>
            </p:nvCxnSpPr>
            <p:spPr bwMode="auto">
              <a:xfrm flipV="1">
                <a:off x="4018" y="2222"/>
                <a:ext cx="56" cy="72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33" name="Rectangle 242"/>
              <p:cNvSpPr>
                <a:spLocks noChangeAspect="1" noChangeArrowheads="1"/>
              </p:cNvSpPr>
              <p:nvPr/>
            </p:nvSpPr>
            <p:spPr bwMode="auto">
              <a:xfrm rot="-3140304">
                <a:off x="4213" y="227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4" name="Rectangle 243"/>
              <p:cNvSpPr>
                <a:spLocks noChangeAspect="1" noChangeArrowheads="1"/>
              </p:cNvSpPr>
              <p:nvPr/>
            </p:nvSpPr>
            <p:spPr bwMode="auto">
              <a:xfrm rot="-776429">
                <a:off x="3903" y="1862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5" name="Rectangle 244"/>
              <p:cNvSpPr>
                <a:spLocks noChangeAspect="1" noChangeArrowheads="1"/>
              </p:cNvSpPr>
              <p:nvPr/>
            </p:nvSpPr>
            <p:spPr bwMode="auto">
              <a:xfrm rot="-820895">
                <a:off x="4011" y="1829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6" name="Rectangle 245"/>
              <p:cNvSpPr>
                <a:spLocks noChangeAspect="1" noChangeArrowheads="1"/>
              </p:cNvSpPr>
              <p:nvPr/>
            </p:nvSpPr>
            <p:spPr bwMode="auto">
              <a:xfrm rot="-3140304">
                <a:off x="3999" y="211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7" name="Rectangle 246"/>
              <p:cNvSpPr>
                <a:spLocks noChangeAspect="1" noChangeArrowheads="1"/>
              </p:cNvSpPr>
              <p:nvPr/>
            </p:nvSpPr>
            <p:spPr bwMode="auto">
              <a:xfrm rot="-3140304">
                <a:off x="4106" y="219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8" name="Rectangle 247"/>
              <p:cNvSpPr>
                <a:spLocks noChangeAspect="1" noChangeArrowheads="1"/>
              </p:cNvSpPr>
              <p:nvPr/>
            </p:nvSpPr>
            <p:spPr bwMode="auto">
              <a:xfrm rot="-3140304">
                <a:off x="3943" y="2185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9" name="Rectangle 248"/>
              <p:cNvSpPr>
                <a:spLocks noChangeAspect="1" noChangeArrowheads="1"/>
              </p:cNvSpPr>
              <p:nvPr/>
            </p:nvSpPr>
            <p:spPr bwMode="auto">
              <a:xfrm rot="5053094">
                <a:off x="3727" y="2074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40" name="Rectangle 249"/>
              <p:cNvSpPr>
                <a:spLocks noChangeAspect="1" noChangeArrowheads="1"/>
              </p:cNvSpPr>
              <p:nvPr/>
            </p:nvSpPr>
            <p:spPr bwMode="auto">
              <a:xfrm rot="-3140304">
                <a:off x="4157" y="2350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41" name="Rectangle 250"/>
              <p:cNvSpPr>
                <a:spLocks noChangeAspect="1" noChangeArrowheads="1"/>
              </p:cNvSpPr>
              <p:nvPr/>
            </p:nvSpPr>
            <p:spPr bwMode="auto">
              <a:xfrm rot="-3140304">
                <a:off x="4050" y="226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42" name="Rectangle 251"/>
              <p:cNvSpPr>
                <a:spLocks noChangeAspect="1" noChangeArrowheads="1"/>
              </p:cNvSpPr>
              <p:nvPr/>
            </p:nvSpPr>
            <p:spPr bwMode="auto">
              <a:xfrm rot="5053094">
                <a:off x="3742" y="218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143" name="AutoShape 252"/>
              <p:cNvCxnSpPr>
                <a:cxnSpLocks noChangeAspect="1" noChangeShapeType="1"/>
                <a:stCxn id="142" idx="3"/>
                <a:endCxn id="142" idx="1"/>
              </p:cNvCxnSpPr>
              <p:nvPr/>
            </p:nvCxnSpPr>
            <p:spPr bwMode="auto">
              <a:xfrm flipH="1" flipV="1">
                <a:off x="3761" y="2315"/>
                <a:ext cx="4" cy="43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4" name="AutoShape 253"/>
              <p:cNvCxnSpPr>
                <a:cxnSpLocks noChangeAspect="1" noChangeShapeType="1"/>
                <a:stCxn id="142" idx="1"/>
                <a:endCxn id="142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5" name="AutoShape 254"/>
              <p:cNvCxnSpPr>
                <a:cxnSpLocks noChangeAspect="1" noChangeShapeType="1"/>
                <a:stCxn id="142" idx="1"/>
                <a:endCxn id="142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6" name="AutoShape 255"/>
              <p:cNvCxnSpPr>
                <a:cxnSpLocks noChangeAspect="1" noChangeShapeType="1"/>
                <a:stCxn id="142" idx="1"/>
                <a:endCxn id="142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7" name="AutoShape 256"/>
              <p:cNvCxnSpPr>
                <a:cxnSpLocks noChangeAspect="1" noChangeShapeType="1"/>
                <a:stCxn id="142" idx="1"/>
                <a:endCxn id="142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8" name="AutoShape 257"/>
              <p:cNvCxnSpPr>
                <a:cxnSpLocks noChangeAspect="1" noChangeShapeType="1"/>
                <a:stCxn id="135" idx="3"/>
                <a:endCxn id="135" idx="1"/>
              </p:cNvCxnSpPr>
              <p:nvPr/>
            </p:nvCxnSpPr>
            <p:spPr bwMode="auto">
              <a:xfrm flipH="1">
                <a:off x="4012" y="1959"/>
                <a:ext cx="42" cy="10"/>
              </a:xfrm>
              <a:prstGeom prst="straightConnector1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9" name="AutoShape 258"/>
              <p:cNvCxnSpPr>
                <a:cxnSpLocks noChangeAspect="1" noChangeShapeType="1"/>
                <a:stCxn id="142" idx="1"/>
                <a:endCxn id="142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50" name="AutoShape 259"/>
              <p:cNvCxnSpPr>
                <a:cxnSpLocks noChangeAspect="1" noChangeShapeType="1"/>
                <a:stCxn id="142" idx="1"/>
                <a:endCxn id="142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51" name="AutoShape 260"/>
              <p:cNvCxnSpPr>
                <a:cxnSpLocks noChangeAspect="1" noChangeShapeType="1"/>
                <a:stCxn id="142" idx="1"/>
                <a:endCxn id="142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52" name="AutoShape 261"/>
              <p:cNvCxnSpPr>
                <a:cxnSpLocks noChangeAspect="1" noChangeShapeType="1"/>
              </p:cNvCxnSpPr>
              <p:nvPr/>
            </p:nvCxnSpPr>
            <p:spPr bwMode="auto">
              <a:xfrm rot="18459696" flipV="1">
                <a:off x="3730" y="2213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53" name="AutoShape 262"/>
              <p:cNvCxnSpPr>
                <a:cxnSpLocks noChangeAspect="1" noChangeShapeType="1"/>
              </p:cNvCxnSpPr>
              <p:nvPr/>
            </p:nvCxnSpPr>
            <p:spPr bwMode="auto">
              <a:xfrm rot="-3140304" flipH="1" flipV="1">
                <a:off x="3911" y="1977"/>
                <a:ext cx="34" cy="27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54" name="AutoShape 263"/>
              <p:cNvCxnSpPr>
                <a:cxnSpLocks noChangeAspect="1" noChangeShapeType="1"/>
                <a:stCxn id="135" idx="1"/>
                <a:endCxn id="135" idx="1"/>
              </p:cNvCxnSpPr>
              <p:nvPr/>
            </p:nvCxnSpPr>
            <p:spPr bwMode="auto">
              <a:xfrm>
                <a:off x="4012" y="1969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55" name="Line 264"/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182" y="2374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6" name="Line 265"/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075" y="2291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7" name="Line 266"/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3968" y="2208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8" name="Line 267"/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232" y="230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9" name="Line 268"/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125" y="222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60" name="Line 269"/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018" y="214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61" name="Line 270"/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4021" y="187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62" name="Line 271"/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4057" y="200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63" name="Line 272"/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3907" y="188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64" name="Line 273"/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3943" y="2018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65" name="Line 274"/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691" y="230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66" name="Line 275"/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675" y="2188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67" name="Line 276"/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842" y="2282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68" name="Line 277"/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828" y="216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69" name="Oval 278"/>
              <p:cNvSpPr>
                <a:spLocks noChangeAspect="1" noChangeArrowheads="1"/>
              </p:cNvSpPr>
              <p:nvPr/>
            </p:nvSpPr>
            <p:spPr bwMode="auto">
              <a:xfrm rot="-3140304">
                <a:off x="3892" y="2049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0" name="Oval 279"/>
              <p:cNvSpPr>
                <a:spLocks noChangeAspect="1" noChangeArrowheads="1"/>
              </p:cNvSpPr>
              <p:nvPr/>
            </p:nvSpPr>
            <p:spPr bwMode="auto">
              <a:xfrm rot="-3140304">
                <a:off x="4051" y="215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1" name="Oval 280"/>
              <p:cNvSpPr>
                <a:spLocks noChangeAspect="1" noChangeArrowheads="1"/>
              </p:cNvSpPr>
              <p:nvPr/>
            </p:nvSpPr>
            <p:spPr bwMode="auto">
              <a:xfrm rot="-3140304">
                <a:off x="3951" y="2283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2" name="Oval 281"/>
              <p:cNvSpPr>
                <a:spLocks noChangeAspect="1" noChangeArrowheads="1"/>
              </p:cNvSpPr>
              <p:nvPr/>
            </p:nvSpPr>
            <p:spPr bwMode="auto">
              <a:xfrm rot="-3140304">
                <a:off x="3802" y="2167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3" name="Oval 282"/>
              <p:cNvSpPr>
                <a:spLocks noChangeAspect="1" noChangeArrowheads="1"/>
              </p:cNvSpPr>
              <p:nvPr/>
            </p:nvSpPr>
            <p:spPr bwMode="auto">
              <a:xfrm rot="-3140304">
                <a:off x="4157" y="2237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4" name="Oval 283"/>
              <p:cNvSpPr>
                <a:spLocks noChangeAspect="1" noChangeArrowheads="1"/>
              </p:cNvSpPr>
              <p:nvPr/>
            </p:nvSpPr>
            <p:spPr bwMode="auto">
              <a:xfrm rot="-3140304">
                <a:off x="4114" y="220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5" name="Oval 284"/>
              <p:cNvSpPr>
                <a:spLocks noChangeAspect="1" noChangeArrowheads="1"/>
              </p:cNvSpPr>
              <p:nvPr/>
            </p:nvSpPr>
            <p:spPr bwMode="auto">
              <a:xfrm rot="-3140304">
                <a:off x="4059" y="236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6" name="Oval 285"/>
              <p:cNvSpPr>
                <a:spLocks noChangeAspect="1" noChangeArrowheads="1"/>
              </p:cNvSpPr>
              <p:nvPr/>
            </p:nvSpPr>
            <p:spPr bwMode="auto">
              <a:xfrm rot="-3140304">
                <a:off x="4016" y="2332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7" name="Oval 286"/>
              <p:cNvSpPr>
                <a:spLocks noChangeAspect="1" noChangeArrowheads="1"/>
              </p:cNvSpPr>
              <p:nvPr/>
            </p:nvSpPr>
            <p:spPr bwMode="auto">
              <a:xfrm rot="-3140304">
                <a:off x="4265" y="231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8" name="Oval 287"/>
              <p:cNvSpPr>
                <a:spLocks noChangeAspect="1" noChangeArrowheads="1"/>
              </p:cNvSpPr>
              <p:nvPr/>
            </p:nvSpPr>
            <p:spPr bwMode="auto">
              <a:xfrm rot="-3140304">
                <a:off x="4165" y="2448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9" name="Line 288"/>
              <p:cNvSpPr>
                <a:spLocks noChangeAspect="1" noChangeShapeType="1"/>
              </p:cNvSpPr>
              <p:nvPr/>
            </p:nvSpPr>
            <p:spPr bwMode="auto">
              <a:xfrm rot="-8328319">
                <a:off x="3985" y="2878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80" name="Line 289"/>
              <p:cNvSpPr>
                <a:spLocks noChangeAspect="1" noChangeShapeType="1"/>
              </p:cNvSpPr>
              <p:nvPr/>
            </p:nvSpPr>
            <p:spPr bwMode="auto">
              <a:xfrm rot="-8328319">
                <a:off x="4116" y="2987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81" name="Line 290"/>
              <p:cNvSpPr>
                <a:spLocks noChangeAspect="1" noChangeShapeType="1"/>
              </p:cNvSpPr>
              <p:nvPr/>
            </p:nvSpPr>
            <p:spPr bwMode="auto">
              <a:xfrm rot="13271681" flipH="1">
                <a:off x="3831" y="2738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cxnSp>
            <p:nvCxnSpPr>
              <p:cNvPr id="182" name="AutoShape 291"/>
              <p:cNvCxnSpPr>
                <a:cxnSpLocks noChangeAspect="1" noChangeShapeType="1"/>
                <a:stCxn id="191" idx="0"/>
                <a:endCxn id="187" idx="0"/>
              </p:cNvCxnSpPr>
              <p:nvPr/>
            </p:nvCxnSpPr>
            <p:spPr bwMode="auto">
              <a:xfrm flipH="1" flipV="1">
                <a:off x="4079" y="2745"/>
                <a:ext cx="69" cy="60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83" name="Rectangle 292"/>
              <p:cNvSpPr>
                <a:spLocks noChangeAspect="1" noChangeArrowheads="1"/>
              </p:cNvSpPr>
              <p:nvPr/>
            </p:nvSpPr>
            <p:spPr bwMode="auto">
              <a:xfrm rot="-8328319">
                <a:off x="4192" y="2525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4" name="Rectangle 293"/>
              <p:cNvSpPr>
                <a:spLocks noChangeAspect="1" noChangeArrowheads="1"/>
              </p:cNvSpPr>
              <p:nvPr/>
            </p:nvSpPr>
            <p:spPr bwMode="auto">
              <a:xfrm rot="-5964445">
                <a:off x="3825" y="2745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5" name="Rectangle 294"/>
              <p:cNvSpPr>
                <a:spLocks noChangeAspect="1" noChangeArrowheads="1"/>
              </p:cNvSpPr>
              <p:nvPr/>
            </p:nvSpPr>
            <p:spPr bwMode="auto">
              <a:xfrm rot="-6008910">
                <a:off x="3799" y="2635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6" name="Rectangle 295"/>
              <p:cNvSpPr>
                <a:spLocks noChangeAspect="1" noChangeArrowheads="1"/>
              </p:cNvSpPr>
              <p:nvPr/>
            </p:nvSpPr>
            <p:spPr bwMode="auto">
              <a:xfrm rot="-8328319">
                <a:off x="4014" y="2729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7" name="Rectangle 296"/>
              <p:cNvSpPr>
                <a:spLocks noChangeAspect="1" noChangeArrowheads="1"/>
              </p:cNvSpPr>
              <p:nvPr/>
            </p:nvSpPr>
            <p:spPr bwMode="auto">
              <a:xfrm rot="-8328319">
                <a:off x="4103" y="262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8" name="Rectangle 297"/>
              <p:cNvSpPr>
                <a:spLocks noChangeAspect="1" noChangeArrowheads="1"/>
              </p:cNvSpPr>
              <p:nvPr/>
            </p:nvSpPr>
            <p:spPr bwMode="auto">
              <a:xfrm rot="-8328319">
                <a:off x="4082" y="2789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9" name="Rectangle 298"/>
              <p:cNvSpPr>
                <a:spLocks noChangeAspect="1" noChangeArrowheads="1"/>
              </p:cNvSpPr>
              <p:nvPr/>
            </p:nvSpPr>
            <p:spPr bwMode="auto">
              <a:xfrm rot="-134921">
                <a:off x="4039" y="2922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90" name="Rectangle 299"/>
              <p:cNvSpPr>
                <a:spLocks noChangeAspect="1" noChangeArrowheads="1"/>
              </p:cNvSpPr>
              <p:nvPr/>
            </p:nvSpPr>
            <p:spPr bwMode="auto">
              <a:xfrm rot="-8328319">
                <a:off x="4260" y="258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91" name="Rectangle 300"/>
              <p:cNvSpPr>
                <a:spLocks noChangeAspect="1" noChangeArrowheads="1"/>
              </p:cNvSpPr>
              <p:nvPr/>
            </p:nvSpPr>
            <p:spPr bwMode="auto">
              <a:xfrm rot="-8328319">
                <a:off x="4171" y="268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92" name="Rectangle 301"/>
              <p:cNvSpPr>
                <a:spLocks noChangeAspect="1" noChangeArrowheads="1"/>
              </p:cNvSpPr>
              <p:nvPr/>
            </p:nvSpPr>
            <p:spPr bwMode="auto">
              <a:xfrm rot="-134921">
                <a:off x="4154" y="2914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193" name="AutoShape 302"/>
              <p:cNvCxnSpPr>
                <a:cxnSpLocks noChangeAspect="1" noChangeShapeType="1"/>
                <a:stCxn id="192" idx="3"/>
                <a:endCxn id="192" idx="1"/>
              </p:cNvCxnSpPr>
              <p:nvPr/>
            </p:nvCxnSpPr>
            <p:spPr bwMode="auto">
              <a:xfrm flipH="1">
                <a:off x="4154" y="3061"/>
                <a:ext cx="43" cy="2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4" name="AutoShape 303"/>
              <p:cNvCxnSpPr>
                <a:cxnSpLocks noChangeAspect="1" noChangeShapeType="1"/>
                <a:stCxn id="192" idx="1"/>
                <a:endCxn id="192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5" name="AutoShape 304"/>
              <p:cNvCxnSpPr>
                <a:cxnSpLocks noChangeAspect="1" noChangeShapeType="1"/>
                <a:stCxn id="192" idx="1"/>
                <a:endCxn id="192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6" name="AutoShape 305"/>
              <p:cNvCxnSpPr>
                <a:cxnSpLocks noChangeAspect="1" noChangeShapeType="1"/>
                <a:stCxn id="192" idx="1"/>
                <a:endCxn id="192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7" name="AutoShape 306"/>
              <p:cNvCxnSpPr>
                <a:cxnSpLocks noChangeAspect="1" noChangeShapeType="1"/>
                <a:stCxn id="192" idx="1"/>
                <a:endCxn id="192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8" name="AutoShape 307"/>
              <p:cNvCxnSpPr>
                <a:cxnSpLocks noChangeAspect="1" noChangeShapeType="1"/>
                <a:stCxn id="185" idx="3"/>
                <a:endCxn id="185" idx="1"/>
              </p:cNvCxnSpPr>
              <p:nvPr/>
            </p:nvCxnSpPr>
            <p:spPr bwMode="auto">
              <a:xfrm>
                <a:off x="3817" y="2748"/>
                <a:ext cx="7" cy="43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9" name="AutoShape 308"/>
              <p:cNvCxnSpPr>
                <a:cxnSpLocks noChangeAspect="1" noChangeShapeType="1"/>
                <a:stCxn id="192" idx="1"/>
                <a:endCxn id="192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00" name="AutoShape 309"/>
              <p:cNvCxnSpPr>
                <a:cxnSpLocks noChangeAspect="1" noChangeShapeType="1"/>
                <a:stCxn id="192" idx="1"/>
                <a:endCxn id="192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01" name="AutoShape 310"/>
              <p:cNvCxnSpPr>
                <a:cxnSpLocks noChangeAspect="1" noChangeShapeType="1"/>
                <a:stCxn id="192" idx="1"/>
                <a:endCxn id="192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02" name="AutoShape 311"/>
              <p:cNvCxnSpPr>
                <a:cxnSpLocks noChangeAspect="1" noChangeShapeType="1"/>
              </p:cNvCxnSpPr>
              <p:nvPr/>
            </p:nvCxnSpPr>
            <p:spPr bwMode="auto">
              <a:xfrm rot="13271681" flipV="1">
                <a:off x="4050" y="305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03" name="AutoShape 312"/>
              <p:cNvCxnSpPr>
                <a:cxnSpLocks noChangeAspect="1" noChangeShapeType="1"/>
              </p:cNvCxnSpPr>
              <p:nvPr/>
            </p:nvCxnSpPr>
            <p:spPr bwMode="auto">
              <a:xfrm rot="-8328319" flipH="1" flipV="1">
                <a:off x="3824" y="2863"/>
                <a:ext cx="34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04" name="AutoShape 313"/>
              <p:cNvCxnSpPr>
                <a:cxnSpLocks noChangeAspect="1" noChangeShapeType="1"/>
                <a:stCxn id="185" idx="1"/>
                <a:endCxn id="185" idx="1"/>
              </p:cNvCxnSpPr>
              <p:nvPr/>
            </p:nvCxnSpPr>
            <p:spPr bwMode="auto">
              <a:xfrm>
                <a:off x="3824" y="2791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05" name="Line 314"/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279" y="260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6" name="Line 315"/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89" y="271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7" name="Line 316"/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00" y="2813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8" name="Line 317"/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218" y="255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9" name="Line 318"/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29" y="265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10" name="Line 319"/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039" y="275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11" name="Line 320"/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769" y="273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12" name="Line 321"/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901" y="271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13" name="Line 322"/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777" y="285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14" name="Line 323"/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909" y="282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15" name="Line 324"/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176" y="3094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16" name="Line 325"/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061" y="3102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17" name="Line 326"/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166" y="294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18" name="Line 327"/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051" y="295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19" name="Oval 328"/>
              <p:cNvSpPr>
                <a:spLocks noChangeAspect="1" noChangeArrowheads="1"/>
              </p:cNvSpPr>
              <p:nvPr/>
            </p:nvSpPr>
            <p:spPr bwMode="auto">
              <a:xfrm rot="-8328319">
                <a:off x="3898" y="2888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0" name="Oval 329"/>
              <p:cNvSpPr>
                <a:spLocks noChangeAspect="1" noChangeArrowheads="1"/>
              </p:cNvSpPr>
              <p:nvPr/>
            </p:nvSpPr>
            <p:spPr bwMode="auto">
              <a:xfrm rot="-8328319">
                <a:off x="4011" y="273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1" name="Oval 330"/>
              <p:cNvSpPr>
                <a:spLocks noChangeAspect="1" noChangeArrowheads="1"/>
              </p:cNvSpPr>
              <p:nvPr/>
            </p:nvSpPr>
            <p:spPr bwMode="auto">
              <a:xfrm rot="-8328319">
                <a:off x="4134" y="2842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2" name="Oval 331"/>
              <p:cNvSpPr>
                <a:spLocks noChangeAspect="1" noChangeArrowheads="1"/>
              </p:cNvSpPr>
              <p:nvPr/>
            </p:nvSpPr>
            <p:spPr bwMode="auto">
              <a:xfrm rot="-8328319">
                <a:off x="4009" y="298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3" name="Oval 332"/>
              <p:cNvSpPr>
                <a:spLocks noChangeAspect="1" noChangeArrowheads="1"/>
              </p:cNvSpPr>
              <p:nvPr/>
            </p:nvSpPr>
            <p:spPr bwMode="auto">
              <a:xfrm rot="-8328319">
                <a:off x="4100" y="263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4" name="Oval 333"/>
              <p:cNvSpPr>
                <a:spLocks noChangeAspect="1" noChangeArrowheads="1"/>
              </p:cNvSpPr>
              <p:nvPr/>
            </p:nvSpPr>
            <p:spPr bwMode="auto">
              <a:xfrm rot="-8328319">
                <a:off x="4065" y="267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5" name="Oval 334"/>
              <p:cNvSpPr>
                <a:spLocks noChangeAspect="1" noChangeArrowheads="1"/>
              </p:cNvSpPr>
              <p:nvPr/>
            </p:nvSpPr>
            <p:spPr bwMode="auto">
              <a:xfrm rot="-8328319">
                <a:off x="4223" y="2740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6" name="Oval 335"/>
              <p:cNvSpPr>
                <a:spLocks noChangeAspect="1" noChangeArrowheads="1"/>
              </p:cNvSpPr>
              <p:nvPr/>
            </p:nvSpPr>
            <p:spPr bwMode="auto">
              <a:xfrm rot="-8328319">
                <a:off x="4187" y="2781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7" name="Oval 336"/>
              <p:cNvSpPr>
                <a:spLocks noChangeAspect="1" noChangeArrowheads="1"/>
              </p:cNvSpPr>
              <p:nvPr/>
            </p:nvSpPr>
            <p:spPr bwMode="auto">
              <a:xfrm rot="-8328319">
                <a:off x="4189" y="2532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8" name="Oval 337"/>
              <p:cNvSpPr>
                <a:spLocks noChangeAspect="1" noChangeArrowheads="1"/>
              </p:cNvSpPr>
              <p:nvPr/>
            </p:nvSpPr>
            <p:spPr bwMode="auto">
              <a:xfrm rot="-8328319">
                <a:off x="4312" y="263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9" name="Line 338"/>
              <p:cNvSpPr>
                <a:spLocks noChangeAspect="1" noChangeShapeType="1"/>
              </p:cNvSpPr>
              <p:nvPr/>
            </p:nvSpPr>
            <p:spPr bwMode="auto">
              <a:xfrm rot="3556658">
                <a:off x="4846" y="2231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30" name="Line 339"/>
              <p:cNvSpPr>
                <a:spLocks noChangeAspect="1" noChangeShapeType="1"/>
              </p:cNvSpPr>
              <p:nvPr/>
            </p:nvSpPr>
            <p:spPr bwMode="auto">
              <a:xfrm rot="3556658">
                <a:off x="4865" y="1914"/>
                <a:ext cx="1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31" name="Line 340"/>
              <p:cNvSpPr>
                <a:spLocks noChangeAspect="1" noChangeShapeType="1"/>
              </p:cNvSpPr>
              <p:nvPr/>
            </p:nvSpPr>
            <p:spPr bwMode="auto">
              <a:xfrm rot="3556658" flipH="1">
                <a:off x="5059" y="2239"/>
                <a:ext cx="1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232" name="AutoShape 341"/>
              <p:cNvCxnSpPr>
                <a:cxnSpLocks noChangeAspect="1" noChangeShapeType="1"/>
                <a:stCxn id="241" idx="0"/>
                <a:endCxn id="237" idx="0"/>
              </p:cNvCxnSpPr>
              <p:nvPr/>
            </p:nvCxnSpPr>
            <p:spPr bwMode="auto">
              <a:xfrm>
                <a:off x="4748" y="2260"/>
                <a:ext cx="47" cy="79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33" name="Rectangle 342"/>
              <p:cNvSpPr>
                <a:spLocks noChangeAspect="1" noChangeArrowheads="1"/>
              </p:cNvSpPr>
              <p:nvPr/>
            </p:nvSpPr>
            <p:spPr bwMode="auto">
              <a:xfrm rot="3556658">
                <a:off x="4599" y="2375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4" name="Rectangle 343"/>
              <p:cNvSpPr>
                <a:spLocks noChangeAspect="1" noChangeArrowheads="1"/>
              </p:cNvSpPr>
              <p:nvPr/>
            </p:nvSpPr>
            <p:spPr bwMode="auto">
              <a:xfrm rot="5920532">
                <a:off x="5037" y="2148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5" name="Rectangle 344"/>
              <p:cNvSpPr>
                <a:spLocks noChangeAspect="1" noChangeArrowheads="1"/>
              </p:cNvSpPr>
              <p:nvPr/>
            </p:nvSpPr>
            <p:spPr bwMode="auto">
              <a:xfrm rot="5876067">
                <a:off x="5027" y="2262"/>
                <a:ext cx="43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6" name="Rectangle 345"/>
              <p:cNvSpPr>
                <a:spLocks noChangeAspect="1" noChangeArrowheads="1"/>
              </p:cNvSpPr>
              <p:nvPr/>
            </p:nvSpPr>
            <p:spPr bwMode="auto">
              <a:xfrm rot="3556658">
                <a:off x="4831" y="2237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7" name="Rectangle 346"/>
              <p:cNvSpPr>
                <a:spLocks noChangeAspect="1" noChangeArrowheads="1"/>
              </p:cNvSpPr>
              <p:nvPr/>
            </p:nvSpPr>
            <p:spPr bwMode="auto">
              <a:xfrm rot="3556658">
                <a:off x="4715" y="230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8" name="Rectangle 347"/>
              <p:cNvSpPr>
                <a:spLocks noChangeAspect="1" noChangeArrowheads="1"/>
              </p:cNvSpPr>
              <p:nvPr/>
            </p:nvSpPr>
            <p:spPr bwMode="auto">
              <a:xfrm rot="3556658">
                <a:off x="4785" y="215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9" name="Rectangle 348"/>
              <p:cNvSpPr>
                <a:spLocks noChangeAspect="1" noChangeArrowheads="1"/>
              </p:cNvSpPr>
              <p:nvPr/>
            </p:nvSpPr>
            <p:spPr bwMode="auto">
              <a:xfrm rot="-9849944">
                <a:off x="4892" y="188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40" name="Rectangle 349"/>
              <p:cNvSpPr>
                <a:spLocks noChangeAspect="1" noChangeArrowheads="1"/>
              </p:cNvSpPr>
              <p:nvPr/>
            </p:nvSpPr>
            <p:spPr bwMode="auto">
              <a:xfrm rot="3556658">
                <a:off x="4552" y="229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41" name="Rectangle 350"/>
              <p:cNvSpPr>
                <a:spLocks noChangeAspect="1" noChangeArrowheads="1"/>
              </p:cNvSpPr>
              <p:nvPr/>
            </p:nvSpPr>
            <p:spPr bwMode="auto">
              <a:xfrm rot="3556658">
                <a:off x="4669" y="222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42" name="Rectangle 351"/>
              <p:cNvSpPr>
                <a:spLocks noChangeAspect="1" noChangeArrowheads="1"/>
              </p:cNvSpPr>
              <p:nvPr/>
            </p:nvSpPr>
            <p:spPr bwMode="auto">
              <a:xfrm rot="-9849944">
                <a:off x="4780" y="1860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243" name="AutoShape 352"/>
              <p:cNvCxnSpPr>
                <a:cxnSpLocks noChangeAspect="1" noChangeShapeType="1"/>
                <a:stCxn id="242" idx="3"/>
                <a:endCxn id="242" idx="1"/>
              </p:cNvCxnSpPr>
              <p:nvPr/>
            </p:nvCxnSpPr>
            <p:spPr bwMode="auto">
              <a:xfrm>
                <a:off x="4781" y="2002"/>
                <a:ext cx="42" cy="12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4" name="AutoShape 353"/>
              <p:cNvCxnSpPr>
                <a:cxnSpLocks noChangeAspect="1" noChangeShapeType="1"/>
                <a:stCxn id="242" idx="1"/>
                <a:endCxn id="242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5" name="AutoShape 354"/>
              <p:cNvCxnSpPr>
                <a:cxnSpLocks noChangeAspect="1" noChangeShapeType="1"/>
                <a:stCxn id="242" idx="1"/>
                <a:endCxn id="242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6" name="AutoShape 355"/>
              <p:cNvCxnSpPr>
                <a:cxnSpLocks noChangeAspect="1" noChangeShapeType="1"/>
                <a:stCxn id="242" idx="1"/>
                <a:endCxn id="242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7" name="AutoShape 356"/>
              <p:cNvCxnSpPr>
                <a:cxnSpLocks noChangeAspect="1" noChangeShapeType="1"/>
                <a:stCxn id="242" idx="1"/>
                <a:endCxn id="242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8" name="AutoShape 357"/>
              <p:cNvCxnSpPr>
                <a:cxnSpLocks noChangeAspect="1" noChangeShapeType="1"/>
                <a:stCxn id="235" idx="3"/>
                <a:endCxn id="235" idx="1"/>
              </p:cNvCxnSpPr>
              <p:nvPr/>
            </p:nvCxnSpPr>
            <p:spPr bwMode="auto">
              <a:xfrm flipV="1">
                <a:off x="5046" y="2375"/>
                <a:ext cx="6" cy="43"/>
              </a:xfrm>
              <a:prstGeom prst="straightConnector1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9" name="AutoShape 358"/>
              <p:cNvCxnSpPr>
                <a:cxnSpLocks noChangeAspect="1" noChangeShapeType="1"/>
                <a:stCxn id="242" idx="1"/>
                <a:endCxn id="242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50" name="AutoShape 359"/>
              <p:cNvCxnSpPr>
                <a:cxnSpLocks noChangeAspect="1" noChangeShapeType="1"/>
                <a:stCxn id="242" idx="1"/>
                <a:endCxn id="242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51" name="AutoShape 360"/>
              <p:cNvCxnSpPr>
                <a:cxnSpLocks noChangeAspect="1" noChangeShapeType="1"/>
                <a:stCxn id="242" idx="1"/>
                <a:endCxn id="242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52" name="AutoShape 361"/>
              <p:cNvCxnSpPr>
                <a:cxnSpLocks noChangeAspect="1" noChangeShapeType="1"/>
              </p:cNvCxnSpPr>
              <p:nvPr/>
            </p:nvCxnSpPr>
            <p:spPr bwMode="auto">
              <a:xfrm rot="3556658" flipV="1">
                <a:off x="4893" y="201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53" name="AutoShape 362"/>
              <p:cNvCxnSpPr>
                <a:cxnSpLocks noChangeAspect="1" noChangeShapeType="1"/>
              </p:cNvCxnSpPr>
              <p:nvPr/>
            </p:nvCxnSpPr>
            <p:spPr bwMode="auto">
              <a:xfrm rot="3556658" flipH="1" flipV="1">
                <a:off x="5046" y="2274"/>
                <a:ext cx="34" cy="27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54" name="AutoShape 363"/>
              <p:cNvCxnSpPr>
                <a:cxnSpLocks noChangeAspect="1" noChangeShapeType="1"/>
                <a:stCxn id="235" idx="1"/>
                <a:endCxn id="235" idx="1"/>
              </p:cNvCxnSpPr>
              <p:nvPr/>
            </p:nvCxnSpPr>
            <p:spPr bwMode="auto">
              <a:xfrm>
                <a:off x="5052" y="237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55" name="Line 364"/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576" y="232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6" name="Line 365"/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694" y="225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7" name="Line 366"/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809" y="219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8" name="Line 367"/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618" y="239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9" name="Line 368"/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734" y="2329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60" name="Line 369"/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850" y="226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61" name="Line 370"/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5100" y="2363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62" name="Line 371"/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4967" y="2348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63" name="Line 372"/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5129" y="2252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64" name="Line 373"/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4995" y="223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65" name="Line 374"/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824" y="1898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66" name="Line 375"/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935" y="192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67" name="Line 376"/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786" y="2047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68" name="Line 377"/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897" y="207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69" name="Oval 378"/>
              <p:cNvSpPr>
                <a:spLocks noChangeAspect="1" noChangeArrowheads="1"/>
              </p:cNvSpPr>
              <p:nvPr/>
            </p:nvSpPr>
            <p:spPr bwMode="auto">
              <a:xfrm rot="3556658">
                <a:off x="4987" y="2226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0" name="Oval 379"/>
              <p:cNvSpPr>
                <a:spLocks noChangeAspect="1" noChangeArrowheads="1"/>
              </p:cNvSpPr>
              <p:nvPr/>
            </p:nvSpPr>
            <p:spPr bwMode="auto">
              <a:xfrm rot="3556658">
                <a:off x="4832" y="2336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1" name="Oval 380"/>
              <p:cNvSpPr>
                <a:spLocks noChangeAspect="1" noChangeArrowheads="1"/>
              </p:cNvSpPr>
              <p:nvPr/>
            </p:nvSpPr>
            <p:spPr bwMode="auto">
              <a:xfrm rot="3556658">
                <a:off x="4748" y="2197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2" name="Oval 381"/>
              <p:cNvSpPr>
                <a:spLocks noChangeAspect="1" noChangeArrowheads="1"/>
              </p:cNvSpPr>
              <p:nvPr/>
            </p:nvSpPr>
            <p:spPr bwMode="auto">
              <a:xfrm rot="3556658">
                <a:off x="4912" y="2100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3" name="Oval 382"/>
              <p:cNvSpPr>
                <a:spLocks noChangeAspect="1" noChangeArrowheads="1"/>
              </p:cNvSpPr>
              <p:nvPr/>
            </p:nvSpPr>
            <p:spPr bwMode="auto">
              <a:xfrm rot="3556658">
                <a:off x="4716" y="240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4" name="Oval 383"/>
              <p:cNvSpPr>
                <a:spLocks noChangeAspect="1" noChangeArrowheads="1"/>
              </p:cNvSpPr>
              <p:nvPr/>
            </p:nvSpPr>
            <p:spPr bwMode="auto">
              <a:xfrm rot="3556658">
                <a:off x="4762" y="2377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5" name="Oval 384"/>
              <p:cNvSpPr>
                <a:spLocks noChangeAspect="1" noChangeArrowheads="1"/>
              </p:cNvSpPr>
              <p:nvPr/>
            </p:nvSpPr>
            <p:spPr bwMode="auto">
              <a:xfrm rot="3556658">
                <a:off x="4633" y="2266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6" name="Oval 385"/>
              <p:cNvSpPr>
                <a:spLocks noChangeAspect="1" noChangeArrowheads="1"/>
              </p:cNvSpPr>
              <p:nvPr/>
            </p:nvSpPr>
            <p:spPr bwMode="auto">
              <a:xfrm rot="3556658">
                <a:off x="4679" y="223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7" name="Oval 386"/>
              <p:cNvSpPr>
                <a:spLocks noChangeAspect="1" noChangeArrowheads="1"/>
              </p:cNvSpPr>
              <p:nvPr/>
            </p:nvSpPr>
            <p:spPr bwMode="auto">
              <a:xfrm rot="3556658">
                <a:off x="4599" y="247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8" name="Oval 387"/>
              <p:cNvSpPr>
                <a:spLocks noChangeAspect="1" noChangeArrowheads="1"/>
              </p:cNvSpPr>
              <p:nvPr/>
            </p:nvSpPr>
            <p:spPr bwMode="auto">
              <a:xfrm rot="3556658">
                <a:off x="4517" y="233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9" name="Line 388"/>
              <p:cNvSpPr>
                <a:spLocks noChangeAspect="1" noChangeShapeType="1"/>
              </p:cNvSpPr>
              <p:nvPr/>
            </p:nvSpPr>
            <p:spPr bwMode="auto">
              <a:xfrm flipV="1">
                <a:off x="4458" y="2529"/>
                <a:ext cx="0" cy="136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0" name="Line 389"/>
              <p:cNvSpPr>
                <a:spLocks noChangeAspect="1" noChangeShapeType="1"/>
              </p:cNvSpPr>
              <p:nvPr/>
            </p:nvSpPr>
            <p:spPr bwMode="auto">
              <a:xfrm flipV="1">
                <a:off x="4350" y="2529"/>
                <a:ext cx="0" cy="10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1" name="Text Box 391"/>
              <p:cNvSpPr txBox="1">
                <a:spLocks noChangeAspect="1" noChangeArrowheads="1"/>
              </p:cNvSpPr>
              <p:nvPr/>
            </p:nvSpPr>
            <p:spPr bwMode="auto">
              <a:xfrm>
                <a:off x="4701" y="1781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2" name="Text Box 392"/>
              <p:cNvSpPr txBox="1">
                <a:spLocks noChangeAspect="1" noChangeArrowheads="1"/>
              </p:cNvSpPr>
              <p:nvPr/>
            </p:nvSpPr>
            <p:spPr bwMode="auto">
              <a:xfrm>
                <a:off x="4620" y="1915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3" name="Text Box 393"/>
              <p:cNvSpPr txBox="1">
                <a:spLocks noChangeAspect="1" noChangeArrowheads="1"/>
              </p:cNvSpPr>
              <p:nvPr/>
            </p:nvSpPr>
            <p:spPr bwMode="auto">
              <a:xfrm>
                <a:off x="4307" y="1713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4" name="Text Box 394"/>
              <p:cNvSpPr txBox="1">
                <a:spLocks noChangeAspect="1" noChangeArrowheads="1"/>
              </p:cNvSpPr>
              <p:nvPr/>
            </p:nvSpPr>
            <p:spPr bwMode="auto">
              <a:xfrm>
                <a:off x="4527" y="1984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5" name="Text Box 395"/>
              <p:cNvSpPr txBox="1">
                <a:spLocks noChangeAspect="1" noChangeArrowheads="1"/>
              </p:cNvSpPr>
              <p:nvPr/>
            </p:nvSpPr>
            <p:spPr bwMode="auto">
              <a:xfrm>
                <a:off x="4527" y="2092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6" name="Arc 396"/>
              <p:cNvSpPr>
                <a:spLocks noChangeAspect="1"/>
              </p:cNvSpPr>
              <p:nvPr/>
            </p:nvSpPr>
            <p:spPr bwMode="auto">
              <a:xfrm>
                <a:off x="4350" y="2477"/>
                <a:ext cx="107" cy="54"/>
              </a:xfrm>
              <a:custGeom>
                <a:avLst/>
                <a:gdLst>
                  <a:gd name="T0" fmla="*/ 0 w 43194"/>
                  <a:gd name="T1" fmla="*/ 0 h 21600"/>
                  <a:gd name="T2" fmla="*/ 0 w 43194"/>
                  <a:gd name="T3" fmla="*/ 0 h 21600"/>
                  <a:gd name="T4" fmla="*/ 0 w 43194"/>
                  <a:gd name="T5" fmla="*/ 0 h 2160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3194" h="21600" fill="none" extrusionOk="0">
                    <a:moveTo>
                      <a:pt x="-1" y="21109"/>
                    </a:moveTo>
                    <a:cubicBezTo>
                      <a:pt x="265" y="9374"/>
                      <a:pt x="9855" y="-1"/>
                      <a:pt x="21594" y="0"/>
                    </a:cubicBezTo>
                    <a:cubicBezTo>
                      <a:pt x="33523" y="0"/>
                      <a:pt x="43194" y="9670"/>
                      <a:pt x="43194" y="21600"/>
                    </a:cubicBezTo>
                  </a:path>
                  <a:path w="43194" h="21600" stroke="0" extrusionOk="0">
                    <a:moveTo>
                      <a:pt x="-1" y="21109"/>
                    </a:moveTo>
                    <a:cubicBezTo>
                      <a:pt x="265" y="9374"/>
                      <a:pt x="9855" y="-1"/>
                      <a:pt x="21594" y="0"/>
                    </a:cubicBezTo>
                    <a:cubicBezTo>
                      <a:pt x="33523" y="0"/>
                      <a:pt x="43194" y="9670"/>
                      <a:pt x="43194" y="21600"/>
                    </a:cubicBezTo>
                    <a:lnTo>
                      <a:pt x="21594" y="21600"/>
                    </a:lnTo>
                    <a:lnTo>
                      <a:pt x="-1" y="21109"/>
                    </a:lnTo>
                    <a:close/>
                  </a:path>
                </a:pathLst>
              </a:cu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787738794"/>
      </p:ext>
    </p:extLst>
  </p:cSld>
  <p:clrMapOvr>
    <a:masterClrMapping/>
  </p:clrMapOvr>
  <p:transition>
    <p:blinds dir="vert"/>
  </p:transition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0770" name="Group 2"/>
          <p:cNvGrpSpPr>
            <a:grpSpLocks/>
          </p:cNvGrpSpPr>
          <p:nvPr/>
        </p:nvGrpSpPr>
        <p:grpSpPr bwMode="auto">
          <a:xfrm>
            <a:off x="2492712" y="978297"/>
            <a:ext cx="7260664" cy="4056063"/>
            <a:chOff x="690" y="1200"/>
            <a:chExt cx="4954" cy="2555"/>
          </a:xfrm>
        </p:grpSpPr>
        <p:grpSp>
          <p:nvGrpSpPr>
            <p:cNvPr id="160771" name="Group 3"/>
            <p:cNvGrpSpPr>
              <a:grpSpLocks noChangeAspect="1"/>
            </p:cNvGrpSpPr>
            <p:nvPr/>
          </p:nvGrpSpPr>
          <p:grpSpPr bwMode="auto">
            <a:xfrm>
              <a:off x="690" y="1200"/>
              <a:ext cx="4527" cy="2555"/>
              <a:chOff x="-6" y="211"/>
              <a:chExt cx="5996" cy="3666"/>
            </a:xfrm>
          </p:grpSpPr>
          <p:sp>
            <p:nvSpPr>
              <p:cNvPr id="160772" name="Freeform 4"/>
              <p:cNvSpPr>
                <a:spLocks noChangeAspect="1"/>
              </p:cNvSpPr>
              <p:nvPr/>
            </p:nvSpPr>
            <p:spPr bwMode="auto">
              <a:xfrm>
                <a:off x="4553" y="598"/>
                <a:ext cx="347" cy="329"/>
              </a:xfrm>
              <a:custGeom>
                <a:avLst/>
                <a:gdLst>
                  <a:gd name="T0" fmla="*/ 0 w 347"/>
                  <a:gd name="T1" fmla="*/ 0 h 329"/>
                  <a:gd name="T2" fmla="*/ 346 w 347"/>
                  <a:gd name="T3" fmla="*/ 0 h 329"/>
                  <a:gd name="T4" fmla="*/ 346 w 347"/>
                  <a:gd name="T5" fmla="*/ 328 h 329"/>
                  <a:gd name="T6" fmla="*/ 0 w 347"/>
                  <a:gd name="T7" fmla="*/ 328 h 329"/>
                  <a:gd name="T8" fmla="*/ 0 w 347"/>
                  <a:gd name="T9" fmla="*/ 0 h 3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7" h="329">
                    <a:moveTo>
                      <a:pt x="0" y="0"/>
                    </a:moveTo>
                    <a:lnTo>
                      <a:pt x="346" y="0"/>
                    </a:lnTo>
                    <a:lnTo>
                      <a:pt x="346" y="328"/>
                    </a:lnTo>
                    <a:lnTo>
                      <a:pt x="0" y="328"/>
                    </a:lnTo>
                    <a:lnTo>
                      <a:pt x="0" y="0"/>
                    </a:lnTo>
                  </a:path>
                </a:pathLst>
              </a:custGeom>
              <a:gradFill rotWithShape="0">
                <a:gsLst>
                  <a:gs pos="0">
                    <a:srgbClr val="919191"/>
                  </a:gs>
                  <a:gs pos="100000">
                    <a:srgbClr val="919191">
                      <a:gamma/>
                      <a:tint val="20000"/>
                      <a:invGamma/>
                    </a:srgbClr>
                  </a:gs>
                </a:gsLst>
                <a:path path="rect">
                  <a:fillToRect l="50000" t="50000" r="50000" b="50000"/>
                </a:path>
              </a:gradFill>
              <a:ln w="12700" cap="rnd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0773" name="Line 5"/>
              <p:cNvSpPr>
                <a:spLocks noChangeAspect="1" noChangeShapeType="1"/>
              </p:cNvSpPr>
              <p:nvPr/>
            </p:nvSpPr>
            <p:spPr bwMode="auto">
              <a:xfrm>
                <a:off x="2697" y="2524"/>
                <a:ext cx="287" cy="0"/>
              </a:xfrm>
              <a:prstGeom prst="line">
                <a:avLst/>
              </a:prstGeom>
              <a:noFill/>
              <a:ln w="76200">
                <a:solidFill>
                  <a:srgbClr val="00A9E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60774" name="Line 6"/>
              <p:cNvSpPr>
                <a:spLocks noChangeAspect="1" noChangeShapeType="1"/>
              </p:cNvSpPr>
              <p:nvPr/>
            </p:nvSpPr>
            <p:spPr bwMode="auto">
              <a:xfrm>
                <a:off x="3722" y="1933"/>
                <a:ext cx="409" cy="0"/>
              </a:xfrm>
              <a:prstGeom prst="line">
                <a:avLst/>
              </a:prstGeom>
              <a:noFill/>
              <a:ln w="50800">
                <a:solidFill>
                  <a:srgbClr val="04D665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60775" name="Line 7"/>
              <p:cNvSpPr>
                <a:spLocks noChangeAspect="1" noChangeShapeType="1"/>
              </p:cNvSpPr>
              <p:nvPr/>
            </p:nvSpPr>
            <p:spPr bwMode="auto">
              <a:xfrm>
                <a:off x="4669" y="1461"/>
                <a:ext cx="315" cy="0"/>
              </a:xfrm>
              <a:prstGeom prst="line">
                <a:avLst/>
              </a:prstGeom>
              <a:noFill/>
              <a:ln w="50800">
                <a:solidFill>
                  <a:srgbClr val="FFFF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60776" name="Freeform 8"/>
              <p:cNvSpPr>
                <a:spLocks noChangeAspect="1"/>
              </p:cNvSpPr>
              <p:nvPr/>
            </p:nvSpPr>
            <p:spPr bwMode="auto">
              <a:xfrm>
                <a:off x="2978" y="2359"/>
                <a:ext cx="347" cy="329"/>
              </a:xfrm>
              <a:custGeom>
                <a:avLst/>
                <a:gdLst>
                  <a:gd name="T0" fmla="*/ 0 w 347"/>
                  <a:gd name="T1" fmla="*/ 0 h 329"/>
                  <a:gd name="T2" fmla="*/ 346 w 347"/>
                  <a:gd name="T3" fmla="*/ 0 h 329"/>
                  <a:gd name="T4" fmla="*/ 346 w 347"/>
                  <a:gd name="T5" fmla="*/ 328 h 329"/>
                  <a:gd name="T6" fmla="*/ 0 w 347"/>
                  <a:gd name="T7" fmla="*/ 328 h 329"/>
                  <a:gd name="T8" fmla="*/ 0 w 347"/>
                  <a:gd name="T9" fmla="*/ 0 h 3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7" h="329">
                    <a:moveTo>
                      <a:pt x="0" y="0"/>
                    </a:moveTo>
                    <a:lnTo>
                      <a:pt x="346" y="0"/>
                    </a:lnTo>
                    <a:lnTo>
                      <a:pt x="346" y="328"/>
                    </a:lnTo>
                    <a:lnTo>
                      <a:pt x="0" y="328"/>
                    </a:lnTo>
                    <a:lnTo>
                      <a:pt x="0" y="0"/>
                    </a:lnTo>
                  </a:path>
                </a:pathLst>
              </a:custGeom>
              <a:gradFill rotWithShape="0">
                <a:gsLst>
                  <a:gs pos="0">
                    <a:srgbClr val="919191"/>
                  </a:gs>
                  <a:gs pos="100000">
                    <a:srgbClr val="919191">
                      <a:gamma/>
                      <a:tint val="20000"/>
                      <a:invGamma/>
                    </a:srgbClr>
                  </a:gs>
                </a:gsLst>
                <a:path path="rect">
                  <a:fillToRect l="50000" t="50000" r="50000" b="50000"/>
                </a:path>
              </a:gradFill>
              <a:ln w="12700" cap="rnd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0777" name="Freeform 9"/>
              <p:cNvSpPr>
                <a:spLocks noChangeAspect="1"/>
              </p:cNvSpPr>
              <p:nvPr/>
            </p:nvSpPr>
            <p:spPr bwMode="auto">
              <a:xfrm>
                <a:off x="4087" y="1769"/>
                <a:ext cx="347" cy="328"/>
              </a:xfrm>
              <a:custGeom>
                <a:avLst/>
                <a:gdLst>
                  <a:gd name="T0" fmla="*/ 0 w 347"/>
                  <a:gd name="T1" fmla="*/ 0 h 328"/>
                  <a:gd name="T2" fmla="*/ 346 w 347"/>
                  <a:gd name="T3" fmla="*/ 0 h 328"/>
                  <a:gd name="T4" fmla="*/ 346 w 347"/>
                  <a:gd name="T5" fmla="*/ 327 h 328"/>
                  <a:gd name="T6" fmla="*/ 0 w 347"/>
                  <a:gd name="T7" fmla="*/ 327 h 328"/>
                  <a:gd name="T8" fmla="*/ 0 w 347"/>
                  <a:gd name="T9" fmla="*/ 0 h 3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7" h="328">
                    <a:moveTo>
                      <a:pt x="0" y="0"/>
                    </a:moveTo>
                    <a:lnTo>
                      <a:pt x="346" y="0"/>
                    </a:lnTo>
                    <a:lnTo>
                      <a:pt x="346" y="327"/>
                    </a:lnTo>
                    <a:lnTo>
                      <a:pt x="0" y="327"/>
                    </a:lnTo>
                    <a:lnTo>
                      <a:pt x="0" y="0"/>
                    </a:lnTo>
                  </a:path>
                </a:pathLst>
              </a:custGeom>
              <a:gradFill rotWithShape="0">
                <a:gsLst>
                  <a:gs pos="0">
                    <a:srgbClr val="919191"/>
                  </a:gs>
                  <a:gs pos="100000">
                    <a:srgbClr val="919191">
                      <a:gamma/>
                      <a:tint val="20000"/>
                      <a:invGamma/>
                    </a:srgbClr>
                  </a:gs>
                </a:gsLst>
                <a:path path="rect">
                  <a:fillToRect l="50000" t="50000" r="50000" b="50000"/>
                </a:path>
              </a:gradFill>
              <a:ln w="12700" cap="rnd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0778" name="Freeform 10"/>
              <p:cNvSpPr>
                <a:spLocks noChangeAspect="1"/>
              </p:cNvSpPr>
              <p:nvPr/>
            </p:nvSpPr>
            <p:spPr bwMode="auto">
              <a:xfrm>
                <a:off x="4958" y="1298"/>
                <a:ext cx="347" cy="329"/>
              </a:xfrm>
              <a:custGeom>
                <a:avLst/>
                <a:gdLst>
                  <a:gd name="T0" fmla="*/ 0 w 347"/>
                  <a:gd name="T1" fmla="*/ 0 h 329"/>
                  <a:gd name="T2" fmla="*/ 346 w 347"/>
                  <a:gd name="T3" fmla="*/ 0 h 329"/>
                  <a:gd name="T4" fmla="*/ 346 w 347"/>
                  <a:gd name="T5" fmla="*/ 328 h 329"/>
                  <a:gd name="T6" fmla="*/ 0 w 347"/>
                  <a:gd name="T7" fmla="*/ 328 h 329"/>
                  <a:gd name="T8" fmla="*/ 0 w 347"/>
                  <a:gd name="T9" fmla="*/ 0 h 3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7" h="329">
                    <a:moveTo>
                      <a:pt x="0" y="0"/>
                    </a:moveTo>
                    <a:lnTo>
                      <a:pt x="346" y="0"/>
                    </a:lnTo>
                    <a:lnTo>
                      <a:pt x="346" y="328"/>
                    </a:lnTo>
                    <a:lnTo>
                      <a:pt x="0" y="328"/>
                    </a:lnTo>
                    <a:lnTo>
                      <a:pt x="0" y="0"/>
                    </a:lnTo>
                  </a:path>
                </a:pathLst>
              </a:custGeom>
              <a:gradFill rotWithShape="0">
                <a:gsLst>
                  <a:gs pos="0">
                    <a:srgbClr val="919191"/>
                  </a:gs>
                  <a:gs pos="100000">
                    <a:srgbClr val="919191">
                      <a:gamma/>
                      <a:tint val="20000"/>
                      <a:invGamma/>
                    </a:srgbClr>
                  </a:gs>
                </a:gsLst>
                <a:path path="rect">
                  <a:fillToRect l="50000" t="50000" r="50000" b="50000"/>
                </a:path>
              </a:gradFill>
              <a:ln w="12700" cap="rnd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0779" name="Freeform 11"/>
              <p:cNvSpPr>
                <a:spLocks noChangeAspect="1"/>
              </p:cNvSpPr>
              <p:nvPr/>
            </p:nvSpPr>
            <p:spPr bwMode="auto">
              <a:xfrm>
                <a:off x="4557" y="510"/>
                <a:ext cx="440" cy="417"/>
              </a:xfrm>
              <a:custGeom>
                <a:avLst/>
                <a:gdLst>
                  <a:gd name="T0" fmla="*/ 0 w 440"/>
                  <a:gd name="T1" fmla="*/ 88 h 417"/>
                  <a:gd name="T2" fmla="*/ 132 w 440"/>
                  <a:gd name="T3" fmla="*/ 0 h 417"/>
                  <a:gd name="T4" fmla="*/ 439 w 440"/>
                  <a:gd name="T5" fmla="*/ 0 h 417"/>
                  <a:gd name="T6" fmla="*/ 439 w 440"/>
                  <a:gd name="T7" fmla="*/ 326 h 417"/>
                  <a:gd name="T8" fmla="*/ 342 w 440"/>
                  <a:gd name="T9" fmla="*/ 416 h 417"/>
                  <a:gd name="T10" fmla="*/ 342 w 440"/>
                  <a:gd name="T11" fmla="*/ 88 h 417"/>
                  <a:gd name="T12" fmla="*/ 8 w 440"/>
                  <a:gd name="T13" fmla="*/ 88 h 417"/>
                  <a:gd name="T14" fmla="*/ 0 w 440"/>
                  <a:gd name="T15" fmla="*/ 88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40" h="417">
                    <a:moveTo>
                      <a:pt x="0" y="88"/>
                    </a:moveTo>
                    <a:lnTo>
                      <a:pt x="132" y="0"/>
                    </a:lnTo>
                    <a:lnTo>
                      <a:pt x="439" y="0"/>
                    </a:lnTo>
                    <a:lnTo>
                      <a:pt x="439" y="326"/>
                    </a:lnTo>
                    <a:lnTo>
                      <a:pt x="342" y="416"/>
                    </a:lnTo>
                    <a:lnTo>
                      <a:pt x="342" y="88"/>
                    </a:lnTo>
                    <a:lnTo>
                      <a:pt x="8" y="88"/>
                    </a:lnTo>
                    <a:lnTo>
                      <a:pt x="0" y="88"/>
                    </a:lnTo>
                  </a:path>
                </a:pathLst>
              </a:custGeom>
              <a:solidFill>
                <a:srgbClr val="FF0000"/>
              </a:solidFill>
              <a:ln w="12700" cap="rnd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0780" name="Line 12"/>
              <p:cNvSpPr>
                <a:spLocks noChangeAspect="1" noChangeShapeType="1"/>
              </p:cNvSpPr>
              <p:nvPr/>
            </p:nvSpPr>
            <p:spPr bwMode="auto">
              <a:xfrm flipH="1">
                <a:off x="4900" y="514"/>
                <a:ext cx="104" cy="77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60781" name="Oval 13"/>
              <p:cNvSpPr>
                <a:spLocks noChangeAspect="1" noChangeArrowheads="1"/>
              </p:cNvSpPr>
              <p:nvPr/>
            </p:nvSpPr>
            <p:spPr bwMode="auto">
              <a:xfrm>
                <a:off x="4702" y="722"/>
                <a:ext cx="58" cy="58"/>
              </a:xfrm>
              <a:prstGeom prst="ellipse">
                <a:avLst/>
              </a:prstGeom>
              <a:solidFill>
                <a:srgbClr val="C1C1C1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60782" name="Line 14"/>
              <p:cNvSpPr>
                <a:spLocks noChangeAspect="1" noChangeShapeType="1"/>
              </p:cNvSpPr>
              <p:nvPr/>
            </p:nvSpPr>
            <p:spPr bwMode="auto">
              <a:xfrm flipV="1">
                <a:off x="4258" y="746"/>
                <a:ext cx="460" cy="295"/>
              </a:xfrm>
              <a:prstGeom prst="line">
                <a:avLst/>
              </a:prstGeom>
              <a:noFill/>
              <a:ln w="50800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60783" name="Oval 15" descr="Zig zag"/>
              <p:cNvSpPr>
                <a:spLocks noChangeAspect="1" noChangeArrowheads="1"/>
              </p:cNvSpPr>
              <p:nvPr/>
            </p:nvSpPr>
            <p:spPr bwMode="auto">
              <a:xfrm>
                <a:off x="4132" y="865"/>
                <a:ext cx="224" cy="302"/>
              </a:xfrm>
              <a:prstGeom prst="ellipse">
                <a:avLst/>
              </a:prstGeom>
              <a:pattFill prst="zigZag">
                <a:fgClr>
                  <a:srgbClr val="D9D9D9"/>
                </a:fgClr>
                <a:bgClr>
                  <a:srgbClr val="7494C0"/>
                </a:bgClr>
              </a:pattFill>
              <a:ln w="12700">
                <a:solidFill>
                  <a:srgbClr val="5D5D5D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60784" name="Line 16"/>
              <p:cNvSpPr>
                <a:spLocks noChangeAspect="1" noChangeShapeType="1"/>
              </p:cNvSpPr>
              <p:nvPr/>
            </p:nvSpPr>
            <p:spPr bwMode="auto">
              <a:xfrm flipV="1">
                <a:off x="3483" y="1009"/>
                <a:ext cx="743" cy="436"/>
              </a:xfrm>
              <a:prstGeom prst="line">
                <a:avLst/>
              </a:prstGeom>
              <a:noFill/>
              <a:ln w="50800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60785" name="Oval 17"/>
              <p:cNvSpPr>
                <a:spLocks noChangeAspect="1" noChangeArrowheads="1"/>
              </p:cNvSpPr>
              <p:nvPr/>
            </p:nvSpPr>
            <p:spPr bwMode="auto">
              <a:xfrm>
                <a:off x="3346" y="1293"/>
                <a:ext cx="200" cy="314"/>
              </a:xfrm>
              <a:prstGeom prst="ellipse">
                <a:avLst/>
              </a:prstGeom>
              <a:gradFill rotWithShape="0">
                <a:gsLst>
                  <a:gs pos="0">
                    <a:srgbClr val="CECECE"/>
                  </a:gs>
                  <a:gs pos="100000">
                    <a:srgbClr val="CECECE">
                      <a:gamma/>
                      <a:shade val="89804"/>
                      <a:invGamma/>
                    </a:srgbClr>
                  </a:gs>
                </a:gsLst>
                <a:path path="rect">
                  <a:fillToRect l="100000" b="100000"/>
                </a:path>
              </a:gradFill>
              <a:ln w="12700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60786" name="Line 18"/>
              <p:cNvSpPr>
                <a:spLocks noChangeAspect="1" noChangeShapeType="1"/>
              </p:cNvSpPr>
              <p:nvPr/>
            </p:nvSpPr>
            <p:spPr bwMode="auto">
              <a:xfrm flipV="1">
                <a:off x="2493" y="1413"/>
                <a:ext cx="958" cy="536"/>
              </a:xfrm>
              <a:prstGeom prst="line">
                <a:avLst/>
              </a:prstGeom>
              <a:noFill/>
              <a:ln w="50800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60787" name="Line 19"/>
              <p:cNvSpPr>
                <a:spLocks noChangeAspect="1" noChangeShapeType="1"/>
              </p:cNvSpPr>
              <p:nvPr/>
            </p:nvSpPr>
            <p:spPr bwMode="auto">
              <a:xfrm flipV="1">
                <a:off x="2553" y="1446"/>
                <a:ext cx="922" cy="535"/>
              </a:xfrm>
              <a:prstGeom prst="line">
                <a:avLst/>
              </a:prstGeom>
              <a:noFill/>
              <a:ln w="50800">
                <a:solidFill>
                  <a:srgbClr val="FFFF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60788" name="Oval 20"/>
              <p:cNvSpPr>
                <a:spLocks noChangeAspect="1" noChangeArrowheads="1"/>
              </p:cNvSpPr>
              <p:nvPr/>
            </p:nvSpPr>
            <p:spPr bwMode="auto">
              <a:xfrm>
                <a:off x="2386" y="1773"/>
                <a:ext cx="200" cy="314"/>
              </a:xfrm>
              <a:prstGeom prst="ellipse">
                <a:avLst/>
              </a:prstGeom>
              <a:gradFill rotWithShape="0">
                <a:gsLst>
                  <a:gs pos="0">
                    <a:srgbClr val="CECECE"/>
                  </a:gs>
                  <a:gs pos="100000">
                    <a:srgbClr val="CECECE">
                      <a:gamma/>
                      <a:shade val="89804"/>
                      <a:invGamma/>
                    </a:srgbClr>
                  </a:gs>
                </a:gsLst>
                <a:path path="rect">
                  <a:fillToRect l="100000" b="100000"/>
                </a:path>
              </a:gradFill>
              <a:ln w="12700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60789" name="Line 21"/>
              <p:cNvSpPr>
                <a:spLocks noChangeAspect="1" noChangeShapeType="1"/>
              </p:cNvSpPr>
              <p:nvPr/>
            </p:nvSpPr>
            <p:spPr bwMode="auto">
              <a:xfrm flipV="1">
                <a:off x="1551" y="1973"/>
                <a:ext cx="934" cy="522"/>
              </a:xfrm>
              <a:prstGeom prst="line">
                <a:avLst/>
              </a:prstGeom>
              <a:noFill/>
              <a:ln w="50800">
                <a:solidFill>
                  <a:srgbClr val="FFFF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60790" name="Rectangle 22"/>
              <p:cNvSpPr>
                <a:spLocks noChangeAspect="1" noChangeArrowheads="1"/>
              </p:cNvSpPr>
              <p:nvPr/>
            </p:nvSpPr>
            <p:spPr bwMode="auto">
              <a:xfrm>
                <a:off x="2954" y="2419"/>
                <a:ext cx="165" cy="30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lIns="90488" tIns="44450" rIns="90488" bIns="44450">
                <a:spAutoFit/>
              </a:bodyPr>
              <a:lstStyle>
                <a:lvl1pPr defTabSz="1316038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658813" defTabSz="1316038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316038" defTabSz="1316038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974850" defTabSz="1316038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633663" defTabSz="1316038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3090863" defTabSz="1316038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3548063" defTabSz="1316038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4005263" defTabSz="1316038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4462463" defTabSz="1316038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0" hangingPunct="0"/>
                <a:endParaRPr lang="en-US" altLang="en-US" sz="1600" b="1">
                  <a:solidFill>
                    <a:srgbClr val="663300"/>
                  </a:solidFill>
                  <a:latin typeface="Tahoma" panose="020B0604030504040204" pitchFamily="34" charset="0"/>
                </a:endParaRPr>
              </a:p>
            </p:txBody>
          </p:sp>
          <p:sp>
            <p:nvSpPr>
              <p:cNvPr id="160791" name="Rectangle 23"/>
              <p:cNvSpPr>
                <a:spLocks noChangeAspect="1" noChangeArrowheads="1"/>
              </p:cNvSpPr>
              <p:nvPr/>
            </p:nvSpPr>
            <p:spPr bwMode="auto">
              <a:xfrm>
                <a:off x="4050" y="1817"/>
                <a:ext cx="165" cy="30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lIns="90488" tIns="44450" rIns="90488" bIns="44450">
                <a:spAutoFit/>
              </a:bodyPr>
              <a:lstStyle>
                <a:lvl1pPr defTabSz="1316038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658813" defTabSz="1316038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316038" defTabSz="1316038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974850" defTabSz="1316038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633663" defTabSz="1316038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3090863" defTabSz="1316038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3548063" defTabSz="1316038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4005263" defTabSz="1316038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4462463" defTabSz="1316038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0" hangingPunct="0"/>
                <a:endParaRPr lang="en-US" altLang="en-US" sz="1600" b="1">
                  <a:solidFill>
                    <a:srgbClr val="663300"/>
                  </a:solidFill>
                  <a:latin typeface="Tahoma" panose="020B0604030504040204" pitchFamily="34" charset="0"/>
                </a:endParaRPr>
              </a:p>
            </p:txBody>
          </p:sp>
          <p:sp>
            <p:nvSpPr>
              <p:cNvPr id="160792" name="Rectangle 24"/>
              <p:cNvSpPr>
                <a:spLocks noChangeAspect="1" noChangeArrowheads="1"/>
              </p:cNvSpPr>
              <p:nvPr/>
            </p:nvSpPr>
            <p:spPr bwMode="auto">
              <a:xfrm>
                <a:off x="4932" y="1334"/>
                <a:ext cx="165" cy="30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lIns="90488" tIns="44450" rIns="90488" bIns="44450">
                <a:spAutoFit/>
              </a:bodyPr>
              <a:lstStyle>
                <a:lvl1pPr defTabSz="1316038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658813" defTabSz="1316038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316038" defTabSz="1316038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974850" defTabSz="1316038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633663" defTabSz="1316038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3090863" defTabSz="1316038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3548063" defTabSz="1316038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4005263" defTabSz="1316038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4462463" defTabSz="1316038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0" hangingPunct="0"/>
                <a:endParaRPr lang="en-US" altLang="en-US" sz="1600" b="1">
                  <a:solidFill>
                    <a:srgbClr val="663300"/>
                  </a:solidFill>
                  <a:latin typeface="Tahoma" panose="020B0604030504040204" pitchFamily="34" charset="0"/>
                </a:endParaRPr>
              </a:p>
            </p:txBody>
          </p:sp>
          <p:sp>
            <p:nvSpPr>
              <p:cNvPr id="160793" name="Rectangle 25"/>
              <p:cNvSpPr>
                <a:spLocks noChangeAspect="1" noChangeArrowheads="1"/>
              </p:cNvSpPr>
              <p:nvPr/>
            </p:nvSpPr>
            <p:spPr bwMode="auto">
              <a:xfrm>
                <a:off x="4550" y="565"/>
                <a:ext cx="165" cy="30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lIns="90488" tIns="44450" rIns="90488" bIns="44450">
                <a:spAutoFit/>
              </a:bodyPr>
              <a:lstStyle>
                <a:lvl1pPr defTabSz="1316038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658813" defTabSz="1316038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316038" defTabSz="1316038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974850" defTabSz="1316038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633663" defTabSz="1316038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3090863" defTabSz="1316038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3548063" defTabSz="1316038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4005263" defTabSz="1316038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4462463" defTabSz="1316038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0" hangingPunct="0"/>
                <a:endParaRPr lang="en-US" altLang="en-US" sz="1600" b="1">
                  <a:solidFill>
                    <a:srgbClr val="663300"/>
                  </a:solidFill>
                  <a:latin typeface="Tahoma" panose="020B0604030504040204" pitchFamily="34" charset="0"/>
                </a:endParaRPr>
              </a:p>
            </p:txBody>
          </p:sp>
          <p:sp>
            <p:nvSpPr>
              <p:cNvPr id="160794" name="Rectangle 26"/>
              <p:cNvSpPr>
                <a:spLocks noChangeAspect="1" noChangeArrowheads="1"/>
              </p:cNvSpPr>
              <p:nvPr/>
            </p:nvSpPr>
            <p:spPr bwMode="auto">
              <a:xfrm>
                <a:off x="2057" y="1353"/>
                <a:ext cx="165" cy="30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lIns="90488" tIns="44450" rIns="90488" bIns="44450">
                <a:spAutoFit/>
              </a:bodyPr>
              <a:lstStyle>
                <a:lvl1pPr defTabSz="1316038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658813" defTabSz="1316038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316038" defTabSz="1316038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974850" defTabSz="1316038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633663" defTabSz="1316038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3090863" defTabSz="1316038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3548063" defTabSz="1316038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4005263" defTabSz="1316038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4462463" defTabSz="1316038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0" hangingPunct="0"/>
                <a:endParaRPr lang="en-US" altLang="en-US" sz="1600" b="1">
                  <a:solidFill>
                    <a:srgbClr val="663300"/>
                  </a:solidFill>
                  <a:latin typeface="Tahoma" panose="020B0604030504040204" pitchFamily="34" charset="0"/>
                </a:endParaRPr>
              </a:p>
            </p:txBody>
          </p:sp>
          <p:sp>
            <p:nvSpPr>
              <p:cNvPr id="160795" name="Rectangle 27"/>
              <p:cNvSpPr>
                <a:spLocks noChangeAspect="1" noChangeArrowheads="1"/>
              </p:cNvSpPr>
              <p:nvPr/>
            </p:nvSpPr>
            <p:spPr bwMode="auto">
              <a:xfrm>
                <a:off x="2129" y="1491"/>
                <a:ext cx="165" cy="30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lIns="90488" tIns="44450" rIns="90488" bIns="44450">
                <a:spAutoFit/>
              </a:bodyPr>
              <a:lstStyle>
                <a:lvl1pPr defTabSz="1316038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658813" defTabSz="1316038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316038" defTabSz="1316038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974850" defTabSz="1316038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633663" defTabSz="1316038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3090863" defTabSz="1316038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3548063" defTabSz="1316038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4005263" defTabSz="1316038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4462463" defTabSz="1316038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0" hangingPunct="0"/>
                <a:endParaRPr lang="en-US" altLang="en-US" sz="1600" b="1">
                  <a:solidFill>
                    <a:srgbClr val="663300"/>
                  </a:solidFill>
                  <a:latin typeface="Tahoma" panose="020B0604030504040204" pitchFamily="34" charset="0"/>
                </a:endParaRPr>
              </a:p>
            </p:txBody>
          </p:sp>
          <p:sp>
            <p:nvSpPr>
              <p:cNvPr id="160796" name="Freeform 28"/>
              <p:cNvSpPr>
                <a:spLocks noChangeAspect="1"/>
              </p:cNvSpPr>
              <p:nvPr/>
            </p:nvSpPr>
            <p:spPr bwMode="auto">
              <a:xfrm>
                <a:off x="4087" y="1717"/>
                <a:ext cx="399" cy="382"/>
              </a:xfrm>
              <a:custGeom>
                <a:avLst/>
                <a:gdLst>
                  <a:gd name="T0" fmla="*/ 0 w 399"/>
                  <a:gd name="T1" fmla="*/ 48 h 382"/>
                  <a:gd name="T2" fmla="*/ 58 w 399"/>
                  <a:gd name="T3" fmla="*/ 0 h 382"/>
                  <a:gd name="T4" fmla="*/ 398 w 399"/>
                  <a:gd name="T5" fmla="*/ 0 h 382"/>
                  <a:gd name="T6" fmla="*/ 398 w 399"/>
                  <a:gd name="T7" fmla="*/ 325 h 382"/>
                  <a:gd name="T8" fmla="*/ 348 w 399"/>
                  <a:gd name="T9" fmla="*/ 381 h 382"/>
                  <a:gd name="T10" fmla="*/ 348 w 399"/>
                  <a:gd name="T11" fmla="*/ 48 h 382"/>
                  <a:gd name="T12" fmla="*/ 0 w 399"/>
                  <a:gd name="T13" fmla="*/ 48 h 3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9" h="382">
                    <a:moveTo>
                      <a:pt x="0" y="48"/>
                    </a:moveTo>
                    <a:lnTo>
                      <a:pt x="58" y="0"/>
                    </a:lnTo>
                    <a:lnTo>
                      <a:pt x="398" y="0"/>
                    </a:lnTo>
                    <a:lnTo>
                      <a:pt x="398" y="325"/>
                    </a:lnTo>
                    <a:lnTo>
                      <a:pt x="348" y="381"/>
                    </a:lnTo>
                    <a:lnTo>
                      <a:pt x="348" y="48"/>
                    </a:lnTo>
                    <a:lnTo>
                      <a:pt x="0" y="48"/>
                    </a:lnTo>
                  </a:path>
                </a:pathLst>
              </a:custGeom>
              <a:solidFill>
                <a:srgbClr val="04D665"/>
              </a:solidFill>
              <a:ln w="12700" cap="rnd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0797" name="Line 29"/>
              <p:cNvSpPr>
                <a:spLocks noChangeAspect="1" noChangeShapeType="1"/>
              </p:cNvSpPr>
              <p:nvPr/>
            </p:nvSpPr>
            <p:spPr bwMode="auto">
              <a:xfrm flipH="1">
                <a:off x="4428" y="1721"/>
                <a:ext cx="61" cy="44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60798" name="Freeform 30"/>
              <p:cNvSpPr>
                <a:spLocks noChangeAspect="1"/>
              </p:cNvSpPr>
              <p:nvPr/>
            </p:nvSpPr>
            <p:spPr bwMode="auto">
              <a:xfrm>
                <a:off x="2984" y="2301"/>
                <a:ext cx="399" cy="383"/>
              </a:xfrm>
              <a:custGeom>
                <a:avLst/>
                <a:gdLst>
                  <a:gd name="T0" fmla="*/ 0 w 399"/>
                  <a:gd name="T1" fmla="*/ 49 h 383"/>
                  <a:gd name="T2" fmla="*/ 58 w 399"/>
                  <a:gd name="T3" fmla="*/ 0 h 383"/>
                  <a:gd name="T4" fmla="*/ 398 w 399"/>
                  <a:gd name="T5" fmla="*/ 0 h 383"/>
                  <a:gd name="T6" fmla="*/ 398 w 399"/>
                  <a:gd name="T7" fmla="*/ 326 h 383"/>
                  <a:gd name="T8" fmla="*/ 347 w 399"/>
                  <a:gd name="T9" fmla="*/ 382 h 383"/>
                  <a:gd name="T10" fmla="*/ 347 w 399"/>
                  <a:gd name="T11" fmla="*/ 49 h 383"/>
                  <a:gd name="T12" fmla="*/ 0 w 399"/>
                  <a:gd name="T13" fmla="*/ 49 h 3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9" h="383">
                    <a:moveTo>
                      <a:pt x="0" y="49"/>
                    </a:moveTo>
                    <a:lnTo>
                      <a:pt x="58" y="0"/>
                    </a:lnTo>
                    <a:lnTo>
                      <a:pt x="398" y="0"/>
                    </a:lnTo>
                    <a:lnTo>
                      <a:pt x="398" y="326"/>
                    </a:lnTo>
                    <a:lnTo>
                      <a:pt x="347" y="382"/>
                    </a:lnTo>
                    <a:lnTo>
                      <a:pt x="347" y="49"/>
                    </a:lnTo>
                    <a:lnTo>
                      <a:pt x="0" y="49"/>
                    </a:lnTo>
                  </a:path>
                </a:pathLst>
              </a:custGeom>
              <a:solidFill>
                <a:srgbClr val="00A9E0"/>
              </a:solidFill>
              <a:ln w="12700" cap="rnd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0799" name="Line 31"/>
              <p:cNvSpPr>
                <a:spLocks noChangeAspect="1" noChangeShapeType="1"/>
              </p:cNvSpPr>
              <p:nvPr/>
            </p:nvSpPr>
            <p:spPr bwMode="auto">
              <a:xfrm>
                <a:off x="3507" y="1462"/>
                <a:ext cx="1156" cy="1"/>
              </a:xfrm>
              <a:prstGeom prst="line">
                <a:avLst/>
              </a:prstGeom>
              <a:noFill/>
              <a:ln w="50800">
                <a:solidFill>
                  <a:srgbClr val="FFFF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60800" name="Line 32"/>
              <p:cNvSpPr>
                <a:spLocks noChangeAspect="1" noChangeShapeType="1"/>
              </p:cNvSpPr>
              <p:nvPr/>
            </p:nvSpPr>
            <p:spPr bwMode="auto">
              <a:xfrm flipH="1">
                <a:off x="3318" y="2311"/>
                <a:ext cx="62" cy="44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60801" name="Freeform 33"/>
              <p:cNvSpPr>
                <a:spLocks noChangeAspect="1"/>
              </p:cNvSpPr>
              <p:nvPr/>
            </p:nvSpPr>
            <p:spPr bwMode="auto">
              <a:xfrm>
                <a:off x="4958" y="1246"/>
                <a:ext cx="399" cy="383"/>
              </a:xfrm>
              <a:custGeom>
                <a:avLst/>
                <a:gdLst>
                  <a:gd name="T0" fmla="*/ 0 w 399"/>
                  <a:gd name="T1" fmla="*/ 49 h 383"/>
                  <a:gd name="T2" fmla="*/ 58 w 399"/>
                  <a:gd name="T3" fmla="*/ 0 h 383"/>
                  <a:gd name="T4" fmla="*/ 398 w 399"/>
                  <a:gd name="T5" fmla="*/ 0 h 383"/>
                  <a:gd name="T6" fmla="*/ 398 w 399"/>
                  <a:gd name="T7" fmla="*/ 325 h 383"/>
                  <a:gd name="T8" fmla="*/ 348 w 399"/>
                  <a:gd name="T9" fmla="*/ 382 h 383"/>
                  <a:gd name="T10" fmla="*/ 348 w 399"/>
                  <a:gd name="T11" fmla="*/ 49 h 383"/>
                  <a:gd name="T12" fmla="*/ 0 w 399"/>
                  <a:gd name="T13" fmla="*/ 49 h 3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9" h="383">
                    <a:moveTo>
                      <a:pt x="0" y="49"/>
                    </a:moveTo>
                    <a:lnTo>
                      <a:pt x="58" y="0"/>
                    </a:lnTo>
                    <a:lnTo>
                      <a:pt x="398" y="0"/>
                    </a:lnTo>
                    <a:lnTo>
                      <a:pt x="398" y="325"/>
                    </a:lnTo>
                    <a:lnTo>
                      <a:pt x="348" y="382"/>
                    </a:lnTo>
                    <a:lnTo>
                      <a:pt x="348" y="49"/>
                    </a:lnTo>
                    <a:lnTo>
                      <a:pt x="0" y="49"/>
                    </a:lnTo>
                  </a:path>
                </a:pathLst>
              </a:custGeom>
              <a:solidFill>
                <a:srgbClr val="FFFF00"/>
              </a:solidFill>
              <a:ln w="12700" cap="rnd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0802" name="Line 34"/>
              <p:cNvSpPr>
                <a:spLocks noChangeAspect="1" noChangeShapeType="1"/>
              </p:cNvSpPr>
              <p:nvPr/>
            </p:nvSpPr>
            <p:spPr bwMode="auto">
              <a:xfrm flipH="1">
                <a:off x="5298" y="1250"/>
                <a:ext cx="62" cy="44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60803" name="Oval 35" descr="Zig zag"/>
              <p:cNvSpPr>
                <a:spLocks noChangeAspect="1" noChangeArrowheads="1"/>
              </p:cNvSpPr>
              <p:nvPr/>
            </p:nvSpPr>
            <p:spPr bwMode="auto">
              <a:xfrm>
                <a:off x="3733" y="1762"/>
                <a:ext cx="129" cy="336"/>
              </a:xfrm>
              <a:prstGeom prst="ellipse">
                <a:avLst/>
              </a:prstGeom>
              <a:pattFill prst="zigZag">
                <a:fgClr>
                  <a:srgbClr val="D9D9D9"/>
                </a:fgClr>
                <a:bgClr>
                  <a:srgbClr val="7494C0"/>
                </a:bgClr>
              </a:pattFill>
              <a:ln w="12700">
                <a:solidFill>
                  <a:srgbClr val="5D5D5D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60804" name="Oval 36" descr="Zig zag"/>
              <p:cNvSpPr>
                <a:spLocks noChangeAspect="1" noChangeArrowheads="1"/>
              </p:cNvSpPr>
              <p:nvPr/>
            </p:nvSpPr>
            <p:spPr bwMode="auto">
              <a:xfrm>
                <a:off x="2564" y="2341"/>
                <a:ext cx="129" cy="336"/>
              </a:xfrm>
              <a:prstGeom prst="ellipse">
                <a:avLst/>
              </a:prstGeom>
              <a:pattFill prst="zigZag">
                <a:fgClr>
                  <a:srgbClr val="D9D9D9"/>
                </a:fgClr>
                <a:bgClr>
                  <a:srgbClr val="7494C0"/>
                </a:bgClr>
              </a:pattFill>
              <a:ln w="12700">
                <a:solidFill>
                  <a:srgbClr val="5D5D5D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60805" name="Line 37"/>
              <p:cNvSpPr>
                <a:spLocks noChangeAspect="1" noChangeShapeType="1"/>
              </p:cNvSpPr>
              <p:nvPr/>
            </p:nvSpPr>
            <p:spPr bwMode="auto">
              <a:xfrm>
                <a:off x="2541" y="1933"/>
                <a:ext cx="1204" cy="1"/>
              </a:xfrm>
              <a:prstGeom prst="line">
                <a:avLst/>
              </a:prstGeom>
              <a:noFill/>
              <a:ln w="50800">
                <a:solidFill>
                  <a:srgbClr val="04D665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60806" name="Line 38"/>
              <p:cNvSpPr>
                <a:spLocks noChangeAspect="1" noChangeShapeType="1"/>
              </p:cNvSpPr>
              <p:nvPr/>
            </p:nvSpPr>
            <p:spPr bwMode="auto">
              <a:xfrm flipV="1">
                <a:off x="1539" y="1917"/>
                <a:ext cx="970" cy="557"/>
              </a:xfrm>
              <a:prstGeom prst="line">
                <a:avLst/>
              </a:prstGeom>
              <a:noFill/>
              <a:ln w="50800">
                <a:solidFill>
                  <a:srgbClr val="04D665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60807" name="Line 39"/>
              <p:cNvSpPr>
                <a:spLocks noChangeAspect="1" noChangeShapeType="1"/>
              </p:cNvSpPr>
              <p:nvPr/>
            </p:nvSpPr>
            <p:spPr bwMode="auto">
              <a:xfrm flipV="1">
                <a:off x="1467" y="1927"/>
                <a:ext cx="946" cy="536"/>
              </a:xfrm>
              <a:prstGeom prst="line">
                <a:avLst/>
              </a:prstGeom>
              <a:noFill/>
              <a:ln w="50800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60808" name="Oval 40"/>
              <p:cNvSpPr>
                <a:spLocks noChangeAspect="1" noChangeArrowheads="1"/>
              </p:cNvSpPr>
              <p:nvPr/>
            </p:nvSpPr>
            <p:spPr bwMode="auto">
              <a:xfrm>
                <a:off x="1408" y="2286"/>
                <a:ext cx="200" cy="315"/>
              </a:xfrm>
              <a:prstGeom prst="ellipse">
                <a:avLst/>
              </a:prstGeom>
              <a:gradFill rotWithShape="0">
                <a:gsLst>
                  <a:gs pos="0">
                    <a:srgbClr val="CECECE"/>
                  </a:gs>
                  <a:gs pos="100000">
                    <a:srgbClr val="CECECE">
                      <a:gamma/>
                      <a:shade val="89804"/>
                      <a:invGamma/>
                    </a:srgbClr>
                  </a:gs>
                </a:gsLst>
                <a:path path="rect">
                  <a:fillToRect l="100000" b="100000"/>
                </a:path>
              </a:gradFill>
              <a:ln w="12700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60809" name="Line 41"/>
              <p:cNvSpPr>
                <a:spLocks noChangeAspect="1" noChangeShapeType="1"/>
              </p:cNvSpPr>
              <p:nvPr/>
            </p:nvSpPr>
            <p:spPr bwMode="auto">
              <a:xfrm flipV="1">
                <a:off x="642" y="2495"/>
                <a:ext cx="863" cy="521"/>
              </a:xfrm>
              <a:prstGeom prst="line">
                <a:avLst/>
              </a:prstGeom>
              <a:noFill/>
              <a:ln w="76200">
                <a:solidFill>
                  <a:srgbClr val="00A9E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60810" name="Line 42"/>
              <p:cNvSpPr>
                <a:spLocks noChangeAspect="1" noChangeShapeType="1"/>
              </p:cNvSpPr>
              <p:nvPr/>
            </p:nvSpPr>
            <p:spPr bwMode="auto">
              <a:xfrm flipV="1">
                <a:off x="554" y="2443"/>
                <a:ext cx="950" cy="538"/>
              </a:xfrm>
              <a:prstGeom prst="line">
                <a:avLst/>
              </a:prstGeom>
              <a:noFill/>
              <a:ln w="50800">
                <a:solidFill>
                  <a:srgbClr val="04D665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60811" name="Freeform 43"/>
              <p:cNvSpPr>
                <a:spLocks noChangeAspect="1"/>
              </p:cNvSpPr>
              <p:nvPr/>
            </p:nvSpPr>
            <p:spPr bwMode="auto">
              <a:xfrm>
                <a:off x="565" y="2484"/>
                <a:ext cx="977" cy="504"/>
              </a:xfrm>
              <a:custGeom>
                <a:avLst/>
                <a:gdLst>
                  <a:gd name="T0" fmla="*/ 0 w 977"/>
                  <a:gd name="T1" fmla="*/ 503 h 504"/>
                  <a:gd name="T2" fmla="*/ 976 w 977"/>
                  <a:gd name="T3" fmla="*/ 0 h 504"/>
                  <a:gd name="T4" fmla="*/ 972 w 977"/>
                  <a:gd name="T5" fmla="*/ 9 h 5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977" h="504">
                    <a:moveTo>
                      <a:pt x="0" y="503"/>
                    </a:moveTo>
                    <a:lnTo>
                      <a:pt x="976" y="0"/>
                    </a:lnTo>
                    <a:lnTo>
                      <a:pt x="972" y="9"/>
                    </a:lnTo>
                  </a:path>
                </a:pathLst>
              </a:custGeom>
              <a:noFill/>
              <a:ln w="50800" cap="rnd" cmpd="sng">
                <a:solidFill>
                  <a:srgbClr val="FFFF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0812" name="Line 44"/>
              <p:cNvSpPr>
                <a:spLocks noChangeAspect="1" noChangeShapeType="1"/>
              </p:cNvSpPr>
              <p:nvPr/>
            </p:nvSpPr>
            <p:spPr bwMode="auto">
              <a:xfrm flipH="1">
                <a:off x="199" y="2972"/>
                <a:ext cx="4318" cy="0"/>
              </a:xfrm>
              <a:prstGeom prst="line">
                <a:avLst/>
              </a:prstGeom>
              <a:noFill/>
              <a:ln w="76200">
                <a:solidFill>
                  <a:srgbClr val="00A9E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60813" name="Rectangle 45"/>
              <p:cNvSpPr>
                <a:spLocks noChangeAspect="1" noChangeArrowheads="1"/>
              </p:cNvSpPr>
              <p:nvPr/>
            </p:nvSpPr>
            <p:spPr bwMode="auto">
              <a:xfrm>
                <a:off x="3407" y="2099"/>
                <a:ext cx="165" cy="331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lIns="90488" tIns="44450" rIns="90488" bIns="44450">
                <a:spAutoFit/>
              </a:bodyPr>
              <a:lstStyle>
                <a:lvl1pPr defTabSz="1316038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658813" defTabSz="1316038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316038" defTabSz="1316038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974850" defTabSz="1316038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633663" defTabSz="1316038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3090863" defTabSz="1316038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3548063" defTabSz="1316038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4005263" defTabSz="1316038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4462463" defTabSz="1316038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0" hangingPunct="0"/>
                <a:endParaRPr lang="en-US" altLang="en-US" b="1"/>
              </a:p>
            </p:txBody>
          </p:sp>
          <p:sp>
            <p:nvSpPr>
              <p:cNvPr id="160814" name="Rectangle 46"/>
              <p:cNvSpPr>
                <a:spLocks noChangeAspect="1" noChangeArrowheads="1"/>
              </p:cNvSpPr>
              <p:nvPr/>
            </p:nvSpPr>
            <p:spPr bwMode="auto">
              <a:xfrm>
                <a:off x="4235" y="2165"/>
                <a:ext cx="1755" cy="331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lIns="90488" tIns="44450" rIns="90488" bIns="44450">
                <a:spAutoFit/>
              </a:bodyPr>
              <a:lstStyle>
                <a:lvl1pPr defTabSz="1316038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658813" defTabSz="1316038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316038" defTabSz="1316038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974850" defTabSz="1316038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633663" defTabSz="1316038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3090863" defTabSz="1316038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3548063" defTabSz="1316038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4005263" defTabSz="1316038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4462463" defTabSz="1316038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0" hangingPunct="0"/>
                <a:r>
                  <a:rPr lang="en-US" altLang="en-US" b="1" dirty="0">
                    <a:latin typeface="Verdana" panose="020B0604030504040204" pitchFamily="34" charset="0"/>
                    <a:ea typeface="Verdana" panose="020B0604030504040204" pitchFamily="34" charset="0"/>
                    <a:cs typeface="Verdana" panose="020B0604030504040204" pitchFamily="34" charset="0"/>
                  </a:rPr>
                  <a:t>Bypass filters</a:t>
                </a:r>
              </a:p>
            </p:txBody>
          </p:sp>
          <p:sp>
            <p:nvSpPr>
              <p:cNvPr id="160815" name="Rectangle 47"/>
              <p:cNvSpPr>
                <a:spLocks noChangeAspect="1" noChangeArrowheads="1"/>
              </p:cNvSpPr>
              <p:nvPr/>
            </p:nvSpPr>
            <p:spPr bwMode="auto">
              <a:xfrm>
                <a:off x="604" y="211"/>
                <a:ext cx="4007" cy="63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lIns="90488" tIns="44450" rIns="90488" bIns="44450">
                <a:spAutoFit/>
              </a:bodyPr>
              <a:lstStyle>
                <a:lvl1pPr defTabSz="1316038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658813" defTabSz="1316038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316038" defTabSz="1316038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974850" defTabSz="1316038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633663" defTabSz="1316038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3090863" defTabSz="1316038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3548063" defTabSz="1316038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4005263" defTabSz="1316038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4462463" defTabSz="1316038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0" hangingPunct="0"/>
                <a:r>
                  <a:rPr lang="en-US" altLang="en-US" sz="2000" b="1" dirty="0">
                    <a:latin typeface="Verdana" panose="020B0604030504040204" pitchFamily="34" charset="0"/>
                    <a:ea typeface="Verdana" panose="020B0604030504040204" pitchFamily="34" charset="0"/>
                    <a:cs typeface="Verdana" panose="020B0604030504040204" pitchFamily="34" charset="0"/>
                  </a:rPr>
                  <a:t>Example channel layout for laser-based flow cytometry.</a:t>
                </a:r>
              </a:p>
            </p:txBody>
          </p:sp>
          <p:sp>
            <p:nvSpPr>
              <p:cNvPr id="160816" name="Freeform 48"/>
              <p:cNvSpPr>
                <a:spLocks noChangeAspect="1"/>
              </p:cNvSpPr>
              <p:nvPr/>
            </p:nvSpPr>
            <p:spPr bwMode="auto">
              <a:xfrm>
                <a:off x="3835" y="2841"/>
                <a:ext cx="1194" cy="285"/>
              </a:xfrm>
              <a:custGeom>
                <a:avLst/>
                <a:gdLst>
                  <a:gd name="T0" fmla="*/ 0 w 1194"/>
                  <a:gd name="T1" fmla="*/ 0 h 285"/>
                  <a:gd name="T2" fmla="*/ 1193 w 1194"/>
                  <a:gd name="T3" fmla="*/ 0 h 285"/>
                  <a:gd name="T4" fmla="*/ 1193 w 1194"/>
                  <a:gd name="T5" fmla="*/ 284 h 285"/>
                  <a:gd name="T6" fmla="*/ 0 w 1194"/>
                  <a:gd name="T7" fmla="*/ 284 h 285"/>
                  <a:gd name="T8" fmla="*/ 0 w 1194"/>
                  <a:gd name="T9" fmla="*/ 0 h 2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94" h="285">
                    <a:moveTo>
                      <a:pt x="0" y="0"/>
                    </a:moveTo>
                    <a:lnTo>
                      <a:pt x="1193" y="0"/>
                    </a:lnTo>
                    <a:lnTo>
                      <a:pt x="1193" y="284"/>
                    </a:lnTo>
                    <a:lnTo>
                      <a:pt x="0" y="284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000000"/>
              </a:solidFill>
              <a:ln w="25400" cap="rnd" cmpd="sng">
                <a:solidFill>
                  <a:srgbClr val="90909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0817" name="Rectangle 49"/>
              <p:cNvSpPr>
                <a:spLocks noChangeAspect="1" noChangeArrowheads="1"/>
              </p:cNvSpPr>
              <p:nvPr/>
            </p:nvSpPr>
            <p:spPr bwMode="auto">
              <a:xfrm>
                <a:off x="4056" y="2813"/>
                <a:ext cx="804" cy="331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lIns="90488" tIns="44450" rIns="90488" bIns="44450">
                <a:spAutoFit/>
              </a:bodyPr>
              <a:lstStyle>
                <a:lvl1pPr defTabSz="1316038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658813" defTabSz="1316038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316038" defTabSz="1316038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974850" defTabSz="1316038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633663" defTabSz="1316038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3090863" defTabSz="1316038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3548063" defTabSz="1316038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4005263" defTabSz="1316038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4462463" defTabSz="1316038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0" hangingPunct="0"/>
                <a:r>
                  <a:rPr lang="en-US" altLang="en-US" b="1" dirty="0">
                    <a:solidFill>
                      <a:schemeClr val="bg1"/>
                    </a:solidFill>
                    <a:latin typeface="Verdana" panose="020B0604030504040204" pitchFamily="34" charset="0"/>
                    <a:ea typeface="Verdana" panose="020B0604030504040204" pitchFamily="34" charset="0"/>
                    <a:cs typeface="Verdana" panose="020B0604030504040204" pitchFamily="34" charset="0"/>
                  </a:rPr>
                  <a:t>Laser</a:t>
                </a:r>
              </a:p>
            </p:txBody>
          </p:sp>
          <p:sp>
            <p:nvSpPr>
              <p:cNvPr id="160818" name="Line 50"/>
              <p:cNvSpPr>
                <a:spLocks noChangeAspect="1" noChangeShapeType="1"/>
              </p:cNvSpPr>
              <p:nvPr/>
            </p:nvSpPr>
            <p:spPr bwMode="auto">
              <a:xfrm flipV="1">
                <a:off x="1560" y="2500"/>
                <a:ext cx="1018" cy="52"/>
              </a:xfrm>
              <a:prstGeom prst="line">
                <a:avLst/>
              </a:prstGeom>
              <a:noFill/>
              <a:ln w="76200">
                <a:solidFill>
                  <a:srgbClr val="00A9E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60819" name="Rectangle 51"/>
              <p:cNvSpPr>
                <a:spLocks noChangeAspect="1" noChangeArrowheads="1"/>
              </p:cNvSpPr>
              <p:nvPr/>
            </p:nvSpPr>
            <p:spPr bwMode="auto">
              <a:xfrm>
                <a:off x="3060" y="2544"/>
                <a:ext cx="165" cy="276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lIns="90488" tIns="44450" rIns="90488" bIns="44450">
                <a:spAutoFit/>
              </a:bodyPr>
              <a:lstStyle>
                <a:lvl1pPr defTabSz="1316038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658813" defTabSz="1316038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316038" defTabSz="1316038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974850" defTabSz="1316038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633663" defTabSz="1316038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3090863" defTabSz="1316038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3548063" defTabSz="1316038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4005263" defTabSz="1316038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4462463" defTabSz="1316038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0" hangingPunct="0"/>
                <a:endParaRPr lang="en-US" altLang="en-US" sz="1400" b="1">
                  <a:solidFill>
                    <a:srgbClr val="663300"/>
                  </a:solidFill>
                  <a:latin typeface="Tahoma" panose="020B0604030504040204" pitchFamily="34" charset="0"/>
                </a:endParaRPr>
              </a:p>
            </p:txBody>
          </p:sp>
          <p:sp>
            <p:nvSpPr>
              <p:cNvPr id="160820" name="Rectangle 52"/>
              <p:cNvSpPr>
                <a:spLocks noChangeAspect="1" noChangeArrowheads="1"/>
              </p:cNvSpPr>
              <p:nvPr/>
            </p:nvSpPr>
            <p:spPr bwMode="auto">
              <a:xfrm>
                <a:off x="4163" y="1936"/>
                <a:ext cx="165" cy="276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lIns="90488" tIns="44450" rIns="90488" bIns="44450">
                <a:spAutoFit/>
              </a:bodyPr>
              <a:lstStyle>
                <a:lvl1pPr defTabSz="1316038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658813" defTabSz="1316038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316038" defTabSz="1316038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974850" defTabSz="1316038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633663" defTabSz="1316038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3090863" defTabSz="1316038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3548063" defTabSz="1316038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4005263" defTabSz="1316038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4462463" defTabSz="1316038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0" hangingPunct="0"/>
                <a:endParaRPr lang="en-US" altLang="en-US" sz="1400" b="1">
                  <a:solidFill>
                    <a:srgbClr val="663300"/>
                  </a:solidFill>
                  <a:latin typeface="Tahoma" panose="020B0604030504040204" pitchFamily="34" charset="0"/>
                </a:endParaRPr>
              </a:p>
            </p:txBody>
          </p:sp>
          <p:sp>
            <p:nvSpPr>
              <p:cNvPr id="160821" name="Rectangle 53"/>
              <p:cNvSpPr>
                <a:spLocks noChangeAspect="1" noChangeArrowheads="1"/>
              </p:cNvSpPr>
              <p:nvPr/>
            </p:nvSpPr>
            <p:spPr bwMode="auto">
              <a:xfrm>
                <a:off x="5030" y="1469"/>
                <a:ext cx="165" cy="276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lIns="90488" tIns="44450" rIns="90488" bIns="44450">
                <a:spAutoFit/>
              </a:bodyPr>
              <a:lstStyle>
                <a:lvl1pPr defTabSz="1316038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658813" defTabSz="1316038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316038" defTabSz="1316038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974850" defTabSz="1316038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633663" defTabSz="1316038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3090863" defTabSz="1316038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3548063" defTabSz="1316038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4005263" defTabSz="1316038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4462463" defTabSz="1316038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0" hangingPunct="0"/>
                <a:endParaRPr lang="en-US" altLang="en-US" sz="1400" b="1">
                  <a:solidFill>
                    <a:srgbClr val="663300"/>
                  </a:solidFill>
                  <a:latin typeface="Tahoma" panose="020B0604030504040204" pitchFamily="34" charset="0"/>
                </a:endParaRPr>
              </a:p>
            </p:txBody>
          </p:sp>
          <p:sp>
            <p:nvSpPr>
              <p:cNvPr id="160822" name="Rectangle 54"/>
              <p:cNvSpPr>
                <a:spLocks noChangeAspect="1" noChangeArrowheads="1"/>
              </p:cNvSpPr>
              <p:nvPr/>
            </p:nvSpPr>
            <p:spPr bwMode="auto">
              <a:xfrm>
                <a:off x="4658" y="761"/>
                <a:ext cx="165" cy="276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lIns="90488" tIns="44450" rIns="90488" bIns="44450">
                <a:spAutoFit/>
              </a:bodyPr>
              <a:lstStyle>
                <a:lvl1pPr defTabSz="1316038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658813" defTabSz="1316038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316038" defTabSz="1316038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974850" defTabSz="1316038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633663" defTabSz="1316038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3090863" defTabSz="1316038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3548063" defTabSz="1316038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4005263" defTabSz="1316038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4462463" defTabSz="1316038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0" hangingPunct="0"/>
                <a:endParaRPr lang="en-US" altLang="en-US" sz="1400" b="1">
                  <a:solidFill>
                    <a:srgbClr val="663300"/>
                  </a:solidFill>
                </a:endParaRPr>
              </a:p>
            </p:txBody>
          </p:sp>
          <p:sp>
            <p:nvSpPr>
              <p:cNvPr id="160823" name="Rectangle 55"/>
              <p:cNvSpPr>
                <a:spLocks noChangeAspect="1" noChangeArrowheads="1"/>
              </p:cNvSpPr>
              <p:nvPr/>
            </p:nvSpPr>
            <p:spPr bwMode="auto">
              <a:xfrm>
                <a:off x="-6" y="1573"/>
                <a:ext cx="1195" cy="331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lIns="90488" tIns="44450" rIns="90488" bIns="44450">
                <a:spAutoFit/>
              </a:bodyPr>
              <a:lstStyle>
                <a:lvl1pPr defTabSz="1316038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658813" defTabSz="1316038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316038" defTabSz="1316038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974850" defTabSz="1316038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633663" defTabSz="1316038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3090863" defTabSz="1316038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3548063" defTabSz="1316038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4005263" defTabSz="1316038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4462463" defTabSz="1316038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0" hangingPunct="0"/>
                <a:r>
                  <a:rPr lang="en-US" altLang="en-US" b="1" dirty="0">
                    <a:latin typeface="Verdana" panose="020B0604030504040204" pitchFamily="34" charset="0"/>
                    <a:ea typeface="Verdana" panose="020B0604030504040204" pitchFamily="34" charset="0"/>
                    <a:cs typeface="Verdana" panose="020B0604030504040204" pitchFamily="34" charset="0"/>
                  </a:rPr>
                  <a:t>Flow cell</a:t>
                </a:r>
              </a:p>
            </p:txBody>
          </p:sp>
          <p:sp>
            <p:nvSpPr>
              <p:cNvPr id="160824" name="Oval 56" descr="Zig zag"/>
              <p:cNvSpPr>
                <a:spLocks noChangeAspect="1" noChangeArrowheads="1"/>
              </p:cNvSpPr>
              <p:nvPr/>
            </p:nvSpPr>
            <p:spPr bwMode="auto">
              <a:xfrm>
                <a:off x="4640" y="1269"/>
                <a:ext cx="129" cy="336"/>
              </a:xfrm>
              <a:prstGeom prst="ellipse">
                <a:avLst/>
              </a:prstGeom>
              <a:pattFill prst="zigZag">
                <a:fgClr>
                  <a:srgbClr val="D9D9D9"/>
                </a:fgClr>
                <a:bgClr>
                  <a:srgbClr val="7494C0"/>
                </a:bgClr>
              </a:pattFill>
              <a:ln w="12700">
                <a:solidFill>
                  <a:srgbClr val="5D5D5D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60825" name="Line 57"/>
              <p:cNvSpPr>
                <a:spLocks noChangeAspect="1" noChangeShapeType="1"/>
              </p:cNvSpPr>
              <p:nvPr/>
            </p:nvSpPr>
            <p:spPr bwMode="auto">
              <a:xfrm flipV="1">
                <a:off x="503" y="2435"/>
                <a:ext cx="944" cy="535"/>
              </a:xfrm>
              <a:prstGeom prst="line">
                <a:avLst/>
              </a:prstGeom>
              <a:noFill/>
              <a:ln w="50800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60826" name="Oval 58" descr="Large confetti"/>
              <p:cNvSpPr>
                <a:spLocks noChangeAspect="1" noChangeArrowheads="1"/>
              </p:cNvSpPr>
              <p:nvPr/>
            </p:nvSpPr>
            <p:spPr bwMode="auto">
              <a:xfrm>
                <a:off x="537" y="3116"/>
                <a:ext cx="98" cy="142"/>
              </a:xfrm>
              <a:prstGeom prst="ellipse">
                <a:avLst/>
              </a:prstGeom>
              <a:pattFill prst="lgConfetti">
                <a:fgClr>
                  <a:schemeClr val="tx1"/>
                </a:fgClr>
                <a:bgClr>
                  <a:schemeClr val="bg1"/>
                </a:bgClr>
              </a:patt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50800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60827" name="AutoShape 59" descr="Large confetti"/>
              <p:cNvSpPr>
                <a:spLocks noChangeAspect="1" noChangeArrowheads="1"/>
              </p:cNvSpPr>
              <p:nvPr/>
            </p:nvSpPr>
            <p:spPr bwMode="auto">
              <a:xfrm>
                <a:off x="542" y="2394"/>
                <a:ext cx="97" cy="690"/>
              </a:xfrm>
              <a:prstGeom prst="roundRect">
                <a:avLst>
                  <a:gd name="adj" fmla="val 12495"/>
                </a:avLst>
              </a:prstGeom>
              <a:pattFill prst="lgConfetti">
                <a:fgClr>
                  <a:schemeClr val="tx1"/>
                </a:fgClr>
                <a:bgClr>
                  <a:schemeClr val="bg1"/>
                </a:bgClr>
              </a:patt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50800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60828" name="Oval 60" descr="Large confetti"/>
              <p:cNvSpPr>
                <a:spLocks noChangeAspect="1" noChangeArrowheads="1"/>
              </p:cNvSpPr>
              <p:nvPr/>
            </p:nvSpPr>
            <p:spPr bwMode="auto">
              <a:xfrm>
                <a:off x="537" y="3314"/>
                <a:ext cx="116" cy="118"/>
              </a:xfrm>
              <a:prstGeom prst="ellipse">
                <a:avLst/>
              </a:prstGeom>
              <a:pattFill prst="lgConfetti">
                <a:fgClr>
                  <a:schemeClr val="tx1"/>
                </a:fgClr>
                <a:bgClr>
                  <a:schemeClr val="bg1"/>
                </a:bgClr>
              </a:patt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50800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grpSp>
            <p:nvGrpSpPr>
              <p:cNvPr id="160829" name="Group 61"/>
              <p:cNvGrpSpPr>
                <a:grpSpLocks noChangeAspect="1"/>
              </p:cNvGrpSpPr>
              <p:nvPr/>
            </p:nvGrpSpPr>
            <p:grpSpPr bwMode="auto">
              <a:xfrm>
                <a:off x="554" y="2738"/>
                <a:ext cx="81" cy="97"/>
                <a:chOff x="554" y="2738"/>
                <a:chExt cx="81" cy="97"/>
              </a:xfrm>
            </p:grpSpPr>
            <p:sp>
              <p:nvSpPr>
                <p:cNvPr id="160830" name="Freeform 62" descr="Wide upward diagonal"/>
                <p:cNvSpPr>
                  <a:spLocks noChangeAspect="1"/>
                </p:cNvSpPr>
                <p:nvPr/>
              </p:nvSpPr>
              <p:spPr bwMode="auto">
                <a:xfrm>
                  <a:off x="554" y="2738"/>
                  <a:ext cx="81" cy="97"/>
                </a:xfrm>
                <a:custGeom>
                  <a:avLst/>
                  <a:gdLst>
                    <a:gd name="T0" fmla="*/ 80 w 81"/>
                    <a:gd name="T1" fmla="*/ 54 h 97"/>
                    <a:gd name="T2" fmla="*/ 76 w 81"/>
                    <a:gd name="T3" fmla="*/ 19 h 97"/>
                    <a:gd name="T4" fmla="*/ 55 w 81"/>
                    <a:gd name="T5" fmla="*/ 0 h 97"/>
                    <a:gd name="T6" fmla="*/ 33 w 81"/>
                    <a:gd name="T7" fmla="*/ 0 h 97"/>
                    <a:gd name="T8" fmla="*/ 12 w 81"/>
                    <a:gd name="T9" fmla="*/ 9 h 97"/>
                    <a:gd name="T10" fmla="*/ 0 w 81"/>
                    <a:gd name="T11" fmla="*/ 32 h 97"/>
                    <a:gd name="T12" fmla="*/ 0 w 81"/>
                    <a:gd name="T13" fmla="*/ 61 h 97"/>
                    <a:gd name="T14" fmla="*/ 10 w 81"/>
                    <a:gd name="T15" fmla="*/ 86 h 97"/>
                    <a:gd name="T16" fmla="*/ 33 w 81"/>
                    <a:gd name="T17" fmla="*/ 96 h 97"/>
                    <a:gd name="T18" fmla="*/ 72 w 81"/>
                    <a:gd name="T19" fmla="*/ 83 h 97"/>
                    <a:gd name="T20" fmla="*/ 80 w 81"/>
                    <a:gd name="T21" fmla="*/ 57 h 97"/>
                    <a:gd name="T22" fmla="*/ 80 w 81"/>
                    <a:gd name="T23" fmla="*/ 54 h 9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81" h="97">
                      <a:moveTo>
                        <a:pt x="80" y="54"/>
                      </a:moveTo>
                      <a:lnTo>
                        <a:pt x="76" y="19"/>
                      </a:lnTo>
                      <a:lnTo>
                        <a:pt x="55" y="0"/>
                      </a:lnTo>
                      <a:lnTo>
                        <a:pt x="33" y="0"/>
                      </a:lnTo>
                      <a:lnTo>
                        <a:pt x="12" y="9"/>
                      </a:lnTo>
                      <a:lnTo>
                        <a:pt x="0" y="32"/>
                      </a:lnTo>
                      <a:lnTo>
                        <a:pt x="0" y="61"/>
                      </a:lnTo>
                      <a:lnTo>
                        <a:pt x="10" y="86"/>
                      </a:lnTo>
                      <a:lnTo>
                        <a:pt x="33" y="96"/>
                      </a:lnTo>
                      <a:lnTo>
                        <a:pt x="72" y="83"/>
                      </a:lnTo>
                      <a:lnTo>
                        <a:pt x="80" y="57"/>
                      </a:lnTo>
                      <a:lnTo>
                        <a:pt x="80" y="54"/>
                      </a:lnTo>
                    </a:path>
                  </a:pathLst>
                </a:custGeom>
                <a:pattFill prst="wdUpDiag">
                  <a:fgClr>
                    <a:srgbClr val="74FFFF"/>
                  </a:fgClr>
                  <a:bgClr>
                    <a:srgbClr val="C1C1C1"/>
                  </a:bgClr>
                </a:pattFill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GB"/>
                </a:p>
              </p:txBody>
            </p:sp>
            <p:sp>
              <p:nvSpPr>
                <p:cNvPr id="160831" name="Freeform 63"/>
                <p:cNvSpPr>
                  <a:spLocks noChangeAspect="1"/>
                </p:cNvSpPr>
                <p:nvPr/>
              </p:nvSpPr>
              <p:spPr bwMode="auto">
                <a:xfrm>
                  <a:off x="564" y="2771"/>
                  <a:ext cx="55" cy="53"/>
                </a:xfrm>
                <a:custGeom>
                  <a:avLst/>
                  <a:gdLst>
                    <a:gd name="T0" fmla="*/ 22 w 55"/>
                    <a:gd name="T1" fmla="*/ 52 h 53"/>
                    <a:gd name="T2" fmla="*/ 30 w 55"/>
                    <a:gd name="T3" fmla="*/ 49 h 53"/>
                    <a:gd name="T4" fmla="*/ 38 w 55"/>
                    <a:gd name="T5" fmla="*/ 39 h 53"/>
                    <a:gd name="T6" fmla="*/ 54 w 55"/>
                    <a:gd name="T7" fmla="*/ 39 h 53"/>
                    <a:gd name="T8" fmla="*/ 54 w 55"/>
                    <a:gd name="T9" fmla="*/ 26 h 53"/>
                    <a:gd name="T10" fmla="*/ 54 w 55"/>
                    <a:gd name="T11" fmla="*/ 26 h 53"/>
                    <a:gd name="T12" fmla="*/ 54 w 55"/>
                    <a:gd name="T13" fmla="*/ 13 h 53"/>
                    <a:gd name="T14" fmla="*/ 54 w 55"/>
                    <a:gd name="T15" fmla="*/ 0 h 53"/>
                    <a:gd name="T16" fmla="*/ 38 w 55"/>
                    <a:gd name="T17" fmla="*/ 0 h 53"/>
                    <a:gd name="T18" fmla="*/ 22 w 55"/>
                    <a:gd name="T19" fmla="*/ 13 h 53"/>
                    <a:gd name="T20" fmla="*/ 38 w 55"/>
                    <a:gd name="T21" fmla="*/ 17 h 53"/>
                    <a:gd name="T22" fmla="*/ 54 w 55"/>
                    <a:gd name="T23" fmla="*/ 26 h 53"/>
                    <a:gd name="T24" fmla="*/ 54 w 55"/>
                    <a:gd name="T25" fmla="*/ 26 h 53"/>
                    <a:gd name="T26" fmla="*/ 38 w 55"/>
                    <a:gd name="T27" fmla="*/ 39 h 53"/>
                    <a:gd name="T28" fmla="*/ 22 w 55"/>
                    <a:gd name="T29" fmla="*/ 39 h 53"/>
                    <a:gd name="T30" fmla="*/ 6 w 55"/>
                    <a:gd name="T31" fmla="*/ 39 h 53"/>
                    <a:gd name="T32" fmla="*/ 6 w 55"/>
                    <a:gd name="T33" fmla="*/ 39 h 53"/>
                    <a:gd name="T34" fmla="*/ 0 w 55"/>
                    <a:gd name="T35" fmla="*/ 46 h 53"/>
                    <a:gd name="T36" fmla="*/ 4 w 55"/>
                    <a:gd name="T37" fmla="*/ 51 h 53"/>
                    <a:gd name="T38" fmla="*/ 22 w 55"/>
                    <a:gd name="T39" fmla="*/ 52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55" h="53">
                      <a:moveTo>
                        <a:pt x="22" y="52"/>
                      </a:moveTo>
                      <a:lnTo>
                        <a:pt x="30" y="49"/>
                      </a:lnTo>
                      <a:lnTo>
                        <a:pt x="38" y="39"/>
                      </a:lnTo>
                      <a:lnTo>
                        <a:pt x="54" y="39"/>
                      </a:lnTo>
                      <a:lnTo>
                        <a:pt x="54" y="26"/>
                      </a:lnTo>
                      <a:lnTo>
                        <a:pt x="54" y="26"/>
                      </a:lnTo>
                      <a:lnTo>
                        <a:pt x="54" y="13"/>
                      </a:lnTo>
                      <a:lnTo>
                        <a:pt x="54" y="0"/>
                      </a:lnTo>
                      <a:lnTo>
                        <a:pt x="38" y="0"/>
                      </a:lnTo>
                      <a:lnTo>
                        <a:pt x="22" y="13"/>
                      </a:lnTo>
                      <a:lnTo>
                        <a:pt x="38" y="17"/>
                      </a:lnTo>
                      <a:lnTo>
                        <a:pt x="54" y="26"/>
                      </a:lnTo>
                      <a:lnTo>
                        <a:pt x="54" y="26"/>
                      </a:lnTo>
                      <a:lnTo>
                        <a:pt x="38" y="39"/>
                      </a:lnTo>
                      <a:lnTo>
                        <a:pt x="22" y="39"/>
                      </a:lnTo>
                      <a:lnTo>
                        <a:pt x="6" y="39"/>
                      </a:lnTo>
                      <a:lnTo>
                        <a:pt x="6" y="39"/>
                      </a:lnTo>
                      <a:lnTo>
                        <a:pt x="0" y="46"/>
                      </a:lnTo>
                      <a:lnTo>
                        <a:pt x="4" y="51"/>
                      </a:lnTo>
                      <a:lnTo>
                        <a:pt x="22" y="52"/>
                      </a:lnTo>
                    </a:path>
                  </a:pathLst>
                </a:custGeom>
                <a:solidFill>
                  <a:srgbClr val="714400"/>
                </a:solidFill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GB"/>
                </a:p>
              </p:txBody>
            </p:sp>
          </p:grpSp>
          <p:grpSp>
            <p:nvGrpSpPr>
              <p:cNvPr id="160832" name="Group 64"/>
              <p:cNvGrpSpPr>
                <a:grpSpLocks noChangeAspect="1"/>
              </p:cNvGrpSpPr>
              <p:nvPr/>
            </p:nvGrpSpPr>
            <p:grpSpPr bwMode="auto">
              <a:xfrm>
                <a:off x="564" y="2939"/>
                <a:ext cx="66" cy="69"/>
                <a:chOff x="564" y="2939"/>
                <a:chExt cx="66" cy="69"/>
              </a:xfrm>
            </p:grpSpPr>
            <p:sp>
              <p:nvSpPr>
                <p:cNvPr id="160833" name="Freeform 65" descr="Wide upward diagonal"/>
                <p:cNvSpPr>
                  <a:spLocks noChangeAspect="1"/>
                </p:cNvSpPr>
                <p:nvPr/>
              </p:nvSpPr>
              <p:spPr bwMode="auto">
                <a:xfrm>
                  <a:off x="564" y="2939"/>
                  <a:ext cx="66" cy="69"/>
                </a:xfrm>
                <a:custGeom>
                  <a:avLst/>
                  <a:gdLst>
                    <a:gd name="T0" fmla="*/ 65 w 66"/>
                    <a:gd name="T1" fmla="*/ 38 h 69"/>
                    <a:gd name="T2" fmla="*/ 62 w 66"/>
                    <a:gd name="T3" fmla="*/ 14 h 69"/>
                    <a:gd name="T4" fmla="*/ 45 w 66"/>
                    <a:gd name="T5" fmla="*/ 0 h 69"/>
                    <a:gd name="T6" fmla="*/ 27 w 66"/>
                    <a:gd name="T7" fmla="*/ 0 h 69"/>
                    <a:gd name="T8" fmla="*/ 10 w 66"/>
                    <a:gd name="T9" fmla="*/ 7 h 69"/>
                    <a:gd name="T10" fmla="*/ 0 w 66"/>
                    <a:gd name="T11" fmla="*/ 23 h 69"/>
                    <a:gd name="T12" fmla="*/ 0 w 66"/>
                    <a:gd name="T13" fmla="*/ 43 h 69"/>
                    <a:gd name="T14" fmla="*/ 8 w 66"/>
                    <a:gd name="T15" fmla="*/ 61 h 69"/>
                    <a:gd name="T16" fmla="*/ 27 w 66"/>
                    <a:gd name="T17" fmla="*/ 68 h 69"/>
                    <a:gd name="T18" fmla="*/ 59 w 66"/>
                    <a:gd name="T19" fmla="*/ 59 h 69"/>
                    <a:gd name="T20" fmla="*/ 65 w 66"/>
                    <a:gd name="T21" fmla="*/ 41 h 69"/>
                    <a:gd name="T22" fmla="*/ 65 w 66"/>
                    <a:gd name="T23" fmla="*/ 38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66" h="69">
                      <a:moveTo>
                        <a:pt x="65" y="38"/>
                      </a:moveTo>
                      <a:lnTo>
                        <a:pt x="62" y="14"/>
                      </a:lnTo>
                      <a:lnTo>
                        <a:pt x="45" y="0"/>
                      </a:lnTo>
                      <a:lnTo>
                        <a:pt x="27" y="0"/>
                      </a:lnTo>
                      <a:lnTo>
                        <a:pt x="10" y="7"/>
                      </a:lnTo>
                      <a:lnTo>
                        <a:pt x="0" y="23"/>
                      </a:lnTo>
                      <a:lnTo>
                        <a:pt x="0" y="43"/>
                      </a:lnTo>
                      <a:lnTo>
                        <a:pt x="8" y="61"/>
                      </a:lnTo>
                      <a:lnTo>
                        <a:pt x="27" y="68"/>
                      </a:lnTo>
                      <a:lnTo>
                        <a:pt x="59" y="59"/>
                      </a:lnTo>
                      <a:lnTo>
                        <a:pt x="65" y="41"/>
                      </a:lnTo>
                      <a:lnTo>
                        <a:pt x="65" y="38"/>
                      </a:lnTo>
                    </a:path>
                  </a:pathLst>
                </a:custGeom>
                <a:pattFill prst="wdUpDiag">
                  <a:fgClr>
                    <a:srgbClr val="74FFFF"/>
                  </a:fgClr>
                  <a:bgClr>
                    <a:srgbClr val="C1C1C1"/>
                  </a:bgClr>
                </a:pattFill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GB"/>
                </a:p>
              </p:txBody>
            </p:sp>
            <p:sp>
              <p:nvSpPr>
                <p:cNvPr id="160834" name="Oval 66"/>
                <p:cNvSpPr>
                  <a:spLocks noChangeAspect="1" noChangeArrowheads="1"/>
                </p:cNvSpPr>
                <p:nvPr/>
              </p:nvSpPr>
              <p:spPr bwMode="auto">
                <a:xfrm>
                  <a:off x="588" y="2960"/>
                  <a:ext cx="37" cy="43"/>
                </a:xfrm>
                <a:prstGeom prst="ellipse">
                  <a:avLst/>
                </a:prstGeom>
                <a:solidFill>
                  <a:srgbClr val="714400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GB"/>
                </a:p>
              </p:txBody>
            </p:sp>
          </p:grpSp>
          <p:grpSp>
            <p:nvGrpSpPr>
              <p:cNvPr id="160835" name="Group 67"/>
              <p:cNvGrpSpPr>
                <a:grpSpLocks noChangeAspect="1"/>
              </p:cNvGrpSpPr>
              <p:nvPr/>
            </p:nvGrpSpPr>
            <p:grpSpPr bwMode="auto">
              <a:xfrm>
                <a:off x="534" y="3463"/>
                <a:ext cx="109" cy="100"/>
                <a:chOff x="534" y="3463"/>
                <a:chExt cx="109" cy="100"/>
              </a:xfrm>
            </p:grpSpPr>
            <p:sp>
              <p:nvSpPr>
                <p:cNvPr id="160836" name="Oval 68" descr="Large confetti"/>
                <p:cNvSpPr>
                  <a:spLocks noChangeAspect="1" noChangeArrowheads="1"/>
                </p:cNvSpPr>
                <p:nvPr/>
              </p:nvSpPr>
              <p:spPr bwMode="auto">
                <a:xfrm>
                  <a:off x="534" y="3463"/>
                  <a:ext cx="109" cy="100"/>
                </a:xfrm>
                <a:prstGeom prst="ellipse">
                  <a:avLst/>
                </a:prstGeom>
                <a:pattFill prst="lgConfetti">
                  <a:fgClr>
                    <a:schemeClr val="tx1"/>
                  </a:fgClr>
                  <a:bgClr>
                    <a:schemeClr val="bg1"/>
                  </a:bgClr>
                </a:patt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50800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GB"/>
                </a:p>
              </p:txBody>
            </p:sp>
            <p:grpSp>
              <p:nvGrpSpPr>
                <p:cNvPr id="160837" name="Group 69"/>
                <p:cNvGrpSpPr>
                  <a:grpSpLocks noChangeAspect="1"/>
                </p:cNvGrpSpPr>
                <p:nvPr/>
              </p:nvGrpSpPr>
              <p:grpSpPr bwMode="auto">
                <a:xfrm>
                  <a:off x="562" y="3486"/>
                  <a:ext cx="64" cy="64"/>
                  <a:chOff x="562" y="3486"/>
                  <a:chExt cx="64" cy="64"/>
                </a:xfrm>
              </p:grpSpPr>
              <p:sp>
                <p:nvSpPr>
                  <p:cNvPr id="160838" name="Freeform 70" descr="Wide upward diagonal"/>
                  <p:cNvSpPr>
                    <a:spLocks noChangeAspect="1"/>
                  </p:cNvSpPr>
                  <p:nvPr/>
                </p:nvSpPr>
                <p:spPr bwMode="auto">
                  <a:xfrm>
                    <a:off x="562" y="3486"/>
                    <a:ext cx="64" cy="64"/>
                  </a:xfrm>
                  <a:custGeom>
                    <a:avLst/>
                    <a:gdLst>
                      <a:gd name="T0" fmla="*/ 63 w 64"/>
                      <a:gd name="T1" fmla="*/ 36 h 64"/>
                      <a:gd name="T2" fmla="*/ 60 w 64"/>
                      <a:gd name="T3" fmla="*/ 13 h 64"/>
                      <a:gd name="T4" fmla="*/ 44 w 64"/>
                      <a:gd name="T5" fmla="*/ 0 h 64"/>
                      <a:gd name="T6" fmla="*/ 26 w 64"/>
                      <a:gd name="T7" fmla="*/ 0 h 64"/>
                      <a:gd name="T8" fmla="*/ 10 w 64"/>
                      <a:gd name="T9" fmla="*/ 6 h 64"/>
                      <a:gd name="T10" fmla="*/ 0 w 64"/>
                      <a:gd name="T11" fmla="*/ 21 h 64"/>
                      <a:gd name="T12" fmla="*/ 0 w 64"/>
                      <a:gd name="T13" fmla="*/ 40 h 64"/>
                      <a:gd name="T14" fmla="*/ 8 w 64"/>
                      <a:gd name="T15" fmla="*/ 57 h 64"/>
                      <a:gd name="T16" fmla="*/ 26 w 64"/>
                      <a:gd name="T17" fmla="*/ 63 h 64"/>
                      <a:gd name="T18" fmla="*/ 57 w 64"/>
                      <a:gd name="T19" fmla="*/ 55 h 64"/>
                      <a:gd name="T20" fmla="*/ 63 w 64"/>
                      <a:gd name="T21" fmla="*/ 38 h 64"/>
                      <a:gd name="T22" fmla="*/ 63 w 64"/>
                      <a:gd name="T23" fmla="*/ 36 h 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64" h="64">
                        <a:moveTo>
                          <a:pt x="63" y="36"/>
                        </a:moveTo>
                        <a:lnTo>
                          <a:pt x="60" y="13"/>
                        </a:lnTo>
                        <a:lnTo>
                          <a:pt x="44" y="0"/>
                        </a:lnTo>
                        <a:lnTo>
                          <a:pt x="26" y="0"/>
                        </a:lnTo>
                        <a:lnTo>
                          <a:pt x="10" y="6"/>
                        </a:lnTo>
                        <a:lnTo>
                          <a:pt x="0" y="21"/>
                        </a:lnTo>
                        <a:lnTo>
                          <a:pt x="0" y="40"/>
                        </a:lnTo>
                        <a:lnTo>
                          <a:pt x="8" y="57"/>
                        </a:lnTo>
                        <a:lnTo>
                          <a:pt x="26" y="63"/>
                        </a:lnTo>
                        <a:lnTo>
                          <a:pt x="57" y="55"/>
                        </a:lnTo>
                        <a:lnTo>
                          <a:pt x="63" y="38"/>
                        </a:lnTo>
                        <a:lnTo>
                          <a:pt x="63" y="36"/>
                        </a:lnTo>
                      </a:path>
                    </a:pathLst>
                  </a:custGeom>
                  <a:pattFill prst="wdUpDiag">
                    <a:fgClr>
                      <a:srgbClr val="74FFFF"/>
                    </a:fgClr>
                    <a:bgClr>
                      <a:srgbClr val="C1C1C1"/>
                    </a:bgClr>
                  </a:pattFill>
                  <a:ln w="12700" cap="rnd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GB"/>
                  </a:p>
                </p:txBody>
              </p:sp>
              <p:sp>
                <p:nvSpPr>
                  <p:cNvPr id="160839" name="Oval 7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83" y="3507"/>
                    <a:ext cx="38" cy="38"/>
                  </a:xfrm>
                  <a:prstGeom prst="ellipse">
                    <a:avLst/>
                  </a:prstGeom>
                  <a:solidFill>
                    <a:srgbClr val="714400"/>
                  </a:solidFill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GB"/>
                  </a:p>
                </p:txBody>
              </p:sp>
            </p:grpSp>
          </p:grpSp>
          <p:grpSp>
            <p:nvGrpSpPr>
              <p:cNvPr id="160840" name="Group 72"/>
              <p:cNvGrpSpPr>
                <a:grpSpLocks noChangeAspect="1"/>
              </p:cNvGrpSpPr>
              <p:nvPr/>
            </p:nvGrpSpPr>
            <p:grpSpPr bwMode="auto">
              <a:xfrm>
                <a:off x="548" y="3128"/>
                <a:ext cx="73" cy="108"/>
                <a:chOff x="548" y="3128"/>
                <a:chExt cx="73" cy="108"/>
              </a:xfrm>
            </p:grpSpPr>
            <p:sp>
              <p:nvSpPr>
                <p:cNvPr id="160841" name="Freeform 73" descr="Wide upward diagonal"/>
                <p:cNvSpPr>
                  <a:spLocks noChangeAspect="1"/>
                </p:cNvSpPr>
                <p:nvPr/>
              </p:nvSpPr>
              <p:spPr bwMode="auto">
                <a:xfrm>
                  <a:off x="548" y="3128"/>
                  <a:ext cx="73" cy="108"/>
                </a:xfrm>
                <a:custGeom>
                  <a:avLst/>
                  <a:gdLst>
                    <a:gd name="T0" fmla="*/ 72 w 73"/>
                    <a:gd name="T1" fmla="*/ 61 h 108"/>
                    <a:gd name="T2" fmla="*/ 68 w 73"/>
                    <a:gd name="T3" fmla="*/ 21 h 108"/>
                    <a:gd name="T4" fmla="*/ 50 w 73"/>
                    <a:gd name="T5" fmla="*/ 0 h 108"/>
                    <a:gd name="T6" fmla="*/ 29 w 73"/>
                    <a:gd name="T7" fmla="*/ 0 h 108"/>
                    <a:gd name="T8" fmla="*/ 11 w 73"/>
                    <a:gd name="T9" fmla="*/ 11 h 108"/>
                    <a:gd name="T10" fmla="*/ 0 w 73"/>
                    <a:gd name="T11" fmla="*/ 36 h 108"/>
                    <a:gd name="T12" fmla="*/ 0 w 73"/>
                    <a:gd name="T13" fmla="*/ 68 h 108"/>
                    <a:gd name="T14" fmla="*/ 9 w 73"/>
                    <a:gd name="T15" fmla="*/ 96 h 108"/>
                    <a:gd name="T16" fmla="*/ 29 w 73"/>
                    <a:gd name="T17" fmla="*/ 107 h 108"/>
                    <a:gd name="T18" fmla="*/ 65 w 73"/>
                    <a:gd name="T19" fmla="*/ 92 h 108"/>
                    <a:gd name="T20" fmla="*/ 72 w 73"/>
                    <a:gd name="T21" fmla="*/ 64 h 108"/>
                    <a:gd name="T22" fmla="*/ 72 w 73"/>
                    <a:gd name="T23" fmla="*/ 61 h 1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73" h="108">
                      <a:moveTo>
                        <a:pt x="72" y="61"/>
                      </a:moveTo>
                      <a:lnTo>
                        <a:pt x="68" y="21"/>
                      </a:lnTo>
                      <a:lnTo>
                        <a:pt x="50" y="0"/>
                      </a:lnTo>
                      <a:lnTo>
                        <a:pt x="29" y="0"/>
                      </a:lnTo>
                      <a:lnTo>
                        <a:pt x="11" y="11"/>
                      </a:lnTo>
                      <a:lnTo>
                        <a:pt x="0" y="36"/>
                      </a:lnTo>
                      <a:lnTo>
                        <a:pt x="0" y="68"/>
                      </a:lnTo>
                      <a:lnTo>
                        <a:pt x="9" y="96"/>
                      </a:lnTo>
                      <a:lnTo>
                        <a:pt x="29" y="107"/>
                      </a:lnTo>
                      <a:lnTo>
                        <a:pt x="65" y="92"/>
                      </a:lnTo>
                      <a:lnTo>
                        <a:pt x="72" y="64"/>
                      </a:lnTo>
                      <a:lnTo>
                        <a:pt x="72" y="61"/>
                      </a:lnTo>
                    </a:path>
                  </a:pathLst>
                </a:custGeom>
                <a:pattFill prst="wdUpDiag">
                  <a:fgClr>
                    <a:srgbClr val="74FFFF"/>
                  </a:fgClr>
                  <a:bgClr>
                    <a:srgbClr val="C1C1C1"/>
                  </a:bgClr>
                </a:pattFill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GB"/>
                </a:p>
              </p:txBody>
            </p:sp>
            <p:sp>
              <p:nvSpPr>
                <p:cNvPr id="160842" name="Freeform 74"/>
                <p:cNvSpPr>
                  <a:spLocks noChangeAspect="1"/>
                </p:cNvSpPr>
                <p:nvPr/>
              </p:nvSpPr>
              <p:spPr bwMode="auto">
                <a:xfrm>
                  <a:off x="578" y="3132"/>
                  <a:ext cx="29" cy="99"/>
                </a:xfrm>
                <a:custGeom>
                  <a:avLst/>
                  <a:gdLst>
                    <a:gd name="T0" fmla="*/ 14 w 29"/>
                    <a:gd name="T1" fmla="*/ 0 h 99"/>
                    <a:gd name="T2" fmla="*/ 28 w 29"/>
                    <a:gd name="T3" fmla="*/ 25 h 99"/>
                    <a:gd name="T4" fmla="*/ 28 w 29"/>
                    <a:gd name="T5" fmla="*/ 49 h 99"/>
                    <a:gd name="T6" fmla="*/ 28 w 29"/>
                    <a:gd name="T7" fmla="*/ 74 h 99"/>
                    <a:gd name="T8" fmla="*/ 28 w 29"/>
                    <a:gd name="T9" fmla="*/ 74 h 99"/>
                    <a:gd name="T10" fmla="*/ 14 w 29"/>
                    <a:gd name="T11" fmla="*/ 98 h 99"/>
                    <a:gd name="T12" fmla="*/ 0 w 29"/>
                    <a:gd name="T13" fmla="*/ 98 h 99"/>
                    <a:gd name="T14" fmla="*/ 0 w 29"/>
                    <a:gd name="T15" fmla="*/ 74 h 99"/>
                    <a:gd name="T16" fmla="*/ 0 w 29"/>
                    <a:gd name="T17" fmla="*/ 74 h 99"/>
                    <a:gd name="T18" fmla="*/ 14 w 29"/>
                    <a:gd name="T19" fmla="*/ 49 h 99"/>
                    <a:gd name="T20" fmla="*/ 0 w 29"/>
                    <a:gd name="T21" fmla="*/ 49 h 99"/>
                    <a:gd name="T22" fmla="*/ 0 w 29"/>
                    <a:gd name="T23" fmla="*/ 0 h 99"/>
                    <a:gd name="T24" fmla="*/ 0 w 29"/>
                    <a:gd name="T25" fmla="*/ 0 h 99"/>
                    <a:gd name="T26" fmla="*/ 14 w 29"/>
                    <a:gd name="T27" fmla="*/ 0 h 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29" h="99">
                      <a:moveTo>
                        <a:pt x="14" y="0"/>
                      </a:moveTo>
                      <a:lnTo>
                        <a:pt x="28" y="25"/>
                      </a:lnTo>
                      <a:lnTo>
                        <a:pt x="28" y="49"/>
                      </a:lnTo>
                      <a:lnTo>
                        <a:pt x="28" y="74"/>
                      </a:lnTo>
                      <a:lnTo>
                        <a:pt x="28" y="74"/>
                      </a:lnTo>
                      <a:lnTo>
                        <a:pt x="14" y="98"/>
                      </a:lnTo>
                      <a:lnTo>
                        <a:pt x="0" y="98"/>
                      </a:lnTo>
                      <a:lnTo>
                        <a:pt x="0" y="74"/>
                      </a:lnTo>
                      <a:lnTo>
                        <a:pt x="0" y="74"/>
                      </a:lnTo>
                      <a:lnTo>
                        <a:pt x="14" y="49"/>
                      </a:lnTo>
                      <a:lnTo>
                        <a:pt x="0" y="49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14" y="0"/>
                      </a:lnTo>
                    </a:path>
                  </a:pathLst>
                </a:custGeom>
                <a:solidFill>
                  <a:srgbClr val="714400"/>
                </a:solidFill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GB"/>
                </a:p>
              </p:txBody>
            </p:sp>
          </p:grpSp>
          <p:sp>
            <p:nvSpPr>
              <p:cNvPr id="160843" name="Oval 75" descr="Large confetti"/>
              <p:cNvSpPr>
                <a:spLocks noChangeAspect="1" noChangeArrowheads="1"/>
              </p:cNvSpPr>
              <p:nvPr/>
            </p:nvSpPr>
            <p:spPr bwMode="auto">
              <a:xfrm>
                <a:off x="526" y="3609"/>
                <a:ext cx="116" cy="114"/>
              </a:xfrm>
              <a:prstGeom prst="ellipse">
                <a:avLst/>
              </a:prstGeom>
              <a:pattFill prst="lgConfetti">
                <a:fgClr>
                  <a:schemeClr val="tx1"/>
                </a:fgClr>
                <a:bgClr>
                  <a:schemeClr val="bg1"/>
                </a:bgClr>
              </a:patt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50800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60844" name="Oval 76" descr="Large confetti"/>
              <p:cNvSpPr>
                <a:spLocks noChangeAspect="1" noChangeArrowheads="1"/>
              </p:cNvSpPr>
              <p:nvPr/>
            </p:nvSpPr>
            <p:spPr bwMode="auto">
              <a:xfrm>
                <a:off x="572" y="3750"/>
                <a:ext cx="124" cy="127"/>
              </a:xfrm>
              <a:prstGeom prst="ellipse">
                <a:avLst/>
              </a:prstGeom>
              <a:pattFill prst="lgConfetti">
                <a:fgClr>
                  <a:schemeClr val="tx1"/>
                </a:fgClr>
                <a:bgClr>
                  <a:schemeClr val="bg1"/>
                </a:bgClr>
              </a:patt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50800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grpSp>
            <p:nvGrpSpPr>
              <p:cNvPr id="160845" name="Group 77"/>
              <p:cNvGrpSpPr>
                <a:grpSpLocks noChangeAspect="1"/>
              </p:cNvGrpSpPr>
              <p:nvPr/>
            </p:nvGrpSpPr>
            <p:grpSpPr bwMode="auto">
              <a:xfrm>
                <a:off x="544" y="3636"/>
                <a:ext cx="83" cy="79"/>
                <a:chOff x="544" y="3636"/>
                <a:chExt cx="83" cy="79"/>
              </a:xfrm>
            </p:grpSpPr>
            <p:sp>
              <p:nvSpPr>
                <p:cNvPr id="160846" name="Freeform 78" descr="Wide upward diagonal"/>
                <p:cNvSpPr>
                  <a:spLocks noChangeAspect="1"/>
                </p:cNvSpPr>
                <p:nvPr/>
              </p:nvSpPr>
              <p:spPr bwMode="auto">
                <a:xfrm>
                  <a:off x="544" y="3636"/>
                  <a:ext cx="83" cy="79"/>
                </a:xfrm>
                <a:custGeom>
                  <a:avLst/>
                  <a:gdLst>
                    <a:gd name="T0" fmla="*/ 82 w 83"/>
                    <a:gd name="T1" fmla="*/ 44 h 79"/>
                    <a:gd name="T2" fmla="*/ 78 w 83"/>
                    <a:gd name="T3" fmla="*/ 16 h 79"/>
                    <a:gd name="T4" fmla="*/ 57 w 83"/>
                    <a:gd name="T5" fmla="*/ 0 h 79"/>
                    <a:gd name="T6" fmla="*/ 34 w 83"/>
                    <a:gd name="T7" fmla="*/ 0 h 79"/>
                    <a:gd name="T8" fmla="*/ 13 w 83"/>
                    <a:gd name="T9" fmla="*/ 8 h 79"/>
                    <a:gd name="T10" fmla="*/ 0 w 83"/>
                    <a:gd name="T11" fmla="*/ 26 h 79"/>
                    <a:gd name="T12" fmla="*/ 0 w 83"/>
                    <a:gd name="T13" fmla="*/ 49 h 79"/>
                    <a:gd name="T14" fmla="*/ 11 w 83"/>
                    <a:gd name="T15" fmla="*/ 70 h 79"/>
                    <a:gd name="T16" fmla="*/ 34 w 83"/>
                    <a:gd name="T17" fmla="*/ 78 h 79"/>
                    <a:gd name="T18" fmla="*/ 74 w 83"/>
                    <a:gd name="T19" fmla="*/ 67 h 79"/>
                    <a:gd name="T20" fmla="*/ 82 w 83"/>
                    <a:gd name="T21" fmla="*/ 47 h 79"/>
                    <a:gd name="T22" fmla="*/ 82 w 83"/>
                    <a:gd name="T23" fmla="*/ 44 h 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83" h="79">
                      <a:moveTo>
                        <a:pt x="82" y="44"/>
                      </a:moveTo>
                      <a:lnTo>
                        <a:pt x="78" y="16"/>
                      </a:lnTo>
                      <a:lnTo>
                        <a:pt x="57" y="0"/>
                      </a:lnTo>
                      <a:lnTo>
                        <a:pt x="34" y="0"/>
                      </a:lnTo>
                      <a:lnTo>
                        <a:pt x="13" y="8"/>
                      </a:lnTo>
                      <a:lnTo>
                        <a:pt x="0" y="26"/>
                      </a:lnTo>
                      <a:lnTo>
                        <a:pt x="0" y="49"/>
                      </a:lnTo>
                      <a:lnTo>
                        <a:pt x="11" y="70"/>
                      </a:lnTo>
                      <a:lnTo>
                        <a:pt x="34" y="78"/>
                      </a:lnTo>
                      <a:lnTo>
                        <a:pt x="74" y="67"/>
                      </a:lnTo>
                      <a:lnTo>
                        <a:pt x="82" y="47"/>
                      </a:lnTo>
                      <a:lnTo>
                        <a:pt x="82" y="44"/>
                      </a:lnTo>
                    </a:path>
                  </a:pathLst>
                </a:custGeom>
                <a:pattFill prst="wdUpDiag">
                  <a:fgClr>
                    <a:srgbClr val="74FFFF"/>
                  </a:fgClr>
                  <a:bgClr>
                    <a:srgbClr val="C1C1C1"/>
                  </a:bgClr>
                </a:pattFill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GB"/>
                </a:p>
              </p:txBody>
            </p:sp>
            <p:sp>
              <p:nvSpPr>
                <p:cNvPr id="160847" name="Freeform 79"/>
                <p:cNvSpPr>
                  <a:spLocks noChangeAspect="1"/>
                </p:cNvSpPr>
                <p:nvPr/>
              </p:nvSpPr>
              <p:spPr bwMode="auto">
                <a:xfrm>
                  <a:off x="576" y="3638"/>
                  <a:ext cx="34" cy="73"/>
                </a:xfrm>
                <a:custGeom>
                  <a:avLst/>
                  <a:gdLst>
                    <a:gd name="T0" fmla="*/ 17 w 34"/>
                    <a:gd name="T1" fmla="*/ 0 h 73"/>
                    <a:gd name="T2" fmla="*/ 33 w 34"/>
                    <a:gd name="T3" fmla="*/ 18 h 73"/>
                    <a:gd name="T4" fmla="*/ 33 w 34"/>
                    <a:gd name="T5" fmla="*/ 36 h 73"/>
                    <a:gd name="T6" fmla="*/ 33 w 34"/>
                    <a:gd name="T7" fmla="*/ 54 h 73"/>
                    <a:gd name="T8" fmla="*/ 33 w 34"/>
                    <a:gd name="T9" fmla="*/ 54 h 73"/>
                    <a:gd name="T10" fmla="*/ 17 w 34"/>
                    <a:gd name="T11" fmla="*/ 72 h 73"/>
                    <a:gd name="T12" fmla="*/ 0 w 34"/>
                    <a:gd name="T13" fmla="*/ 72 h 73"/>
                    <a:gd name="T14" fmla="*/ 0 w 34"/>
                    <a:gd name="T15" fmla="*/ 54 h 73"/>
                    <a:gd name="T16" fmla="*/ 0 w 34"/>
                    <a:gd name="T17" fmla="*/ 54 h 73"/>
                    <a:gd name="T18" fmla="*/ 17 w 34"/>
                    <a:gd name="T19" fmla="*/ 36 h 73"/>
                    <a:gd name="T20" fmla="*/ 0 w 34"/>
                    <a:gd name="T21" fmla="*/ 36 h 73"/>
                    <a:gd name="T22" fmla="*/ 0 w 34"/>
                    <a:gd name="T23" fmla="*/ 0 h 73"/>
                    <a:gd name="T24" fmla="*/ 0 w 34"/>
                    <a:gd name="T25" fmla="*/ 0 h 73"/>
                    <a:gd name="T26" fmla="*/ 17 w 34"/>
                    <a:gd name="T27" fmla="*/ 0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34" h="73">
                      <a:moveTo>
                        <a:pt x="17" y="0"/>
                      </a:moveTo>
                      <a:lnTo>
                        <a:pt x="33" y="18"/>
                      </a:lnTo>
                      <a:lnTo>
                        <a:pt x="33" y="36"/>
                      </a:lnTo>
                      <a:lnTo>
                        <a:pt x="33" y="54"/>
                      </a:lnTo>
                      <a:lnTo>
                        <a:pt x="33" y="54"/>
                      </a:lnTo>
                      <a:lnTo>
                        <a:pt x="17" y="72"/>
                      </a:lnTo>
                      <a:lnTo>
                        <a:pt x="0" y="72"/>
                      </a:lnTo>
                      <a:lnTo>
                        <a:pt x="0" y="54"/>
                      </a:lnTo>
                      <a:lnTo>
                        <a:pt x="0" y="54"/>
                      </a:lnTo>
                      <a:lnTo>
                        <a:pt x="17" y="36"/>
                      </a:lnTo>
                      <a:lnTo>
                        <a:pt x="0" y="36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17" y="0"/>
                      </a:lnTo>
                    </a:path>
                  </a:pathLst>
                </a:custGeom>
                <a:solidFill>
                  <a:srgbClr val="714400"/>
                </a:solidFill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GB"/>
                </a:p>
              </p:txBody>
            </p:sp>
          </p:grpSp>
          <p:sp>
            <p:nvSpPr>
              <p:cNvPr id="160848" name="Rectangle 80"/>
              <p:cNvSpPr>
                <a:spLocks noChangeAspect="1" noChangeArrowheads="1"/>
              </p:cNvSpPr>
              <p:nvPr/>
            </p:nvSpPr>
            <p:spPr bwMode="auto">
              <a:xfrm>
                <a:off x="447" y="1919"/>
                <a:ext cx="263" cy="527"/>
              </a:xfrm>
              <a:prstGeom prst="rect">
                <a:avLst/>
              </a:prstGeom>
              <a:gradFill rotWithShape="0">
                <a:gsLst>
                  <a:gs pos="0">
                    <a:srgbClr val="919191">
                      <a:gamma/>
                      <a:tint val="60000"/>
                      <a:invGamma/>
                    </a:srgbClr>
                  </a:gs>
                  <a:gs pos="100000">
                    <a:srgbClr val="919191"/>
                  </a:gs>
                </a:gsLst>
                <a:path path="shape">
                  <a:fillToRect l="50000" t="50000" r="50000" b="50000"/>
                </a:path>
              </a:gradFill>
              <a:ln w="25400">
                <a:solidFill>
                  <a:schemeClr val="bg2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60849" name="Freeform 81"/>
              <p:cNvSpPr>
                <a:spLocks noChangeAspect="1"/>
              </p:cNvSpPr>
              <p:nvPr/>
            </p:nvSpPr>
            <p:spPr bwMode="auto">
              <a:xfrm>
                <a:off x="451" y="2433"/>
                <a:ext cx="261" cy="218"/>
              </a:xfrm>
              <a:custGeom>
                <a:avLst/>
                <a:gdLst>
                  <a:gd name="T0" fmla="*/ 0 w 261"/>
                  <a:gd name="T1" fmla="*/ 0 h 218"/>
                  <a:gd name="T2" fmla="*/ 38 w 261"/>
                  <a:gd name="T3" fmla="*/ 216 h 218"/>
                  <a:gd name="T4" fmla="*/ 83 w 261"/>
                  <a:gd name="T5" fmla="*/ 173 h 218"/>
                  <a:gd name="T6" fmla="*/ 113 w 261"/>
                  <a:gd name="T7" fmla="*/ 163 h 218"/>
                  <a:gd name="T8" fmla="*/ 150 w 261"/>
                  <a:gd name="T9" fmla="*/ 163 h 218"/>
                  <a:gd name="T10" fmla="*/ 189 w 261"/>
                  <a:gd name="T11" fmla="*/ 179 h 218"/>
                  <a:gd name="T12" fmla="*/ 232 w 261"/>
                  <a:gd name="T13" fmla="*/ 217 h 218"/>
                  <a:gd name="T14" fmla="*/ 260 w 261"/>
                  <a:gd name="T15" fmla="*/ 0 h 2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61" h="218">
                    <a:moveTo>
                      <a:pt x="0" y="0"/>
                    </a:moveTo>
                    <a:lnTo>
                      <a:pt x="38" y="216"/>
                    </a:lnTo>
                    <a:lnTo>
                      <a:pt x="83" y="173"/>
                    </a:lnTo>
                    <a:lnTo>
                      <a:pt x="113" y="163"/>
                    </a:lnTo>
                    <a:lnTo>
                      <a:pt x="150" y="163"/>
                    </a:lnTo>
                    <a:lnTo>
                      <a:pt x="189" y="179"/>
                    </a:lnTo>
                    <a:lnTo>
                      <a:pt x="232" y="217"/>
                    </a:lnTo>
                    <a:lnTo>
                      <a:pt x="260" y="0"/>
                    </a:lnTo>
                  </a:path>
                </a:pathLst>
              </a:custGeom>
              <a:gradFill rotWithShape="0">
                <a:gsLst>
                  <a:gs pos="0">
                    <a:srgbClr val="919191">
                      <a:gamma/>
                      <a:tint val="60000"/>
                      <a:invGamma/>
                    </a:srgbClr>
                  </a:gs>
                  <a:gs pos="100000">
                    <a:srgbClr val="919191"/>
                  </a:gs>
                </a:gsLst>
                <a:path path="rect">
                  <a:fillToRect l="50000" t="50000" r="50000" b="50000"/>
                </a:path>
              </a:gradFill>
              <a:ln w="12700" cap="rnd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0850" name="Rectangle 82"/>
              <p:cNvSpPr>
                <a:spLocks noChangeAspect="1" noChangeArrowheads="1"/>
              </p:cNvSpPr>
              <p:nvPr/>
            </p:nvSpPr>
            <p:spPr bwMode="auto">
              <a:xfrm>
                <a:off x="395" y="2098"/>
                <a:ext cx="371" cy="89"/>
              </a:xfrm>
              <a:prstGeom prst="rect">
                <a:avLst/>
              </a:prstGeom>
              <a:gradFill rotWithShape="0">
                <a:gsLst>
                  <a:gs pos="0">
                    <a:srgbClr val="919191">
                      <a:gamma/>
                      <a:tint val="60000"/>
                      <a:invGamma/>
                    </a:srgbClr>
                  </a:gs>
                  <a:gs pos="100000">
                    <a:srgbClr val="919191"/>
                  </a:gs>
                </a:gsLst>
                <a:path path="shape">
                  <a:fillToRect l="50000" t="50000" r="50000" b="50000"/>
                </a:path>
              </a:gradFill>
              <a:ln w="25400">
                <a:solidFill>
                  <a:schemeClr val="bg2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</p:grpSp>
        <p:sp>
          <p:nvSpPr>
            <p:cNvPr id="160851" name="Text Box 83"/>
            <p:cNvSpPr txBox="1">
              <a:spLocks noChangeArrowheads="1"/>
            </p:cNvSpPr>
            <p:nvPr/>
          </p:nvSpPr>
          <p:spPr bwMode="auto">
            <a:xfrm>
              <a:off x="3342" y="2681"/>
              <a:ext cx="663" cy="23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GB" altLang="en-US" b="1" dirty="0"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PMT 1</a:t>
              </a:r>
            </a:p>
          </p:txBody>
        </p:sp>
        <p:sp>
          <p:nvSpPr>
            <p:cNvPr id="160852" name="Text Box 84"/>
            <p:cNvSpPr txBox="1">
              <a:spLocks noChangeArrowheads="1"/>
            </p:cNvSpPr>
            <p:nvPr/>
          </p:nvSpPr>
          <p:spPr bwMode="auto">
            <a:xfrm>
              <a:off x="4201" y="2279"/>
              <a:ext cx="663" cy="23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GB" altLang="en-US" b="1" dirty="0"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PMT 2</a:t>
              </a:r>
            </a:p>
          </p:txBody>
        </p:sp>
        <p:sp>
          <p:nvSpPr>
            <p:cNvPr id="160853" name="Text Box 85"/>
            <p:cNvSpPr txBox="1">
              <a:spLocks noChangeArrowheads="1"/>
            </p:cNvSpPr>
            <p:nvPr/>
          </p:nvSpPr>
          <p:spPr bwMode="auto">
            <a:xfrm>
              <a:off x="4981" y="1991"/>
              <a:ext cx="663" cy="23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GB" altLang="en-US" b="1" dirty="0"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PMT 3</a:t>
              </a:r>
            </a:p>
          </p:txBody>
        </p:sp>
        <p:sp>
          <p:nvSpPr>
            <p:cNvPr id="160854" name="Text Box 86"/>
            <p:cNvSpPr txBox="1">
              <a:spLocks noChangeArrowheads="1"/>
            </p:cNvSpPr>
            <p:nvPr/>
          </p:nvSpPr>
          <p:spPr bwMode="auto">
            <a:xfrm>
              <a:off x="4617" y="1415"/>
              <a:ext cx="663" cy="23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GB" altLang="en-US" b="1" dirty="0"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PMT 4</a:t>
              </a:r>
            </a:p>
          </p:txBody>
        </p:sp>
        <p:sp>
          <p:nvSpPr>
            <p:cNvPr id="160855" name="Text Box 87"/>
            <p:cNvSpPr txBox="1">
              <a:spLocks noChangeArrowheads="1"/>
            </p:cNvSpPr>
            <p:nvPr/>
          </p:nvSpPr>
          <p:spPr bwMode="auto">
            <a:xfrm>
              <a:off x="1705" y="1895"/>
              <a:ext cx="1426" cy="23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GB" altLang="en-US" b="1" dirty="0"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Dichroic filters</a:t>
              </a:r>
            </a:p>
          </p:txBody>
        </p:sp>
      </p:grpSp>
      <p:grpSp>
        <p:nvGrpSpPr>
          <p:cNvPr id="88" name="Group 87"/>
          <p:cNvGrpSpPr/>
          <p:nvPr/>
        </p:nvGrpSpPr>
        <p:grpSpPr>
          <a:xfrm>
            <a:off x="0" y="5607698"/>
            <a:ext cx="12192000" cy="1250302"/>
            <a:chOff x="0" y="5607698"/>
            <a:chExt cx="12192000" cy="1250302"/>
          </a:xfrm>
        </p:grpSpPr>
        <p:sp>
          <p:nvSpPr>
            <p:cNvPr id="89" name="Rectangle 88"/>
            <p:cNvSpPr/>
            <p:nvPr/>
          </p:nvSpPr>
          <p:spPr>
            <a:xfrm>
              <a:off x="0" y="5607698"/>
              <a:ext cx="12192000" cy="1250302"/>
            </a:xfrm>
            <a:prstGeom prst="rect">
              <a:avLst/>
            </a:prstGeom>
            <a:solidFill>
              <a:srgbClr val="FFF6D9"/>
            </a:solidFill>
            <a:ln>
              <a:gradFill>
                <a:gsLst>
                  <a:gs pos="0">
                    <a:schemeClr val="accent1">
                      <a:lumMod val="5000"/>
                      <a:lumOff val="95000"/>
                    </a:schemeClr>
                  </a:gs>
                  <a:gs pos="74000">
                    <a:schemeClr val="accent1">
                      <a:lumMod val="45000"/>
                      <a:lumOff val="55000"/>
                    </a:schemeClr>
                  </a:gs>
                  <a:gs pos="40000">
                    <a:schemeClr val="accent1">
                      <a:lumMod val="45000"/>
                      <a:lumOff val="55000"/>
                    </a:schemeClr>
                  </a:gs>
                  <a:gs pos="100000">
                    <a:schemeClr val="accent1">
                      <a:lumMod val="30000"/>
                      <a:lumOff val="70000"/>
                    </a:schemeClr>
                  </a:gs>
                </a:gsLst>
                <a:lin ang="5400000" scaled="1"/>
              </a:gradFill>
            </a:ln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GB" sz="2400" b="1" dirty="0">
                  <a:solidFill>
                    <a:srgbClr val="FF0000"/>
                  </a:solidFill>
                </a:rPr>
                <a:t>				Malcolm Needs CSci FIBMS FBBTS</a:t>
              </a:r>
            </a:p>
          </p:txBody>
        </p:sp>
        <p:sp>
          <p:nvSpPr>
            <p:cNvPr id="90" name="Oval 89"/>
            <p:cNvSpPr>
              <a:spLocks noChangeAspect="1"/>
            </p:cNvSpPr>
            <p:nvPr/>
          </p:nvSpPr>
          <p:spPr bwMode="auto">
            <a:xfrm rot="5400000">
              <a:off x="281710" y="5734174"/>
              <a:ext cx="972015" cy="971652"/>
            </a:xfrm>
            <a:prstGeom prst="ellipse">
              <a:avLst/>
            </a:prstGeom>
            <a:solidFill>
              <a:srgbClr val="FF1111">
                <a:alpha val="93333"/>
              </a:srgbClr>
            </a:solidFill>
            <a:ln w="38100" cap="flat" cmpd="sng" algn="ctr">
              <a:solidFill>
                <a:srgbClr val="C00000"/>
              </a:solidFill>
              <a:prstDash val="solid"/>
              <a:round/>
              <a:headEnd type="none" w="med" len="med"/>
              <a:tailEnd type="none" w="med" len="med"/>
            </a:ln>
            <a:effectLst>
              <a:outerShdw sx="1000" sy="1000" algn="ctr" rotWithShape="0">
                <a:srgbClr val="000000"/>
              </a:outerShdw>
              <a:reflection endPos="0" dir="5400000" sy="-100000" algn="bl" rotWithShape="0"/>
            </a:effectLst>
            <a:scene3d>
              <a:camera prst="obliqueBottomRight"/>
              <a:lightRig rig="threePt" dir="t"/>
            </a:scene3d>
            <a:sp3d>
              <a:bevelT w="254000" prst="slope"/>
              <a:bevelB w="114300" prst="artDeco"/>
            </a:sp3d>
          </p:spPr>
          <p:txBody>
            <a:bodyPr/>
            <a:lstStyle/>
            <a:p>
              <a:pPr defTabSz="914400" eaLnBrk="0" hangingPunct="0">
                <a:defRPr/>
              </a:pPr>
              <a:endParaRPr lang="en-GB" sz="2400">
                <a:latin typeface="Times New Roman" charset="0"/>
                <a:cs typeface="+mn-cs"/>
              </a:endParaRPr>
            </a:p>
          </p:txBody>
        </p:sp>
        <p:grpSp>
          <p:nvGrpSpPr>
            <p:cNvPr id="91" name="Group 7"/>
            <p:cNvGrpSpPr>
              <a:grpSpLocks noChangeAspect="1"/>
            </p:cNvGrpSpPr>
            <p:nvPr/>
          </p:nvGrpSpPr>
          <p:grpSpPr bwMode="auto">
            <a:xfrm>
              <a:off x="1446003" y="6071153"/>
              <a:ext cx="463617" cy="516607"/>
              <a:chOff x="2839" y="1944"/>
              <a:chExt cx="596" cy="664"/>
            </a:xfrm>
          </p:grpSpPr>
          <p:sp>
            <p:nvSpPr>
              <p:cNvPr id="363" name="Line 8"/>
              <p:cNvSpPr>
                <a:spLocks noChangeAspect="1" noChangeShapeType="1"/>
              </p:cNvSpPr>
              <p:nvPr/>
            </p:nvSpPr>
            <p:spPr bwMode="auto">
              <a:xfrm rot="2543020">
                <a:off x="3080" y="2403"/>
                <a:ext cx="90" cy="6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64" name="Line 9"/>
              <p:cNvSpPr>
                <a:spLocks noChangeAspect="1" noChangeShapeType="1"/>
              </p:cNvSpPr>
              <p:nvPr/>
            </p:nvSpPr>
            <p:spPr bwMode="auto">
              <a:xfrm rot="2543020" flipH="1">
                <a:off x="2927" y="2250"/>
                <a:ext cx="60" cy="6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65" name="Line 10"/>
              <p:cNvSpPr>
                <a:spLocks noChangeAspect="1" noChangeShapeType="1"/>
              </p:cNvSpPr>
              <p:nvPr/>
            </p:nvSpPr>
            <p:spPr bwMode="auto">
              <a:xfrm rot="2543020">
                <a:off x="2969" y="2374"/>
                <a:ext cx="9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66" name="Line 11"/>
              <p:cNvSpPr>
                <a:spLocks noChangeAspect="1" noChangeShapeType="1"/>
              </p:cNvSpPr>
              <p:nvPr/>
            </p:nvSpPr>
            <p:spPr bwMode="auto">
              <a:xfrm rot="2543020">
                <a:off x="2989" y="2352"/>
                <a:ext cx="9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67" name="Rectangle 12"/>
              <p:cNvSpPr>
                <a:spLocks noChangeAspect="1" noChangeArrowheads="1"/>
              </p:cNvSpPr>
              <p:nvPr/>
            </p:nvSpPr>
            <p:spPr bwMode="auto">
              <a:xfrm rot="4906894">
                <a:off x="3231" y="2177"/>
                <a:ext cx="50" cy="30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68" name="Rectangle 13"/>
              <p:cNvSpPr>
                <a:spLocks noChangeAspect="1" noChangeArrowheads="1"/>
              </p:cNvSpPr>
              <p:nvPr/>
            </p:nvSpPr>
            <p:spPr bwMode="auto">
              <a:xfrm rot="4862429">
                <a:off x="3258" y="2301"/>
                <a:ext cx="49" cy="30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69" name="Rectangle 14"/>
              <p:cNvSpPr>
                <a:spLocks noChangeAspect="1" noChangeArrowheads="1"/>
              </p:cNvSpPr>
              <p:nvPr/>
            </p:nvSpPr>
            <p:spPr bwMode="auto">
              <a:xfrm rot="2543020">
                <a:off x="3017" y="2344"/>
                <a:ext cx="50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0" name="Rectangle 15"/>
              <p:cNvSpPr>
                <a:spLocks noChangeAspect="1" noChangeArrowheads="1"/>
              </p:cNvSpPr>
              <p:nvPr/>
            </p:nvSpPr>
            <p:spPr bwMode="auto">
              <a:xfrm rot="2543020">
                <a:off x="2915" y="2456"/>
                <a:ext cx="50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1" name="Rectangle 16"/>
              <p:cNvSpPr>
                <a:spLocks noChangeAspect="1" noChangeArrowheads="1"/>
              </p:cNvSpPr>
              <p:nvPr/>
            </p:nvSpPr>
            <p:spPr bwMode="auto">
              <a:xfrm rot="2543020">
                <a:off x="2942" y="2275"/>
                <a:ext cx="49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2" name="Rectangle 17"/>
              <p:cNvSpPr>
                <a:spLocks noChangeAspect="1" noChangeArrowheads="1"/>
              </p:cNvSpPr>
              <p:nvPr/>
            </p:nvSpPr>
            <p:spPr bwMode="auto">
              <a:xfrm rot="10736418">
                <a:off x="2996" y="1944"/>
                <a:ext cx="49" cy="3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3" name="Rectangle 18"/>
              <p:cNvSpPr>
                <a:spLocks noChangeAspect="1" noChangeArrowheads="1"/>
              </p:cNvSpPr>
              <p:nvPr/>
            </p:nvSpPr>
            <p:spPr bwMode="auto">
              <a:xfrm rot="2543020">
                <a:off x="2839" y="2388"/>
                <a:ext cx="49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4" name="Rectangle 19"/>
              <p:cNvSpPr>
                <a:spLocks noChangeAspect="1" noChangeArrowheads="1"/>
              </p:cNvSpPr>
              <p:nvPr/>
            </p:nvSpPr>
            <p:spPr bwMode="auto">
              <a:xfrm rot="10736418">
                <a:off x="2867" y="1950"/>
                <a:ext cx="49" cy="3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375" name="AutoShape 20"/>
              <p:cNvCxnSpPr>
                <a:cxnSpLocks noChangeAspect="1" noChangeShapeType="1"/>
                <a:stCxn id="374" idx="3"/>
                <a:endCxn id="374" idx="1"/>
              </p:cNvCxnSpPr>
              <p:nvPr/>
            </p:nvCxnSpPr>
            <p:spPr bwMode="auto">
              <a:xfrm>
                <a:off x="2868" y="2118"/>
                <a:ext cx="49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76" name="AutoShape 21"/>
              <p:cNvCxnSpPr>
                <a:cxnSpLocks noChangeAspect="1" noChangeShapeType="1"/>
                <a:stCxn id="374" idx="1"/>
                <a:endCxn id="374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77" name="AutoShape 22"/>
              <p:cNvCxnSpPr>
                <a:cxnSpLocks noChangeAspect="1" noChangeShapeType="1"/>
                <a:stCxn id="374" idx="1"/>
                <a:endCxn id="374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78" name="AutoShape 23"/>
              <p:cNvCxnSpPr>
                <a:cxnSpLocks noChangeAspect="1" noChangeShapeType="1"/>
                <a:stCxn id="374" idx="1"/>
                <a:endCxn id="374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79" name="AutoShape 24"/>
              <p:cNvCxnSpPr>
                <a:cxnSpLocks noChangeAspect="1" noChangeShapeType="1"/>
                <a:stCxn id="374" idx="1"/>
                <a:endCxn id="374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80" name="AutoShape 25"/>
              <p:cNvCxnSpPr>
                <a:cxnSpLocks noChangeAspect="1" noChangeShapeType="1"/>
                <a:stCxn id="368" idx="3"/>
                <a:endCxn id="368" idx="1"/>
              </p:cNvCxnSpPr>
              <p:nvPr/>
            </p:nvCxnSpPr>
            <p:spPr bwMode="auto">
              <a:xfrm flipH="1" flipV="1">
                <a:off x="3280" y="2430"/>
                <a:ext cx="8" cy="4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81" name="AutoShape 26"/>
              <p:cNvCxnSpPr>
                <a:cxnSpLocks noChangeAspect="1" noChangeShapeType="1"/>
                <a:stCxn id="374" idx="1"/>
                <a:endCxn id="374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82" name="AutoShape 27"/>
              <p:cNvCxnSpPr>
                <a:cxnSpLocks noChangeAspect="1" noChangeShapeType="1"/>
                <a:stCxn id="374" idx="1"/>
                <a:endCxn id="374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83" name="AutoShape 28"/>
              <p:cNvCxnSpPr>
                <a:cxnSpLocks noChangeAspect="1" noChangeShapeType="1"/>
                <a:stCxn id="374" idx="1"/>
                <a:endCxn id="374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84" name="AutoShape 29"/>
              <p:cNvCxnSpPr>
                <a:cxnSpLocks noChangeAspect="1" noChangeShapeType="1"/>
              </p:cNvCxnSpPr>
              <p:nvPr/>
            </p:nvCxnSpPr>
            <p:spPr bwMode="auto">
              <a:xfrm rot="2543020" flipV="1">
                <a:off x="2997" y="2091"/>
                <a:ext cx="36" cy="34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85" name="AutoShape 30"/>
              <p:cNvCxnSpPr>
                <a:cxnSpLocks noChangeAspect="1" noChangeShapeType="1"/>
              </p:cNvCxnSpPr>
              <p:nvPr/>
            </p:nvCxnSpPr>
            <p:spPr bwMode="auto">
              <a:xfrm rot="2543020" flipH="1" flipV="1">
                <a:off x="3243" y="2317"/>
                <a:ext cx="38" cy="31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86" name="AutoShape 31"/>
              <p:cNvCxnSpPr>
                <a:cxnSpLocks noChangeAspect="1" noChangeShapeType="1"/>
                <a:stCxn id="368" idx="1"/>
                <a:endCxn id="368" idx="1"/>
              </p:cNvCxnSpPr>
              <p:nvPr/>
            </p:nvCxnSpPr>
            <p:spPr bwMode="auto">
              <a:xfrm>
                <a:off x="3280" y="2430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387" name="Line 32"/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868" y="2421"/>
                <a:ext cx="0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88" name="Line 33"/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970" y="2309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89" name="Line 34"/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935" y="2482"/>
                <a:ext cx="0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90" name="Line 35"/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3038" y="2370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91" name="Line 36"/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339" y="2399"/>
                <a:ext cx="1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92" name="Line 37"/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191" y="2427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93" name="Line 38"/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335" y="2270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94" name="Line 39"/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185" y="2299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95" name="Line 40"/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2893" y="1991"/>
                <a:ext cx="1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96" name="Line 41"/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3021" y="1984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97" name="Line 42"/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2900" y="2163"/>
                <a:ext cx="1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98" name="Line 43"/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3029" y="2156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99" name="Oval 44"/>
              <p:cNvSpPr>
                <a:spLocks noChangeAspect="1" noChangeArrowheads="1"/>
              </p:cNvSpPr>
              <p:nvPr/>
            </p:nvSpPr>
            <p:spPr bwMode="auto">
              <a:xfrm rot="2543020">
                <a:off x="2991" y="2406"/>
                <a:ext cx="20" cy="2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00" name="Oval 45"/>
              <p:cNvSpPr>
                <a:spLocks noChangeAspect="1" noChangeArrowheads="1"/>
              </p:cNvSpPr>
              <p:nvPr/>
            </p:nvSpPr>
            <p:spPr bwMode="auto">
              <a:xfrm rot="2543020">
                <a:off x="2964" y="2382"/>
                <a:ext cx="20" cy="2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</p:grpSp>
        <p:grpSp>
          <p:nvGrpSpPr>
            <p:cNvPr id="92" name="Group 397"/>
            <p:cNvGrpSpPr>
              <a:grpSpLocks noChangeAspect="1"/>
            </p:cNvGrpSpPr>
            <p:nvPr/>
          </p:nvGrpSpPr>
          <p:grpSpPr bwMode="auto">
            <a:xfrm>
              <a:off x="1982621" y="5735053"/>
              <a:ext cx="1024036" cy="1019723"/>
              <a:chOff x="3600" y="1632"/>
              <a:chExt cx="1594" cy="1587"/>
            </a:xfrm>
          </p:grpSpPr>
          <p:sp>
            <p:nvSpPr>
              <p:cNvPr id="93" name="Line 141"/>
              <p:cNvSpPr>
                <a:spLocks noChangeAspect="1" noChangeShapeType="1"/>
              </p:cNvSpPr>
              <p:nvPr/>
            </p:nvSpPr>
            <p:spPr bwMode="auto">
              <a:xfrm>
                <a:off x="4215" y="171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94" name="Line 142"/>
              <p:cNvSpPr>
                <a:spLocks noChangeAspect="1" noChangeShapeType="1"/>
              </p:cNvSpPr>
              <p:nvPr/>
            </p:nvSpPr>
            <p:spPr bwMode="auto">
              <a:xfrm flipH="1">
                <a:off x="4593" y="171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95" name="Rectangle 126"/>
              <p:cNvSpPr>
                <a:spLocks noChangeAspect="1" noChangeArrowheads="1"/>
              </p:cNvSpPr>
              <p:nvPr/>
            </p:nvSpPr>
            <p:spPr bwMode="auto">
              <a:xfrm rot="8193398">
                <a:off x="4242" y="1632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96" name="Rectangle 127"/>
              <p:cNvSpPr>
                <a:spLocks noChangeAspect="1" noChangeArrowheads="1"/>
              </p:cNvSpPr>
              <p:nvPr/>
            </p:nvSpPr>
            <p:spPr bwMode="auto">
              <a:xfrm rot="2363874">
                <a:off x="4528" y="1647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97" name="Rectangle 128"/>
              <p:cNvSpPr>
                <a:spLocks noChangeAspect="1" noChangeArrowheads="1"/>
              </p:cNvSpPr>
              <p:nvPr/>
            </p:nvSpPr>
            <p:spPr bwMode="auto">
              <a:xfrm>
                <a:off x="4217" y="1672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98" name="Line 129"/>
              <p:cNvSpPr>
                <a:spLocks noChangeAspect="1" noChangeShapeType="1"/>
              </p:cNvSpPr>
              <p:nvPr/>
            </p:nvSpPr>
            <p:spPr bwMode="auto">
              <a:xfrm flipH="1" flipV="1">
                <a:off x="4107" y="2362"/>
                <a:ext cx="27" cy="29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99" name="Line 130"/>
              <p:cNvSpPr>
                <a:spLocks noChangeAspect="1" noChangeShapeType="1"/>
              </p:cNvSpPr>
              <p:nvPr/>
            </p:nvSpPr>
            <p:spPr bwMode="auto">
              <a:xfrm flipH="1">
                <a:off x="4215" y="2741"/>
                <a:ext cx="378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0" name="Line 131"/>
              <p:cNvSpPr>
                <a:spLocks noChangeAspect="1" noChangeShapeType="1"/>
              </p:cNvSpPr>
              <p:nvPr/>
            </p:nvSpPr>
            <p:spPr bwMode="auto">
              <a:xfrm flipH="1">
                <a:off x="4674" y="2389"/>
                <a:ext cx="28" cy="29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01" name="Line 132"/>
              <p:cNvSpPr>
                <a:spLocks noChangeAspect="1" noChangeShapeType="1"/>
              </p:cNvSpPr>
              <p:nvPr/>
            </p:nvSpPr>
            <p:spPr bwMode="auto">
              <a:xfrm>
                <a:off x="4485" y="2146"/>
                <a:ext cx="162" cy="162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02" name="Line 133"/>
              <p:cNvSpPr>
                <a:spLocks noChangeAspect="1" noChangeShapeType="1"/>
              </p:cNvSpPr>
              <p:nvPr/>
            </p:nvSpPr>
            <p:spPr bwMode="auto">
              <a:xfrm flipH="1">
                <a:off x="4161" y="2146"/>
                <a:ext cx="189" cy="135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03" name="Line 134"/>
              <p:cNvSpPr>
                <a:spLocks noChangeAspect="1" noChangeShapeType="1"/>
              </p:cNvSpPr>
              <p:nvPr/>
            </p:nvSpPr>
            <p:spPr bwMode="auto">
              <a:xfrm flipH="1">
                <a:off x="4458" y="2660"/>
                <a:ext cx="27" cy="0"/>
              </a:xfrm>
              <a:prstGeom prst="line">
                <a:avLst/>
              </a:prstGeom>
              <a:noFill/>
              <a:ln w="28575">
                <a:solidFill>
                  <a:schemeClr val="hlink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4" name="Line 135"/>
              <p:cNvSpPr>
                <a:spLocks noChangeAspect="1" noChangeShapeType="1"/>
              </p:cNvSpPr>
              <p:nvPr/>
            </p:nvSpPr>
            <p:spPr bwMode="auto">
              <a:xfrm>
                <a:off x="4323" y="2633"/>
                <a:ext cx="27" cy="0"/>
              </a:xfrm>
              <a:prstGeom prst="line">
                <a:avLst/>
              </a:prstGeom>
              <a:noFill/>
              <a:ln w="28575">
                <a:solidFill>
                  <a:schemeClr val="hlink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5" name="Line 136"/>
              <p:cNvSpPr>
                <a:spLocks noChangeAspect="1" noChangeShapeType="1"/>
              </p:cNvSpPr>
              <p:nvPr/>
            </p:nvSpPr>
            <p:spPr bwMode="auto">
              <a:xfrm flipH="1">
                <a:off x="4566" y="2470"/>
                <a:ext cx="27" cy="10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06" name="Line 137"/>
              <p:cNvSpPr>
                <a:spLocks noChangeAspect="1" noChangeShapeType="1"/>
              </p:cNvSpPr>
              <p:nvPr/>
            </p:nvSpPr>
            <p:spPr bwMode="auto">
              <a:xfrm>
                <a:off x="4485" y="2281"/>
                <a:ext cx="27" cy="10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07" name="Line 138"/>
              <p:cNvSpPr>
                <a:spLocks noChangeAspect="1" noChangeShapeType="1"/>
              </p:cNvSpPr>
              <p:nvPr/>
            </p:nvSpPr>
            <p:spPr bwMode="auto">
              <a:xfrm>
                <a:off x="4215" y="2470"/>
                <a:ext cx="27" cy="8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08" name="Line 139"/>
              <p:cNvSpPr>
                <a:spLocks noChangeAspect="1" noChangeShapeType="1"/>
              </p:cNvSpPr>
              <p:nvPr/>
            </p:nvSpPr>
            <p:spPr bwMode="auto">
              <a:xfrm flipH="1">
                <a:off x="4296" y="2281"/>
                <a:ext cx="54" cy="8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09" name="Line 140"/>
              <p:cNvSpPr>
                <a:spLocks noChangeAspect="1" noChangeShapeType="1"/>
              </p:cNvSpPr>
              <p:nvPr/>
            </p:nvSpPr>
            <p:spPr bwMode="auto">
              <a:xfrm>
                <a:off x="4377" y="1902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110" name="AutoShape 143"/>
              <p:cNvCxnSpPr>
                <a:cxnSpLocks noChangeAspect="1" noChangeShapeType="1"/>
                <a:stCxn id="117" idx="0"/>
                <a:endCxn id="114" idx="0"/>
              </p:cNvCxnSpPr>
              <p:nvPr/>
            </p:nvCxnSpPr>
            <p:spPr bwMode="auto">
              <a:xfrm>
                <a:off x="4372" y="2038"/>
                <a:ext cx="91" cy="0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11" name="Rectangle 144"/>
              <p:cNvSpPr>
                <a:spLocks noChangeAspect="1" noChangeArrowheads="1"/>
              </p:cNvSpPr>
              <p:nvPr/>
            </p:nvSpPr>
            <p:spPr bwMode="auto">
              <a:xfrm>
                <a:off x="4441" y="217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2" name="Rectangle 145"/>
              <p:cNvSpPr>
                <a:spLocks noChangeAspect="1" noChangeArrowheads="1"/>
              </p:cNvSpPr>
              <p:nvPr/>
            </p:nvSpPr>
            <p:spPr bwMode="auto">
              <a:xfrm rot="2319409">
                <a:off x="4620" y="1713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3" name="Rectangle 146"/>
              <p:cNvSpPr>
                <a:spLocks noChangeAspect="1" noChangeArrowheads="1"/>
              </p:cNvSpPr>
              <p:nvPr/>
            </p:nvSpPr>
            <p:spPr bwMode="auto">
              <a:xfrm>
                <a:off x="4441" y="1902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4" name="Rectangle 147"/>
              <p:cNvSpPr>
                <a:spLocks noChangeAspect="1" noChangeArrowheads="1"/>
              </p:cNvSpPr>
              <p:nvPr/>
            </p:nvSpPr>
            <p:spPr bwMode="auto">
              <a:xfrm>
                <a:off x="4441" y="203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5" name="Rectangle 148"/>
              <p:cNvSpPr>
                <a:spLocks noChangeAspect="1" noChangeArrowheads="1"/>
              </p:cNvSpPr>
              <p:nvPr/>
            </p:nvSpPr>
            <p:spPr bwMode="auto">
              <a:xfrm>
                <a:off x="4350" y="1902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6" name="Rectangle 149"/>
              <p:cNvSpPr>
                <a:spLocks noChangeAspect="1" noChangeArrowheads="1"/>
              </p:cNvSpPr>
              <p:nvPr/>
            </p:nvSpPr>
            <p:spPr bwMode="auto">
              <a:xfrm>
                <a:off x="4350" y="217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7" name="Rectangle 150"/>
              <p:cNvSpPr>
                <a:spLocks noChangeAspect="1" noChangeArrowheads="1"/>
              </p:cNvSpPr>
              <p:nvPr/>
            </p:nvSpPr>
            <p:spPr bwMode="auto">
              <a:xfrm>
                <a:off x="4350" y="203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8" name="Rectangle 151"/>
              <p:cNvSpPr>
                <a:spLocks noChangeAspect="1" noChangeArrowheads="1"/>
              </p:cNvSpPr>
              <p:nvPr/>
            </p:nvSpPr>
            <p:spPr bwMode="auto">
              <a:xfrm rot="8193398">
                <a:off x="4161" y="1713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119" name="AutoShape 152"/>
              <p:cNvCxnSpPr>
                <a:cxnSpLocks noChangeAspect="1" noChangeShapeType="1"/>
                <a:stCxn id="118" idx="3"/>
                <a:endCxn id="118" idx="1"/>
              </p:cNvCxnSpPr>
              <p:nvPr/>
            </p:nvCxnSpPr>
            <p:spPr bwMode="auto">
              <a:xfrm flipV="1">
                <a:off x="4166" y="184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20" name="AutoShape 153"/>
              <p:cNvCxnSpPr>
                <a:cxnSpLocks noChangeAspect="1" noChangeShapeType="1"/>
                <a:stCxn id="118" idx="1"/>
                <a:endCxn id="118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21" name="AutoShape 154"/>
              <p:cNvCxnSpPr>
                <a:cxnSpLocks noChangeAspect="1" noChangeShapeType="1"/>
                <a:stCxn id="118" idx="1"/>
                <a:endCxn id="118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22" name="AutoShape 155"/>
              <p:cNvCxnSpPr>
                <a:cxnSpLocks noChangeAspect="1" noChangeShapeType="1"/>
                <a:stCxn id="118" idx="1"/>
                <a:endCxn id="118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23" name="AutoShape 156"/>
              <p:cNvCxnSpPr>
                <a:cxnSpLocks noChangeAspect="1" noChangeShapeType="1"/>
                <a:stCxn id="118" idx="1"/>
                <a:endCxn id="118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24" name="AutoShape 157"/>
              <p:cNvCxnSpPr>
                <a:cxnSpLocks noChangeAspect="1" noChangeShapeType="1"/>
                <a:stCxn id="112" idx="3"/>
                <a:endCxn id="112" idx="1"/>
              </p:cNvCxnSpPr>
              <p:nvPr/>
            </p:nvCxnSpPr>
            <p:spPr bwMode="auto">
              <a:xfrm flipH="1" flipV="1">
                <a:off x="4625" y="1834"/>
                <a:ext cx="34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25" name="AutoShape 158"/>
              <p:cNvCxnSpPr>
                <a:cxnSpLocks noChangeAspect="1" noChangeShapeType="1"/>
                <a:stCxn id="118" idx="1"/>
                <a:endCxn id="118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26" name="AutoShape 159"/>
              <p:cNvCxnSpPr>
                <a:cxnSpLocks noChangeAspect="1" noChangeShapeType="1"/>
                <a:stCxn id="118" idx="1"/>
                <a:endCxn id="118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27" name="AutoShape 160"/>
              <p:cNvCxnSpPr>
                <a:cxnSpLocks noChangeAspect="1" noChangeShapeType="1"/>
                <a:stCxn id="118" idx="1"/>
                <a:endCxn id="118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28" name="AutoShape 161"/>
              <p:cNvCxnSpPr>
                <a:cxnSpLocks noChangeAspect="1" noChangeShapeType="1"/>
              </p:cNvCxnSpPr>
              <p:nvPr/>
            </p:nvCxnSpPr>
            <p:spPr bwMode="auto">
              <a:xfrm flipV="1">
                <a:off x="4242" y="176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29" name="AutoShape 162"/>
              <p:cNvCxnSpPr>
                <a:cxnSpLocks noChangeAspect="1" noChangeShapeType="1"/>
              </p:cNvCxnSpPr>
              <p:nvPr/>
            </p:nvCxnSpPr>
            <p:spPr bwMode="auto">
              <a:xfrm flipH="1" flipV="1">
                <a:off x="4539" y="1767"/>
                <a:ext cx="35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0" name="AutoShape 163"/>
              <p:cNvCxnSpPr>
                <a:cxnSpLocks noChangeAspect="1" noChangeShapeType="1"/>
                <a:stCxn id="112" idx="1"/>
                <a:endCxn id="112" idx="1"/>
              </p:cNvCxnSpPr>
              <p:nvPr/>
            </p:nvCxnSpPr>
            <p:spPr bwMode="auto">
              <a:xfrm>
                <a:off x="4625" y="183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31" name="Line 164"/>
              <p:cNvSpPr>
                <a:spLocks noChangeAspect="1" noChangeShapeType="1"/>
              </p:cNvSpPr>
              <p:nvPr/>
            </p:nvSpPr>
            <p:spPr bwMode="auto">
              <a:xfrm flipV="1">
                <a:off x="4377" y="220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32" name="Line 165"/>
              <p:cNvSpPr>
                <a:spLocks noChangeAspect="1" noChangeShapeType="1"/>
              </p:cNvSpPr>
              <p:nvPr/>
            </p:nvSpPr>
            <p:spPr bwMode="auto">
              <a:xfrm flipV="1">
                <a:off x="4377" y="206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33" name="Line 166"/>
              <p:cNvSpPr>
                <a:spLocks noChangeAspect="1" noChangeShapeType="1"/>
              </p:cNvSpPr>
              <p:nvPr/>
            </p:nvSpPr>
            <p:spPr bwMode="auto">
              <a:xfrm flipV="1">
                <a:off x="4377" y="192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34" name="Line 167"/>
              <p:cNvSpPr>
                <a:spLocks noChangeAspect="1" noChangeShapeType="1"/>
              </p:cNvSpPr>
              <p:nvPr/>
            </p:nvSpPr>
            <p:spPr bwMode="auto">
              <a:xfrm flipV="1">
                <a:off x="4458" y="220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35" name="Line 168"/>
              <p:cNvSpPr>
                <a:spLocks noChangeAspect="1" noChangeShapeType="1"/>
              </p:cNvSpPr>
              <p:nvPr/>
            </p:nvSpPr>
            <p:spPr bwMode="auto">
              <a:xfrm flipV="1">
                <a:off x="4458" y="206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36" name="Line 169"/>
              <p:cNvSpPr>
                <a:spLocks noChangeAspect="1" noChangeShapeType="1"/>
              </p:cNvSpPr>
              <p:nvPr/>
            </p:nvSpPr>
            <p:spPr bwMode="auto">
              <a:xfrm flipV="1">
                <a:off x="4458" y="192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37" name="Line 170"/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674" y="1767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38" name="Line 171"/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93" y="187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39" name="Line 172"/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93" y="1686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40" name="Line 173"/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12" y="179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41" name="Line 174"/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134" y="176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42" name="Line 175"/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215" y="168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43" name="Line 176"/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242" y="187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44" name="Line 177"/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323" y="179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45" name="Oval 178"/>
              <p:cNvSpPr>
                <a:spLocks noChangeAspect="1" noChangeArrowheads="1"/>
              </p:cNvSpPr>
              <p:nvPr/>
            </p:nvSpPr>
            <p:spPr bwMode="auto">
              <a:xfrm>
                <a:off x="4470" y="179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46" name="Oval 179"/>
              <p:cNvSpPr>
                <a:spLocks noChangeAspect="1" noChangeArrowheads="1"/>
              </p:cNvSpPr>
              <p:nvPr/>
            </p:nvSpPr>
            <p:spPr bwMode="auto">
              <a:xfrm>
                <a:off x="4485" y="198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47" name="Oval 180"/>
              <p:cNvSpPr>
                <a:spLocks noChangeAspect="1" noChangeArrowheads="1"/>
              </p:cNvSpPr>
              <p:nvPr/>
            </p:nvSpPr>
            <p:spPr bwMode="auto">
              <a:xfrm>
                <a:off x="4323" y="198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48" name="Oval 181"/>
              <p:cNvSpPr>
                <a:spLocks noChangeAspect="1" noChangeArrowheads="1"/>
              </p:cNvSpPr>
              <p:nvPr/>
            </p:nvSpPr>
            <p:spPr bwMode="auto">
              <a:xfrm>
                <a:off x="4323" y="179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49" name="Oval 182"/>
              <p:cNvSpPr>
                <a:spLocks noChangeAspect="1" noChangeArrowheads="1"/>
              </p:cNvSpPr>
              <p:nvPr/>
            </p:nvSpPr>
            <p:spPr bwMode="auto">
              <a:xfrm>
                <a:off x="4485" y="211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50" name="Oval 183"/>
              <p:cNvSpPr>
                <a:spLocks noChangeAspect="1" noChangeArrowheads="1"/>
              </p:cNvSpPr>
              <p:nvPr/>
            </p:nvSpPr>
            <p:spPr bwMode="auto">
              <a:xfrm>
                <a:off x="4485" y="206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51" name="Oval 184"/>
              <p:cNvSpPr>
                <a:spLocks noChangeAspect="1" noChangeArrowheads="1"/>
              </p:cNvSpPr>
              <p:nvPr/>
            </p:nvSpPr>
            <p:spPr bwMode="auto">
              <a:xfrm>
                <a:off x="4323" y="211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52" name="Oval 185"/>
              <p:cNvSpPr>
                <a:spLocks noChangeAspect="1" noChangeArrowheads="1"/>
              </p:cNvSpPr>
              <p:nvPr/>
            </p:nvSpPr>
            <p:spPr bwMode="auto">
              <a:xfrm>
                <a:off x="4323" y="206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53" name="Oval 186"/>
              <p:cNvSpPr>
                <a:spLocks noChangeAspect="1" noChangeArrowheads="1"/>
              </p:cNvSpPr>
              <p:nvPr/>
            </p:nvSpPr>
            <p:spPr bwMode="auto">
              <a:xfrm>
                <a:off x="4485" y="225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54" name="Oval 187"/>
              <p:cNvSpPr>
                <a:spLocks noChangeAspect="1" noChangeArrowheads="1"/>
              </p:cNvSpPr>
              <p:nvPr/>
            </p:nvSpPr>
            <p:spPr bwMode="auto">
              <a:xfrm>
                <a:off x="4323" y="225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55" name="Line 188"/>
              <p:cNvSpPr>
                <a:spLocks noChangeAspect="1" noChangeShapeType="1"/>
              </p:cNvSpPr>
              <p:nvPr/>
            </p:nvSpPr>
            <p:spPr bwMode="auto">
              <a:xfrm rot="7964060">
                <a:off x="4769" y="2878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6" name="Line 189"/>
              <p:cNvSpPr>
                <a:spLocks noChangeAspect="1" noChangeShapeType="1"/>
              </p:cNvSpPr>
              <p:nvPr/>
            </p:nvSpPr>
            <p:spPr bwMode="auto">
              <a:xfrm rot="7964060">
                <a:off x="5017" y="2698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7" name="Line 190"/>
              <p:cNvSpPr>
                <a:spLocks noChangeAspect="1" noChangeShapeType="1"/>
              </p:cNvSpPr>
              <p:nvPr/>
            </p:nvSpPr>
            <p:spPr bwMode="auto">
              <a:xfrm rot="7964060" flipH="1">
                <a:off x="4760" y="2976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cxnSp>
            <p:nvCxnSpPr>
              <p:cNvPr id="158" name="AutoShape 191"/>
              <p:cNvCxnSpPr>
                <a:cxnSpLocks noChangeAspect="1" noChangeShapeType="1"/>
                <a:stCxn id="167" idx="0"/>
                <a:endCxn id="163" idx="0"/>
              </p:cNvCxnSpPr>
              <p:nvPr/>
            </p:nvCxnSpPr>
            <p:spPr bwMode="auto">
              <a:xfrm flipH="1">
                <a:off x="4680" y="2752"/>
                <a:ext cx="62" cy="67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59" name="Rectangle 192"/>
              <p:cNvSpPr>
                <a:spLocks noChangeAspect="1" noChangeArrowheads="1"/>
              </p:cNvSpPr>
              <p:nvPr/>
            </p:nvSpPr>
            <p:spPr bwMode="auto">
              <a:xfrm rot="7964060">
                <a:off x="4509" y="2614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0" name="Rectangle 193"/>
              <p:cNvSpPr>
                <a:spLocks noChangeAspect="1" noChangeArrowheads="1"/>
              </p:cNvSpPr>
              <p:nvPr/>
            </p:nvSpPr>
            <p:spPr bwMode="auto">
              <a:xfrm rot="10327934">
                <a:off x="4786" y="2921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1" name="Rectangle 194"/>
              <p:cNvSpPr>
                <a:spLocks noChangeAspect="1" noChangeArrowheads="1"/>
              </p:cNvSpPr>
              <p:nvPr/>
            </p:nvSpPr>
            <p:spPr bwMode="auto">
              <a:xfrm rot="10283469">
                <a:off x="4675" y="2944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2" name="Rectangle 195"/>
              <p:cNvSpPr>
                <a:spLocks noChangeAspect="1" noChangeArrowheads="1"/>
              </p:cNvSpPr>
              <p:nvPr/>
            </p:nvSpPr>
            <p:spPr bwMode="auto">
              <a:xfrm rot="7964060">
                <a:off x="4708" y="279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3" name="Rectangle 196"/>
              <p:cNvSpPr>
                <a:spLocks noChangeAspect="1" noChangeArrowheads="1"/>
              </p:cNvSpPr>
              <p:nvPr/>
            </p:nvSpPr>
            <p:spPr bwMode="auto">
              <a:xfrm rot="7964060">
                <a:off x="4608" y="2705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4" name="Rectangle 197"/>
              <p:cNvSpPr>
                <a:spLocks noChangeAspect="1" noChangeArrowheads="1"/>
              </p:cNvSpPr>
              <p:nvPr/>
            </p:nvSpPr>
            <p:spPr bwMode="auto">
              <a:xfrm rot="7964060">
                <a:off x="4770" y="2730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5" name="Rectangle 198"/>
              <p:cNvSpPr>
                <a:spLocks noChangeAspect="1" noChangeArrowheads="1"/>
              </p:cNvSpPr>
              <p:nvPr/>
            </p:nvSpPr>
            <p:spPr bwMode="auto">
              <a:xfrm rot="-5442543">
                <a:off x="4982" y="269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6" name="Rectangle 199"/>
              <p:cNvSpPr>
                <a:spLocks noChangeAspect="1" noChangeArrowheads="1"/>
              </p:cNvSpPr>
              <p:nvPr/>
            </p:nvSpPr>
            <p:spPr bwMode="auto">
              <a:xfrm rot="7964060">
                <a:off x="4571" y="2547"/>
                <a:ext cx="43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7" name="Rectangle 200"/>
              <p:cNvSpPr>
                <a:spLocks noChangeAspect="1" noChangeArrowheads="1"/>
              </p:cNvSpPr>
              <p:nvPr/>
            </p:nvSpPr>
            <p:spPr bwMode="auto">
              <a:xfrm rot="7964060">
                <a:off x="4670" y="2638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8" name="Rectangle 201"/>
              <p:cNvSpPr>
                <a:spLocks noChangeAspect="1" noChangeArrowheads="1"/>
              </p:cNvSpPr>
              <p:nvPr/>
            </p:nvSpPr>
            <p:spPr bwMode="auto">
              <a:xfrm rot="-5442543">
                <a:off x="4977" y="2583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169" name="AutoShape 202"/>
              <p:cNvCxnSpPr>
                <a:cxnSpLocks noChangeAspect="1" noChangeShapeType="1"/>
                <a:stCxn id="168" idx="3"/>
                <a:endCxn id="168" idx="1"/>
              </p:cNvCxnSpPr>
              <p:nvPr/>
            </p:nvCxnSpPr>
            <p:spPr bwMode="auto">
              <a:xfrm>
                <a:off x="4998" y="2710"/>
                <a:ext cx="1" cy="44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70" name="AutoShape 203"/>
              <p:cNvCxnSpPr>
                <a:cxnSpLocks noChangeAspect="1" noChangeShapeType="1"/>
                <a:stCxn id="168" idx="1"/>
                <a:endCxn id="168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71" name="AutoShape 204"/>
              <p:cNvCxnSpPr>
                <a:cxnSpLocks noChangeAspect="1" noChangeShapeType="1"/>
                <a:stCxn id="168" idx="1"/>
                <a:endCxn id="168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72" name="AutoShape 205"/>
              <p:cNvCxnSpPr>
                <a:cxnSpLocks noChangeAspect="1" noChangeShapeType="1"/>
                <a:stCxn id="168" idx="1"/>
                <a:endCxn id="168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73" name="AutoShape 206"/>
              <p:cNvCxnSpPr>
                <a:cxnSpLocks noChangeAspect="1" noChangeShapeType="1"/>
                <a:stCxn id="168" idx="1"/>
                <a:endCxn id="168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74" name="AutoShape 207"/>
              <p:cNvCxnSpPr>
                <a:cxnSpLocks noChangeAspect="1" noChangeShapeType="1"/>
                <a:stCxn id="161" idx="3"/>
                <a:endCxn id="161" idx="1"/>
              </p:cNvCxnSpPr>
              <p:nvPr/>
            </p:nvCxnSpPr>
            <p:spPr bwMode="auto">
              <a:xfrm flipV="1">
                <a:off x="4675" y="3076"/>
                <a:ext cx="43" cy="6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75" name="AutoShape 208"/>
              <p:cNvCxnSpPr>
                <a:cxnSpLocks noChangeAspect="1" noChangeShapeType="1"/>
                <a:stCxn id="168" idx="1"/>
                <a:endCxn id="168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76" name="AutoShape 209"/>
              <p:cNvCxnSpPr>
                <a:cxnSpLocks noChangeAspect="1" noChangeShapeType="1"/>
                <a:stCxn id="168" idx="1"/>
                <a:endCxn id="168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77" name="AutoShape 210"/>
              <p:cNvCxnSpPr>
                <a:cxnSpLocks noChangeAspect="1" noChangeShapeType="1"/>
                <a:stCxn id="168" idx="1"/>
                <a:endCxn id="168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78" name="AutoShape 211"/>
              <p:cNvCxnSpPr>
                <a:cxnSpLocks noChangeAspect="1" noChangeShapeType="1"/>
              </p:cNvCxnSpPr>
              <p:nvPr/>
            </p:nvCxnSpPr>
            <p:spPr bwMode="auto">
              <a:xfrm rot="7964060" flipV="1">
                <a:off x="4990" y="282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79" name="AutoShape 212"/>
              <p:cNvCxnSpPr>
                <a:cxnSpLocks noChangeAspect="1" noChangeShapeType="1"/>
              </p:cNvCxnSpPr>
              <p:nvPr/>
            </p:nvCxnSpPr>
            <p:spPr bwMode="auto">
              <a:xfrm rot="7964060" flipH="1" flipV="1">
                <a:off x="4786" y="3048"/>
                <a:ext cx="35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0" name="AutoShape 213"/>
              <p:cNvCxnSpPr>
                <a:cxnSpLocks noChangeAspect="1" noChangeShapeType="1"/>
                <a:stCxn id="161" idx="1"/>
                <a:endCxn id="161" idx="1"/>
              </p:cNvCxnSpPr>
              <p:nvPr/>
            </p:nvCxnSpPr>
            <p:spPr bwMode="auto">
              <a:xfrm>
                <a:off x="4718" y="3076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81" name="Line 214"/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589" y="257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82" name="Line 215"/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688" y="266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83" name="Line 216"/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788" y="276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84" name="Line 217"/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534" y="263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85" name="Line 218"/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634" y="2728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86" name="Line 219"/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733" y="282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87" name="Line 220"/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704" y="309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88" name="Line 221"/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680" y="295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89" name="Line 222"/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819" y="3085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0" name="Line 223"/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794" y="2953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1" name="Line 224"/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5072" y="269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2" name="Line 225"/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5077" y="280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3" name="Line 226"/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4918" y="2699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4" name="Line 227"/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4923" y="281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5" name="Oval 228"/>
              <p:cNvSpPr>
                <a:spLocks noChangeAspect="1" noChangeArrowheads="1"/>
              </p:cNvSpPr>
              <p:nvPr/>
            </p:nvSpPr>
            <p:spPr bwMode="auto">
              <a:xfrm rot="7964060">
                <a:off x="4817" y="297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96" name="Oval 229"/>
              <p:cNvSpPr>
                <a:spLocks noChangeAspect="1" noChangeArrowheads="1"/>
              </p:cNvSpPr>
              <p:nvPr/>
            </p:nvSpPr>
            <p:spPr bwMode="auto">
              <a:xfrm rot="7964060">
                <a:off x="4668" y="2858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97" name="Oval 230"/>
              <p:cNvSpPr>
                <a:spLocks noChangeAspect="1" noChangeArrowheads="1"/>
              </p:cNvSpPr>
              <p:nvPr/>
            </p:nvSpPr>
            <p:spPr bwMode="auto">
              <a:xfrm rot="7964060">
                <a:off x="4777" y="273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98" name="Oval 231"/>
              <p:cNvSpPr>
                <a:spLocks noChangeAspect="1" noChangeArrowheads="1"/>
              </p:cNvSpPr>
              <p:nvPr/>
            </p:nvSpPr>
            <p:spPr bwMode="auto">
              <a:xfrm rot="7964060">
                <a:off x="4917" y="2867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99" name="Oval 232"/>
              <p:cNvSpPr>
                <a:spLocks noChangeAspect="1" noChangeArrowheads="1"/>
              </p:cNvSpPr>
              <p:nvPr/>
            </p:nvSpPr>
            <p:spPr bwMode="auto">
              <a:xfrm rot="7964060">
                <a:off x="4568" y="2766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00" name="Oval 233"/>
              <p:cNvSpPr>
                <a:spLocks noChangeAspect="1" noChangeArrowheads="1"/>
              </p:cNvSpPr>
              <p:nvPr/>
            </p:nvSpPr>
            <p:spPr bwMode="auto">
              <a:xfrm rot="7964060">
                <a:off x="4608" y="2803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01" name="Oval 234"/>
              <p:cNvSpPr>
                <a:spLocks noChangeAspect="1" noChangeArrowheads="1"/>
              </p:cNvSpPr>
              <p:nvPr/>
            </p:nvSpPr>
            <p:spPr bwMode="auto">
              <a:xfrm rot="7964060">
                <a:off x="4679" y="2646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02" name="Oval 235"/>
              <p:cNvSpPr>
                <a:spLocks noChangeAspect="1" noChangeArrowheads="1"/>
              </p:cNvSpPr>
              <p:nvPr/>
            </p:nvSpPr>
            <p:spPr bwMode="auto">
              <a:xfrm rot="7964060">
                <a:off x="4718" y="268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03" name="Oval 236"/>
              <p:cNvSpPr>
                <a:spLocks noChangeAspect="1" noChangeArrowheads="1"/>
              </p:cNvSpPr>
              <p:nvPr/>
            </p:nvSpPr>
            <p:spPr bwMode="auto">
              <a:xfrm rot="7964060">
                <a:off x="4468" y="267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04" name="Oval 237"/>
              <p:cNvSpPr>
                <a:spLocks noChangeAspect="1" noChangeArrowheads="1"/>
              </p:cNvSpPr>
              <p:nvPr/>
            </p:nvSpPr>
            <p:spPr bwMode="auto">
              <a:xfrm rot="7964060">
                <a:off x="4580" y="255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05" name="Line 238"/>
              <p:cNvSpPr>
                <a:spLocks noChangeAspect="1" noChangeShapeType="1"/>
              </p:cNvSpPr>
              <p:nvPr/>
            </p:nvSpPr>
            <p:spPr bwMode="auto">
              <a:xfrm rot="-3140304">
                <a:off x="3898" y="2176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06" name="Line 239"/>
              <p:cNvSpPr>
                <a:spLocks noChangeAspect="1" noChangeShapeType="1"/>
              </p:cNvSpPr>
              <p:nvPr/>
            </p:nvSpPr>
            <p:spPr bwMode="auto">
              <a:xfrm rot="-3140304">
                <a:off x="3741" y="218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07" name="Line 240"/>
              <p:cNvSpPr>
                <a:spLocks noChangeAspect="1" noChangeShapeType="1"/>
              </p:cNvSpPr>
              <p:nvPr/>
            </p:nvSpPr>
            <p:spPr bwMode="auto">
              <a:xfrm rot="18459696" flipH="1">
                <a:off x="3972" y="188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208" name="AutoShape 241"/>
              <p:cNvCxnSpPr>
                <a:cxnSpLocks noChangeAspect="1" noChangeShapeType="1"/>
                <a:stCxn id="217" idx="0"/>
                <a:endCxn id="213" idx="0"/>
              </p:cNvCxnSpPr>
              <p:nvPr/>
            </p:nvCxnSpPr>
            <p:spPr bwMode="auto">
              <a:xfrm flipV="1">
                <a:off x="4018" y="2222"/>
                <a:ext cx="56" cy="72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09" name="Rectangle 242"/>
              <p:cNvSpPr>
                <a:spLocks noChangeAspect="1" noChangeArrowheads="1"/>
              </p:cNvSpPr>
              <p:nvPr/>
            </p:nvSpPr>
            <p:spPr bwMode="auto">
              <a:xfrm rot="-3140304">
                <a:off x="4213" y="227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0" name="Rectangle 243"/>
              <p:cNvSpPr>
                <a:spLocks noChangeAspect="1" noChangeArrowheads="1"/>
              </p:cNvSpPr>
              <p:nvPr/>
            </p:nvSpPr>
            <p:spPr bwMode="auto">
              <a:xfrm rot="-776429">
                <a:off x="3903" y="1862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1" name="Rectangle 244"/>
              <p:cNvSpPr>
                <a:spLocks noChangeAspect="1" noChangeArrowheads="1"/>
              </p:cNvSpPr>
              <p:nvPr/>
            </p:nvSpPr>
            <p:spPr bwMode="auto">
              <a:xfrm rot="-820895">
                <a:off x="4011" y="1829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2" name="Rectangle 245"/>
              <p:cNvSpPr>
                <a:spLocks noChangeAspect="1" noChangeArrowheads="1"/>
              </p:cNvSpPr>
              <p:nvPr/>
            </p:nvSpPr>
            <p:spPr bwMode="auto">
              <a:xfrm rot="-3140304">
                <a:off x="3999" y="211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3" name="Rectangle 246"/>
              <p:cNvSpPr>
                <a:spLocks noChangeAspect="1" noChangeArrowheads="1"/>
              </p:cNvSpPr>
              <p:nvPr/>
            </p:nvSpPr>
            <p:spPr bwMode="auto">
              <a:xfrm rot="-3140304">
                <a:off x="4106" y="219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4" name="Rectangle 247"/>
              <p:cNvSpPr>
                <a:spLocks noChangeAspect="1" noChangeArrowheads="1"/>
              </p:cNvSpPr>
              <p:nvPr/>
            </p:nvSpPr>
            <p:spPr bwMode="auto">
              <a:xfrm rot="-3140304">
                <a:off x="3943" y="2185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5" name="Rectangle 248"/>
              <p:cNvSpPr>
                <a:spLocks noChangeAspect="1" noChangeArrowheads="1"/>
              </p:cNvSpPr>
              <p:nvPr/>
            </p:nvSpPr>
            <p:spPr bwMode="auto">
              <a:xfrm rot="5053094">
                <a:off x="3727" y="2074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6" name="Rectangle 249"/>
              <p:cNvSpPr>
                <a:spLocks noChangeAspect="1" noChangeArrowheads="1"/>
              </p:cNvSpPr>
              <p:nvPr/>
            </p:nvSpPr>
            <p:spPr bwMode="auto">
              <a:xfrm rot="-3140304">
                <a:off x="4157" y="2350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7" name="Rectangle 250"/>
              <p:cNvSpPr>
                <a:spLocks noChangeAspect="1" noChangeArrowheads="1"/>
              </p:cNvSpPr>
              <p:nvPr/>
            </p:nvSpPr>
            <p:spPr bwMode="auto">
              <a:xfrm rot="-3140304">
                <a:off x="4050" y="226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8" name="Rectangle 251"/>
              <p:cNvSpPr>
                <a:spLocks noChangeAspect="1" noChangeArrowheads="1"/>
              </p:cNvSpPr>
              <p:nvPr/>
            </p:nvSpPr>
            <p:spPr bwMode="auto">
              <a:xfrm rot="5053094">
                <a:off x="3742" y="218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219" name="AutoShape 252"/>
              <p:cNvCxnSpPr>
                <a:cxnSpLocks noChangeAspect="1" noChangeShapeType="1"/>
                <a:stCxn id="218" idx="3"/>
                <a:endCxn id="218" idx="1"/>
              </p:cNvCxnSpPr>
              <p:nvPr/>
            </p:nvCxnSpPr>
            <p:spPr bwMode="auto">
              <a:xfrm flipH="1" flipV="1">
                <a:off x="3761" y="2315"/>
                <a:ext cx="4" cy="43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20" name="AutoShape 253"/>
              <p:cNvCxnSpPr>
                <a:cxnSpLocks noChangeAspect="1" noChangeShapeType="1"/>
                <a:stCxn id="218" idx="1"/>
                <a:endCxn id="218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21" name="AutoShape 254"/>
              <p:cNvCxnSpPr>
                <a:cxnSpLocks noChangeAspect="1" noChangeShapeType="1"/>
                <a:stCxn id="218" idx="1"/>
                <a:endCxn id="218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22" name="AutoShape 255"/>
              <p:cNvCxnSpPr>
                <a:cxnSpLocks noChangeAspect="1" noChangeShapeType="1"/>
                <a:stCxn id="218" idx="1"/>
                <a:endCxn id="218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23" name="AutoShape 256"/>
              <p:cNvCxnSpPr>
                <a:cxnSpLocks noChangeAspect="1" noChangeShapeType="1"/>
                <a:stCxn id="218" idx="1"/>
                <a:endCxn id="218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24" name="AutoShape 257"/>
              <p:cNvCxnSpPr>
                <a:cxnSpLocks noChangeAspect="1" noChangeShapeType="1"/>
                <a:stCxn id="211" idx="3"/>
                <a:endCxn id="211" idx="1"/>
              </p:cNvCxnSpPr>
              <p:nvPr/>
            </p:nvCxnSpPr>
            <p:spPr bwMode="auto">
              <a:xfrm flipH="1">
                <a:off x="4012" y="1959"/>
                <a:ext cx="42" cy="10"/>
              </a:xfrm>
              <a:prstGeom prst="straightConnector1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25" name="AutoShape 258"/>
              <p:cNvCxnSpPr>
                <a:cxnSpLocks noChangeAspect="1" noChangeShapeType="1"/>
                <a:stCxn id="218" idx="1"/>
                <a:endCxn id="218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26" name="AutoShape 259"/>
              <p:cNvCxnSpPr>
                <a:cxnSpLocks noChangeAspect="1" noChangeShapeType="1"/>
                <a:stCxn id="218" idx="1"/>
                <a:endCxn id="218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27" name="AutoShape 260"/>
              <p:cNvCxnSpPr>
                <a:cxnSpLocks noChangeAspect="1" noChangeShapeType="1"/>
                <a:stCxn id="218" idx="1"/>
                <a:endCxn id="218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28" name="AutoShape 261"/>
              <p:cNvCxnSpPr>
                <a:cxnSpLocks noChangeAspect="1" noChangeShapeType="1"/>
              </p:cNvCxnSpPr>
              <p:nvPr/>
            </p:nvCxnSpPr>
            <p:spPr bwMode="auto">
              <a:xfrm rot="18459696" flipV="1">
                <a:off x="3730" y="2213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29" name="AutoShape 262"/>
              <p:cNvCxnSpPr>
                <a:cxnSpLocks noChangeAspect="1" noChangeShapeType="1"/>
              </p:cNvCxnSpPr>
              <p:nvPr/>
            </p:nvCxnSpPr>
            <p:spPr bwMode="auto">
              <a:xfrm rot="-3140304" flipH="1" flipV="1">
                <a:off x="3911" y="1977"/>
                <a:ext cx="34" cy="27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0" name="AutoShape 263"/>
              <p:cNvCxnSpPr>
                <a:cxnSpLocks noChangeAspect="1" noChangeShapeType="1"/>
                <a:stCxn id="211" idx="1"/>
                <a:endCxn id="211" idx="1"/>
              </p:cNvCxnSpPr>
              <p:nvPr/>
            </p:nvCxnSpPr>
            <p:spPr bwMode="auto">
              <a:xfrm>
                <a:off x="4012" y="1969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31" name="Line 264"/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182" y="2374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32" name="Line 265"/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075" y="2291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33" name="Line 266"/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3968" y="2208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34" name="Line 267"/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232" y="230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35" name="Line 268"/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125" y="222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36" name="Line 269"/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018" y="214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37" name="Line 270"/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4021" y="187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38" name="Line 271"/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4057" y="200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39" name="Line 272"/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3907" y="188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40" name="Line 273"/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3943" y="2018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41" name="Line 274"/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691" y="230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42" name="Line 275"/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675" y="2188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43" name="Line 276"/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842" y="2282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44" name="Line 277"/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828" y="216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45" name="Oval 278"/>
              <p:cNvSpPr>
                <a:spLocks noChangeAspect="1" noChangeArrowheads="1"/>
              </p:cNvSpPr>
              <p:nvPr/>
            </p:nvSpPr>
            <p:spPr bwMode="auto">
              <a:xfrm rot="-3140304">
                <a:off x="3892" y="2049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46" name="Oval 279"/>
              <p:cNvSpPr>
                <a:spLocks noChangeAspect="1" noChangeArrowheads="1"/>
              </p:cNvSpPr>
              <p:nvPr/>
            </p:nvSpPr>
            <p:spPr bwMode="auto">
              <a:xfrm rot="-3140304">
                <a:off x="4051" y="215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47" name="Oval 280"/>
              <p:cNvSpPr>
                <a:spLocks noChangeAspect="1" noChangeArrowheads="1"/>
              </p:cNvSpPr>
              <p:nvPr/>
            </p:nvSpPr>
            <p:spPr bwMode="auto">
              <a:xfrm rot="-3140304">
                <a:off x="3951" y="2283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48" name="Oval 281"/>
              <p:cNvSpPr>
                <a:spLocks noChangeAspect="1" noChangeArrowheads="1"/>
              </p:cNvSpPr>
              <p:nvPr/>
            </p:nvSpPr>
            <p:spPr bwMode="auto">
              <a:xfrm rot="-3140304">
                <a:off x="3802" y="2167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49" name="Oval 282"/>
              <p:cNvSpPr>
                <a:spLocks noChangeAspect="1" noChangeArrowheads="1"/>
              </p:cNvSpPr>
              <p:nvPr/>
            </p:nvSpPr>
            <p:spPr bwMode="auto">
              <a:xfrm rot="-3140304">
                <a:off x="4157" y="2237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50" name="Oval 283"/>
              <p:cNvSpPr>
                <a:spLocks noChangeAspect="1" noChangeArrowheads="1"/>
              </p:cNvSpPr>
              <p:nvPr/>
            </p:nvSpPr>
            <p:spPr bwMode="auto">
              <a:xfrm rot="-3140304">
                <a:off x="4114" y="220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51" name="Oval 284"/>
              <p:cNvSpPr>
                <a:spLocks noChangeAspect="1" noChangeArrowheads="1"/>
              </p:cNvSpPr>
              <p:nvPr/>
            </p:nvSpPr>
            <p:spPr bwMode="auto">
              <a:xfrm rot="-3140304">
                <a:off x="4059" y="236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52" name="Oval 285"/>
              <p:cNvSpPr>
                <a:spLocks noChangeAspect="1" noChangeArrowheads="1"/>
              </p:cNvSpPr>
              <p:nvPr/>
            </p:nvSpPr>
            <p:spPr bwMode="auto">
              <a:xfrm rot="-3140304">
                <a:off x="4016" y="2332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53" name="Oval 286"/>
              <p:cNvSpPr>
                <a:spLocks noChangeAspect="1" noChangeArrowheads="1"/>
              </p:cNvSpPr>
              <p:nvPr/>
            </p:nvSpPr>
            <p:spPr bwMode="auto">
              <a:xfrm rot="-3140304">
                <a:off x="4265" y="231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54" name="Oval 287"/>
              <p:cNvSpPr>
                <a:spLocks noChangeAspect="1" noChangeArrowheads="1"/>
              </p:cNvSpPr>
              <p:nvPr/>
            </p:nvSpPr>
            <p:spPr bwMode="auto">
              <a:xfrm rot="-3140304">
                <a:off x="4165" y="2448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55" name="Line 288"/>
              <p:cNvSpPr>
                <a:spLocks noChangeAspect="1" noChangeShapeType="1"/>
              </p:cNvSpPr>
              <p:nvPr/>
            </p:nvSpPr>
            <p:spPr bwMode="auto">
              <a:xfrm rot="-8328319">
                <a:off x="3985" y="2878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6" name="Line 289"/>
              <p:cNvSpPr>
                <a:spLocks noChangeAspect="1" noChangeShapeType="1"/>
              </p:cNvSpPr>
              <p:nvPr/>
            </p:nvSpPr>
            <p:spPr bwMode="auto">
              <a:xfrm rot="-8328319">
                <a:off x="4116" y="2987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7" name="Line 290"/>
              <p:cNvSpPr>
                <a:spLocks noChangeAspect="1" noChangeShapeType="1"/>
              </p:cNvSpPr>
              <p:nvPr/>
            </p:nvSpPr>
            <p:spPr bwMode="auto">
              <a:xfrm rot="13271681" flipH="1">
                <a:off x="3831" y="2738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cxnSp>
            <p:nvCxnSpPr>
              <p:cNvPr id="258" name="AutoShape 291"/>
              <p:cNvCxnSpPr>
                <a:cxnSpLocks noChangeAspect="1" noChangeShapeType="1"/>
                <a:stCxn id="267" idx="0"/>
                <a:endCxn id="263" idx="0"/>
              </p:cNvCxnSpPr>
              <p:nvPr/>
            </p:nvCxnSpPr>
            <p:spPr bwMode="auto">
              <a:xfrm flipH="1" flipV="1">
                <a:off x="4079" y="2745"/>
                <a:ext cx="69" cy="60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59" name="Rectangle 292"/>
              <p:cNvSpPr>
                <a:spLocks noChangeAspect="1" noChangeArrowheads="1"/>
              </p:cNvSpPr>
              <p:nvPr/>
            </p:nvSpPr>
            <p:spPr bwMode="auto">
              <a:xfrm rot="-8328319">
                <a:off x="4192" y="2525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0" name="Rectangle 293"/>
              <p:cNvSpPr>
                <a:spLocks noChangeAspect="1" noChangeArrowheads="1"/>
              </p:cNvSpPr>
              <p:nvPr/>
            </p:nvSpPr>
            <p:spPr bwMode="auto">
              <a:xfrm rot="-5964445">
                <a:off x="3825" y="2745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1" name="Rectangle 294"/>
              <p:cNvSpPr>
                <a:spLocks noChangeAspect="1" noChangeArrowheads="1"/>
              </p:cNvSpPr>
              <p:nvPr/>
            </p:nvSpPr>
            <p:spPr bwMode="auto">
              <a:xfrm rot="-6008910">
                <a:off x="3799" y="2635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2" name="Rectangle 295"/>
              <p:cNvSpPr>
                <a:spLocks noChangeAspect="1" noChangeArrowheads="1"/>
              </p:cNvSpPr>
              <p:nvPr/>
            </p:nvSpPr>
            <p:spPr bwMode="auto">
              <a:xfrm rot="-8328319">
                <a:off x="4014" y="2729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3" name="Rectangle 296"/>
              <p:cNvSpPr>
                <a:spLocks noChangeAspect="1" noChangeArrowheads="1"/>
              </p:cNvSpPr>
              <p:nvPr/>
            </p:nvSpPr>
            <p:spPr bwMode="auto">
              <a:xfrm rot="-8328319">
                <a:off x="4103" y="262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4" name="Rectangle 297"/>
              <p:cNvSpPr>
                <a:spLocks noChangeAspect="1" noChangeArrowheads="1"/>
              </p:cNvSpPr>
              <p:nvPr/>
            </p:nvSpPr>
            <p:spPr bwMode="auto">
              <a:xfrm rot="-8328319">
                <a:off x="4082" y="2789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5" name="Rectangle 298"/>
              <p:cNvSpPr>
                <a:spLocks noChangeAspect="1" noChangeArrowheads="1"/>
              </p:cNvSpPr>
              <p:nvPr/>
            </p:nvSpPr>
            <p:spPr bwMode="auto">
              <a:xfrm rot="-134921">
                <a:off x="4039" y="2922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6" name="Rectangle 299"/>
              <p:cNvSpPr>
                <a:spLocks noChangeAspect="1" noChangeArrowheads="1"/>
              </p:cNvSpPr>
              <p:nvPr/>
            </p:nvSpPr>
            <p:spPr bwMode="auto">
              <a:xfrm rot="-8328319">
                <a:off x="4260" y="258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7" name="Rectangle 300"/>
              <p:cNvSpPr>
                <a:spLocks noChangeAspect="1" noChangeArrowheads="1"/>
              </p:cNvSpPr>
              <p:nvPr/>
            </p:nvSpPr>
            <p:spPr bwMode="auto">
              <a:xfrm rot="-8328319">
                <a:off x="4171" y="268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8" name="Rectangle 301"/>
              <p:cNvSpPr>
                <a:spLocks noChangeAspect="1" noChangeArrowheads="1"/>
              </p:cNvSpPr>
              <p:nvPr/>
            </p:nvSpPr>
            <p:spPr bwMode="auto">
              <a:xfrm rot="-134921">
                <a:off x="4154" y="2914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269" name="AutoShape 302"/>
              <p:cNvCxnSpPr>
                <a:cxnSpLocks noChangeAspect="1" noChangeShapeType="1"/>
                <a:stCxn id="268" idx="3"/>
                <a:endCxn id="268" idx="1"/>
              </p:cNvCxnSpPr>
              <p:nvPr/>
            </p:nvCxnSpPr>
            <p:spPr bwMode="auto">
              <a:xfrm flipH="1">
                <a:off x="4154" y="3061"/>
                <a:ext cx="43" cy="2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70" name="AutoShape 303"/>
              <p:cNvCxnSpPr>
                <a:cxnSpLocks noChangeAspect="1" noChangeShapeType="1"/>
                <a:stCxn id="268" idx="1"/>
                <a:endCxn id="268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71" name="AutoShape 304"/>
              <p:cNvCxnSpPr>
                <a:cxnSpLocks noChangeAspect="1" noChangeShapeType="1"/>
                <a:stCxn id="268" idx="1"/>
                <a:endCxn id="268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72" name="AutoShape 305"/>
              <p:cNvCxnSpPr>
                <a:cxnSpLocks noChangeAspect="1" noChangeShapeType="1"/>
                <a:stCxn id="268" idx="1"/>
                <a:endCxn id="268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73" name="AutoShape 306"/>
              <p:cNvCxnSpPr>
                <a:cxnSpLocks noChangeAspect="1" noChangeShapeType="1"/>
                <a:stCxn id="268" idx="1"/>
                <a:endCxn id="268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74" name="AutoShape 307"/>
              <p:cNvCxnSpPr>
                <a:cxnSpLocks noChangeAspect="1" noChangeShapeType="1"/>
                <a:stCxn id="261" idx="3"/>
                <a:endCxn id="261" idx="1"/>
              </p:cNvCxnSpPr>
              <p:nvPr/>
            </p:nvCxnSpPr>
            <p:spPr bwMode="auto">
              <a:xfrm>
                <a:off x="3817" y="2748"/>
                <a:ext cx="7" cy="43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75" name="AutoShape 308"/>
              <p:cNvCxnSpPr>
                <a:cxnSpLocks noChangeAspect="1" noChangeShapeType="1"/>
                <a:stCxn id="268" idx="1"/>
                <a:endCxn id="268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76" name="AutoShape 309"/>
              <p:cNvCxnSpPr>
                <a:cxnSpLocks noChangeAspect="1" noChangeShapeType="1"/>
                <a:stCxn id="268" idx="1"/>
                <a:endCxn id="268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77" name="AutoShape 310"/>
              <p:cNvCxnSpPr>
                <a:cxnSpLocks noChangeAspect="1" noChangeShapeType="1"/>
                <a:stCxn id="268" idx="1"/>
                <a:endCxn id="268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78" name="AutoShape 311"/>
              <p:cNvCxnSpPr>
                <a:cxnSpLocks noChangeAspect="1" noChangeShapeType="1"/>
              </p:cNvCxnSpPr>
              <p:nvPr/>
            </p:nvCxnSpPr>
            <p:spPr bwMode="auto">
              <a:xfrm rot="13271681" flipV="1">
                <a:off x="4050" y="305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79" name="AutoShape 312"/>
              <p:cNvCxnSpPr>
                <a:cxnSpLocks noChangeAspect="1" noChangeShapeType="1"/>
              </p:cNvCxnSpPr>
              <p:nvPr/>
            </p:nvCxnSpPr>
            <p:spPr bwMode="auto">
              <a:xfrm rot="-8328319" flipH="1" flipV="1">
                <a:off x="3824" y="2863"/>
                <a:ext cx="34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80" name="AutoShape 313"/>
              <p:cNvCxnSpPr>
                <a:cxnSpLocks noChangeAspect="1" noChangeShapeType="1"/>
                <a:stCxn id="261" idx="1"/>
                <a:endCxn id="261" idx="1"/>
              </p:cNvCxnSpPr>
              <p:nvPr/>
            </p:nvCxnSpPr>
            <p:spPr bwMode="auto">
              <a:xfrm>
                <a:off x="3824" y="2791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81" name="Line 314"/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279" y="260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2" name="Line 315"/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89" y="271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3" name="Line 316"/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00" y="2813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4" name="Line 317"/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218" y="255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5" name="Line 318"/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29" y="265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6" name="Line 319"/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039" y="275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7" name="Line 320"/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769" y="273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8" name="Line 321"/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901" y="271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9" name="Line 322"/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777" y="285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90" name="Line 323"/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909" y="282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91" name="Line 324"/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176" y="3094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92" name="Line 325"/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061" y="3102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93" name="Line 326"/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166" y="294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94" name="Line 327"/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051" y="295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95" name="Oval 328"/>
              <p:cNvSpPr>
                <a:spLocks noChangeAspect="1" noChangeArrowheads="1"/>
              </p:cNvSpPr>
              <p:nvPr/>
            </p:nvSpPr>
            <p:spPr bwMode="auto">
              <a:xfrm rot="-8328319">
                <a:off x="3898" y="2888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96" name="Oval 329"/>
              <p:cNvSpPr>
                <a:spLocks noChangeAspect="1" noChangeArrowheads="1"/>
              </p:cNvSpPr>
              <p:nvPr/>
            </p:nvSpPr>
            <p:spPr bwMode="auto">
              <a:xfrm rot="-8328319">
                <a:off x="4011" y="273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97" name="Oval 330"/>
              <p:cNvSpPr>
                <a:spLocks noChangeAspect="1" noChangeArrowheads="1"/>
              </p:cNvSpPr>
              <p:nvPr/>
            </p:nvSpPr>
            <p:spPr bwMode="auto">
              <a:xfrm rot="-8328319">
                <a:off x="4134" y="2842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98" name="Oval 331"/>
              <p:cNvSpPr>
                <a:spLocks noChangeAspect="1" noChangeArrowheads="1"/>
              </p:cNvSpPr>
              <p:nvPr/>
            </p:nvSpPr>
            <p:spPr bwMode="auto">
              <a:xfrm rot="-8328319">
                <a:off x="4009" y="298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99" name="Oval 332"/>
              <p:cNvSpPr>
                <a:spLocks noChangeAspect="1" noChangeArrowheads="1"/>
              </p:cNvSpPr>
              <p:nvPr/>
            </p:nvSpPr>
            <p:spPr bwMode="auto">
              <a:xfrm rot="-8328319">
                <a:off x="4100" y="263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00" name="Oval 333"/>
              <p:cNvSpPr>
                <a:spLocks noChangeAspect="1" noChangeArrowheads="1"/>
              </p:cNvSpPr>
              <p:nvPr/>
            </p:nvSpPr>
            <p:spPr bwMode="auto">
              <a:xfrm rot="-8328319">
                <a:off x="4065" y="267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01" name="Oval 334"/>
              <p:cNvSpPr>
                <a:spLocks noChangeAspect="1" noChangeArrowheads="1"/>
              </p:cNvSpPr>
              <p:nvPr/>
            </p:nvSpPr>
            <p:spPr bwMode="auto">
              <a:xfrm rot="-8328319">
                <a:off x="4223" y="2740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02" name="Oval 335"/>
              <p:cNvSpPr>
                <a:spLocks noChangeAspect="1" noChangeArrowheads="1"/>
              </p:cNvSpPr>
              <p:nvPr/>
            </p:nvSpPr>
            <p:spPr bwMode="auto">
              <a:xfrm rot="-8328319">
                <a:off x="4187" y="2781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03" name="Oval 336"/>
              <p:cNvSpPr>
                <a:spLocks noChangeAspect="1" noChangeArrowheads="1"/>
              </p:cNvSpPr>
              <p:nvPr/>
            </p:nvSpPr>
            <p:spPr bwMode="auto">
              <a:xfrm rot="-8328319">
                <a:off x="4189" y="2532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04" name="Oval 337"/>
              <p:cNvSpPr>
                <a:spLocks noChangeAspect="1" noChangeArrowheads="1"/>
              </p:cNvSpPr>
              <p:nvPr/>
            </p:nvSpPr>
            <p:spPr bwMode="auto">
              <a:xfrm rot="-8328319">
                <a:off x="4312" y="263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05" name="Line 338"/>
              <p:cNvSpPr>
                <a:spLocks noChangeAspect="1" noChangeShapeType="1"/>
              </p:cNvSpPr>
              <p:nvPr/>
            </p:nvSpPr>
            <p:spPr bwMode="auto">
              <a:xfrm rot="3556658">
                <a:off x="4846" y="2231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306" name="Line 339"/>
              <p:cNvSpPr>
                <a:spLocks noChangeAspect="1" noChangeShapeType="1"/>
              </p:cNvSpPr>
              <p:nvPr/>
            </p:nvSpPr>
            <p:spPr bwMode="auto">
              <a:xfrm rot="3556658">
                <a:off x="4865" y="1914"/>
                <a:ext cx="1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307" name="Line 340"/>
              <p:cNvSpPr>
                <a:spLocks noChangeAspect="1" noChangeShapeType="1"/>
              </p:cNvSpPr>
              <p:nvPr/>
            </p:nvSpPr>
            <p:spPr bwMode="auto">
              <a:xfrm rot="3556658" flipH="1">
                <a:off x="5059" y="2239"/>
                <a:ext cx="1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308" name="AutoShape 341"/>
              <p:cNvCxnSpPr>
                <a:cxnSpLocks noChangeAspect="1" noChangeShapeType="1"/>
                <a:stCxn id="317" idx="0"/>
                <a:endCxn id="313" idx="0"/>
              </p:cNvCxnSpPr>
              <p:nvPr/>
            </p:nvCxnSpPr>
            <p:spPr bwMode="auto">
              <a:xfrm>
                <a:off x="4748" y="2260"/>
                <a:ext cx="47" cy="79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309" name="Rectangle 342"/>
              <p:cNvSpPr>
                <a:spLocks noChangeAspect="1" noChangeArrowheads="1"/>
              </p:cNvSpPr>
              <p:nvPr/>
            </p:nvSpPr>
            <p:spPr bwMode="auto">
              <a:xfrm rot="3556658">
                <a:off x="4599" y="2375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10" name="Rectangle 343"/>
              <p:cNvSpPr>
                <a:spLocks noChangeAspect="1" noChangeArrowheads="1"/>
              </p:cNvSpPr>
              <p:nvPr/>
            </p:nvSpPr>
            <p:spPr bwMode="auto">
              <a:xfrm rot="5920532">
                <a:off x="5037" y="2148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11" name="Rectangle 344"/>
              <p:cNvSpPr>
                <a:spLocks noChangeAspect="1" noChangeArrowheads="1"/>
              </p:cNvSpPr>
              <p:nvPr/>
            </p:nvSpPr>
            <p:spPr bwMode="auto">
              <a:xfrm rot="5876067">
                <a:off x="5027" y="2262"/>
                <a:ext cx="43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12" name="Rectangle 345"/>
              <p:cNvSpPr>
                <a:spLocks noChangeAspect="1" noChangeArrowheads="1"/>
              </p:cNvSpPr>
              <p:nvPr/>
            </p:nvSpPr>
            <p:spPr bwMode="auto">
              <a:xfrm rot="3556658">
                <a:off x="4831" y="2237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13" name="Rectangle 346"/>
              <p:cNvSpPr>
                <a:spLocks noChangeAspect="1" noChangeArrowheads="1"/>
              </p:cNvSpPr>
              <p:nvPr/>
            </p:nvSpPr>
            <p:spPr bwMode="auto">
              <a:xfrm rot="3556658">
                <a:off x="4715" y="230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14" name="Rectangle 347"/>
              <p:cNvSpPr>
                <a:spLocks noChangeAspect="1" noChangeArrowheads="1"/>
              </p:cNvSpPr>
              <p:nvPr/>
            </p:nvSpPr>
            <p:spPr bwMode="auto">
              <a:xfrm rot="3556658">
                <a:off x="4785" y="215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15" name="Rectangle 348"/>
              <p:cNvSpPr>
                <a:spLocks noChangeAspect="1" noChangeArrowheads="1"/>
              </p:cNvSpPr>
              <p:nvPr/>
            </p:nvSpPr>
            <p:spPr bwMode="auto">
              <a:xfrm rot="-9849944">
                <a:off x="4892" y="188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16" name="Rectangle 349"/>
              <p:cNvSpPr>
                <a:spLocks noChangeAspect="1" noChangeArrowheads="1"/>
              </p:cNvSpPr>
              <p:nvPr/>
            </p:nvSpPr>
            <p:spPr bwMode="auto">
              <a:xfrm rot="3556658">
                <a:off x="4552" y="229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17" name="Rectangle 350"/>
              <p:cNvSpPr>
                <a:spLocks noChangeAspect="1" noChangeArrowheads="1"/>
              </p:cNvSpPr>
              <p:nvPr/>
            </p:nvSpPr>
            <p:spPr bwMode="auto">
              <a:xfrm rot="3556658">
                <a:off x="4669" y="222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18" name="Rectangle 351"/>
              <p:cNvSpPr>
                <a:spLocks noChangeAspect="1" noChangeArrowheads="1"/>
              </p:cNvSpPr>
              <p:nvPr/>
            </p:nvSpPr>
            <p:spPr bwMode="auto">
              <a:xfrm rot="-9849944">
                <a:off x="4780" y="1860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319" name="AutoShape 352"/>
              <p:cNvCxnSpPr>
                <a:cxnSpLocks noChangeAspect="1" noChangeShapeType="1"/>
                <a:stCxn id="318" idx="3"/>
                <a:endCxn id="318" idx="1"/>
              </p:cNvCxnSpPr>
              <p:nvPr/>
            </p:nvCxnSpPr>
            <p:spPr bwMode="auto">
              <a:xfrm>
                <a:off x="4781" y="2002"/>
                <a:ext cx="42" cy="12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20" name="AutoShape 353"/>
              <p:cNvCxnSpPr>
                <a:cxnSpLocks noChangeAspect="1" noChangeShapeType="1"/>
                <a:stCxn id="318" idx="1"/>
                <a:endCxn id="318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21" name="AutoShape 354"/>
              <p:cNvCxnSpPr>
                <a:cxnSpLocks noChangeAspect="1" noChangeShapeType="1"/>
                <a:stCxn id="318" idx="1"/>
                <a:endCxn id="318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22" name="AutoShape 355"/>
              <p:cNvCxnSpPr>
                <a:cxnSpLocks noChangeAspect="1" noChangeShapeType="1"/>
                <a:stCxn id="318" idx="1"/>
                <a:endCxn id="318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23" name="AutoShape 356"/>
              <p:cNvCxnSpPr>
                <a:cxnSpLocks noChangeAspect="1" noChangeShapeType="1"/>
                <a:stCxn id="318" idx="1"/>
                <a:endCxn id="318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24" name="AutoShape 357"/>
              <p:cNvCxnSpPr>
                <a:cxnSpLocks noChangeAspect="1" noChangeShapeType="1"/>
                <a:stCxn id="311" idx="3"/>
                <a:endCxn id="311" idx="1"/>
              </p:cNvCxnSpPr>
              <p:nvPr/>
            </p:nvCxnSpPr>
            <p:spPr bwMode="auto">
              <a:xfrm flipV="1">
                <a:off x="5046" y="2375"/>
                <a:ext cx="6" cy="43"/>
              </a:xfrm>
              <a:prstGeom prst="straightConnector1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25" name="AutoShape 358"/>
              <p:cNvCxnSpPr>
                <a:cxnSpLocks noChangeAspect="1" noChangeShapeType="1"/>
                <a:stCxn id="318" idx="1"/>
                <a:endCxn id="318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26" name="AutoShape 359"/>
              <p:cNvCxnSpPr>
                <a:cxnSpLocks noChangeAspect="1" noChangeShapeType="1"/>
                <a:stCxn id="318" idx="1"/>
                <a:endCxn id="318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27" name="AutoShape 360"/>
              <p:cNvCxnSpPr>
                <a:cxnSpLocks noChangeAspect="1" noChangeShapeType="1"/>
                <a:stCxn id="318" idx="1"/>
                <a:endCxn id="318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28" name="AutoShape 361"/>
              <p:cNvCxnSpPr>
                <a:cxnSpLocks noChangeAspect="1" noChangeShapeType="1"/>
              </p:cNvCxnSpPr>
              <p:nvPr/>
            </p:nvCxnSpPr>
            <p:spPr bwMode="auto">
              <a:xfrm rot="3556658" flipV="1">
                <a:off x="4893" y="201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29" name="AutoShape 362"/>
              <p:cNvCxnSpPr>
                <a:cxnSpLocks noChangeAspect="1" noChangeShapeType="1"/>
              </p:cNvCxnSpPr>
              <p:nvPr/>
            </p:nvCxnSpPr>
            <p:spPr bwMode="auto">
              <a:xfrm rot="3556658" flipH="1" flipV="1">
                <a:off x="5046" y="2274"/>
                <a:ext cx="34" cy="27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30" name="AutoShape 363"/>
              <p:cNvCxnSpPr>
                <a:cxnSpLocks noChangeAspect="1" noChangeShapeType="1"/>
                <a:stCxn id="311" idx="1"/>
                <a:endCxn id="311" idx="1"/>
              </p:cNvCxnSpPr>
              <p:nvPr/>
            </p:nvCxnSpPr>
            <p:spPr bwMode="auto">
              <a:xfrm>
                <a:off x="5052" y="237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331" name="Line 364"/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576" y="232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32" name="Line 365"/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694" y="225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33" name="Line 366"/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809" y="219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34" name="Line 367"/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618" y="239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35" name="Line 368"/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734" y="2329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36" name="Line 369"/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850" y="226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37" name="Line 370"/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5100" y="2363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38" name="Line 371"/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4967" y="2348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39" name="Line 372"/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5129" y="2252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40" name="Line 373"/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4995" y="223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41" name="Line 374"/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824" y="1898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42" name="Line 375"/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935" y="192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43" name="Line 376"/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786" y="2047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44" name="Line 377"/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897" y="207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45" name="Oval 378"/>
              <p:cNvSpPr>
                <a:spLocks noChangeAspect="1" noChangeArrowheads="1"/>
              </p:cNvSpPr>
              <p:nvPr/>
            </p:nvSpPr>
            <p:spPr bwMode="auto">
              <a:xfrm rot="3556658">
                <a:off x="4987" y="2226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46" name="Oval 379"/>
              <p:cNvSpPr>
                <a:spLocks noChangeAspect="1" noChangeArrowheads="1"/>
              </p:cNvSpPr>
              <p:nvPr/>
            </p:nvSpPr>
            <p:spPr bwMode="auto">
              <a:xfrm rot="3556658">
                <a:off x="4832" y="2336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47" name="Oval 380"/>
              <p:cNvSpPr>
                <a:spLocks noChangeAspect="1" noChangeArrowheads="1"/>
              </p:cNvSpPr>
              <p:nvPr/>
            </p:nvSpPr>
            <p:spPr bwMode="auto">
              <a:xfrm rot="3556658">
                <a:off x="4748" y="2197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48" name="Oval 381"/>
              <p:cNvSpPr>
                <a:spLocks noChangeAspect="1" noChangeArrowheads="1"/>
              </p:cNvSpPr>
              <p:nvPr/>
            </p:nvSpPr>
            <p:spPr bwMode="auto">
              <a:xfrm rot="3556658">
                <a:off x="4912" y="2100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49" name="Oval 382"/>
              <p:cNvSpPr>
                <a:spLocks noChangeAspect="1" noChangeArrowheads="1"/>
              </p:cNvSpPr>
              <p:nvPr/>
            </p:nvSpPr>
            <p:spPr bwMode="auto">
              <a:xfrm rot="3556658">
                <a:off x="4716" y="240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50" name="Oval 383"/>
              <p:cNvSpPr>
                <a:spLocks noChangeAspect="1" noChangeArrowheads="1"/>
              </p:cNvSpPr>
              <p:nvPr/>
            </p:nvSpPr>
            <p:spPr bwMode="auto">
              <a:xfrm rot="3556658">
                <a:off x="4762" y="2377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51" name="Oval 384"/>
              <p:cNvSpPr>
                <a:spLocks noChangeAspect="1" noChangeArrowheads="1"/>
              </p:cNvSpPr>
              <p:nvPr/>
            </p:nvSpPr>
            <p:spPr bwMode="auto">
              <a:xfrm rot="3556658">
                <a:off x="4633" y="2266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52" name="Oval 385"/>
              <p:cNvSpPr>
                <a:spLocks noChangeAspect="1" noChangeArrowheads="1"/>
              </p:cNvSpPr>
              <p:nvPr/>
            </p:nvSpPr>
            <p:spPr bwMode="auto">
              <a:xfrm rot="3556658">
                <a:off x="4679" y="223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53" name="Oval 386"/>
              <p:cNvSpPr>
                <a:spLocks noChangeAspect="1" noChangeArrowheads="1"/>
              </p:cNvSpPr>
              <p:nvPr/>
            </p:nvSpPr>
            <p:spPr bwMode="auto">
              <a:xfrm rot="3556658">
                <a:off x="4599" y="247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54" name="Oval 387"/>
              <p:cNvSpPr>
                <a:spLocks noChangeAspect="1" noChangeArrowheads="1"/>
              </p:cNvSpPr>
              <p:nvPr/>
            </p:nvSpPr>
            <p:spPr bwMode="auto">
              <a:xfrm rot="3556658">
                <a:off x="4517" y="233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55" name="Line 388"/>
              <p:cNvSpPr>
                <a:spLocks noChangeAspect="1" noChangeShapeType="1"/>
              </p:cNvSpPr>
              <p:nvPr/>
            </p:nvSpPr>
            <p:spPr bwMode="auto">
              <a:xfrm flipV="1">
                <a:off x="4458" y="2529"/>
                <a:ext cx="0" cy="136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56" name="Line 389"/>
              <p:cNvSpPr>
                <a:spLocks noChangeAspect="1" noChangeShapeType="1"/>
              </p:cNvSpPr>
              <p:nvPr/>
            </p:nvSpPr>
            <p:spPr bwMode="auto">
              <a:xfrm flipV="1">
                <a:off x="4350" y="2529"/>
                <a:ext cx="0" cy="10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57" name="Text Box 391"/>
              <p:cNvSpPr txBox="1">
                <a:spLocks noChangeAspect="1" noChangeArrowheads="1"/>
              </p:cNvSpPr>
              <p:nvPr/>
            </p:nvSpPr>
            <p:spPr bwMode="auto">
              <a:xfrm>
                <a:off x="4701" y="1781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58" name="Text Box 392"/>
              <p:cNvSpPr txBox="1">
                <a:spLocks noChangeAspect="1" noChangeArrowheads="1"/>
              </p:cNvSpPr>
              <p:nvPr/>
            </p:nvSpPr>
            <p:spPr bwMode="auto">
              <a:xfrm>
                <a:off x="4620" y="1915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59" name="Text Box 393"/>
              <p:cNvSpPr txBox="1">
                <a:spLocks noChangeAspect="1" noChangeArrowheads="1"/>
              </p:cNvSpPr>
              <p:nvPr/>
            </p:nvSpPr>
            <p:spPr bwMode="auto">
              <a:xfrm>
                <a:off x="4307" y="1713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60" name="Text Box 394"/>
              <p:cNvSpPr txBox="1">
                <a:spLocks noChangeAspect="1" noChangeArrowheads="1"/>
              </p:cNvSpPr>
              <p:nvPr/>
            </p:nvSpPr>
            <p:spPr bwMode="auto">
              <a:xfrm>
                <a:off x="4527" y="1984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61" name="Text Box 395"/>
              <p:cNvSpPr txBox="1">
                <a:spLocks noChangeAspect="1" noChangeArrowheads="1"/>
              </p:cNvSpPr>
              <p:nvPr/>
            </p:nvSpPr>
            <p:spPr bwMode="auto">
              <a:xfrm>
                <a:off x="4527" y="2092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62" name="Arc 396"/>
              <p:cNvSpPr>
                <a:spLocks noChangeAspect="1"/>
              </p:cNvSpPr>
              <p:nvPr/>
            </p:nvSpPr>
            <p:spPr bwMode="auto">
              <a:xfrm>
                <a:off x="4350" y="2477"/>
                <a:ext cx="107" cy="54"/>
              </a:xfrm>
              <a:custGeom>
                <a:avLst/>
                <a:gdLst>
                  <a:gd name="T0" fmla="*/ 0 w 43194"/>
                  <a:gd name="T1" fmla="*/ 0 h 21600"/>
                  <a:gd name="T2" fmla="*/ 0 w 43194"/>
                  <a:gd name="T3" fmla="*/ 0 h 21600"/>
                  <a:gd name="T4" fmla="*/ 0 w 43194"/>
                  <a:gd name="T5" fmla="*/ 0 h 2160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3194" h="21600" fill="none" extrusionOk="0">
                    <a:moveTo>
                      <a:pt x="-1" y="21109"/>
                    </a:moveTo>
                    <a:cubicBezTo>
                      <a:pt x="265" y="9374"/>
                      <a:pt x="9855" y="-1"/>
                      <a:pt x="21594" y="0"/>
                    </a:cubicBezTo>
                    <a:cubicBezTo>
                      <a:pt x="33523" y="0"/>
                      <a:pt x="43194" y="9670"/>
                      <a:pt x="43194" y="21600"/>
                    </a:cubicBezTo>
                  </a:path>
                  <a:path w="43194" h="21600" stroke="0" extrusionOk="0">
                    <a:moveTo>
                      <a:pt x="-1" y="21109"/>
                    </a:moveTo>
                    <a:cubicBezTo>
                      <a:pt x="265" y="9374"/>
                      <a:pt x="9855" y="-1"/>
                      <a:pt x="21594" y="0"/>
                    </a:cubicBezTo>
                    <a:cubicBezTo>
                      <a:pt x="33523" y="0"/>
                      <a:pt x="43194" y="9670"/>
                      <a:pt x="43194" y="21600"/>
                    </a:cubicBezTo>
                    <a:lnTo>
                      <a:pt x="21594" y="21600"/>
                    </a:lnTo>
                    <a:lnTo>
                      <a:pt x="-1" y="21109"/>
                    </a:lnTo>
                    <a:close/>
                  </a:path>
                </a:pathLst>
              </a:cu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349045660"/>
      </p:ext>
    </p:extLst>
  </p:cSld>
  <p:clrMapOvr>
    <a:masterClrMapping/>
  </p:clrMapOvr>
  <p:transition>
    <p:blinds dir="vert"/>
  </p:transition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1794" name="Group 2"/>
          <p:cNvGrpSpPr>
            <a:grpSpLocks/>
          </p:cNvGrpSpPr>
          <p:nvPr/>
        </p:nvGrpSpPr>
        <p:grpSpPr bwMode="auto">
          <a:xfrm>
            <a:off x="1462852" y="-21235"/>
            <a:ext cx="9266295" cy="5600700"/>
            <a:chOff x="70" y="428"/>
            <a:chExt cx="6323" cy="3528"/>
          </a:xfrm>
        </p:grpSpPr>
        <p:sp>
          <p:nvSpPr>
            <p:cNvPr id="161795" name="Rectangle 3"/>
            <p:cNvSpPr>
              <a:spLocks noChangeArrowheads="1"/>
            </p:cNvSpPr>
            <p:nvPr/>
          </p:nvSpPr>
          <p:spPr bwMode="auto">
            <a:xfrm>
              <a:off x="1052" y="1187"/>
              <a:ext cx="4385" cy="260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61796" name="Freeform 4"/>
            <p:cNvSpPr>
              <a:spLocks/>
            </p:cNvSpPr>
            <p:nvPr/>
          </p:nvSpPr>
          <p:spPr bwMode="auto">
            <a:xfrm>
              <a:off x="1196" y="2130"/>
              <a:ext cx="2916" cy="440"/>
            </a:xfrm>
            <a:custGeom>
              <a:avLst/>
              <a:gdLst>
                <a:gd name="T0" fmla="*/ 0 w 2692"/>
                <a:gd name="T1" fmla="*/ 0 h 440"/>
                <a:gd name="T2" fmla="*/ 2691 w 2692"/>
                <a:gd name="T3" fmla="*/ 0 h 440"/>
                <a:gd name="T4" fmla="*/ 2691 w 2692"/>
                <a:gd name="T5" fmla="*/ 439 h 440"/>
                <a:gd name="T6" fmla="*/ 0 w 2692"/>
                <a:gd name="T7" fmla="*/ 439 h 440"/>
                <a:gd name="T8" fmla="*/ 0 w 2692"/>
                <a:gd name="T9" fmla="*/ 0 h 4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92" h="440">
                  <a:moveTo>
                    <a:pt x="0" y="0"/>
                  </a:moveTo>
                  <a:lnTo>
                    <a:pt x="2691" y="0"/>
                  </a:lnTo>
                  <a:lnTo>
                    <a:pt x="2691" y="439"/>
                  </a:lnTo>
                  <a:lnTo>
                    <a:pt x="0" y="439"/>
                  </a:lnTo>
                  <a:lnTo>
                    <a:pt x="0" y="0"/>
                  </a:lnTo>
                </a:path>
              </a:pathLst>
            </a:custGeom>
            <a:solidFill>
              <a:srgbClr val="CECECE"/>
            </a:solidFill>
            <a:ln w="12700" cap="rnd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61797" name="Line 5"/>
            <p:cNvSpPr>
              <a:spLocks noChangeShapeType="1"/>
            </p:cNvSpPr>
            <p:nvPr/>
          </p:nvSpPr>
          <p:spPr bwMode="auto">
            <a:xfrm>
              <a:off x="1846" y="2138"/>
              <a:ext cx="0" cy="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61798" name="Line 6"/>
            <p:cNvSpPr>
              <a:spLocks noChangeShapeType="1"/>
            </p:cNvSpPr>
            <p:nvPr/>
          </p:nvSpPr>
          <p:spPr bwMode="auto">
            <a:xfrm>
              <a:off x="2535" y="2135"/>
              <a:ext cx="0" cy="6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61799" name="Line 7"/>
            <p:cNvSpPr>
              <a:spLocks noChangeShapeType="1"/>
            </p:cNvSpPr>
            <p:nvPr/>
          </p:nvSpPr>
          <p:spPr bwMode="auto">
            <a:xfrm>
              <a:off x="3225" y="2135"/>
              <a:ext cx="0" cy="6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61800" name="Line 8"/>
            <p:cNvSpPr>
              <a:spLocks noChangeShapeType="1"/>
            </p:cNvSpPr>
            <p:nvPr/>
          </p:nvSpPr>
          <p:spPr bwMode="auto">
            <a:xfrm>
              <a:off x="3915" y="2133"/>
              <a:ext cx="0" cy="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61801" name="Line 9"/>
            <p:cNvSpPr>
              <a:spLocks noChangeShapeType="1"/>
            </p:cNvSpPr>
            <p:nvPr/>
          </p:nvSpPr>
          <p:spPr bwMode="auto">
            <a:xfrm>
              <a:off x="1509" y="2136"/>
              <a:ext cx="0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61802" name="Line 10"/>
            <p:cNvSpPr>
              <a:spLocks noChangeShapeType="1"/>
            </p:cNvSpPr>
            <p:nvPr/>
          </p:nvSpPr>
          <p:spPr bwMode="auto">
            <a:xfrm>
              <a:off x="2197" y="2135"/>
              <a:ext cx="0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61803" name="Line 11"/>
            <p:cNvSpPr>
              <a:spLocks noChangeShapeType="1"/>
            </p:cNvSpPr>
            <p:nvPr/>
          </p:nvSpPr>
          <p:spPr bwMode="auto">
            <a:xfrm>
              <a:off x="2885" y="2135"/>
              <a:ext cx="0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61804" name="Line 12"/>
            <p:cNvSpPr>
              <a:spLocks noChangeShapeType="1"/>
            </p:cNvSpPr>
            <p:nvPr/>
          </p:nvSpPr>
          <p:spPr bwMode="auto">
            <a:xfrm>
              <a:off x="3574" y="2134"/>
              <a:ext cx="0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61805" name="Line 13"/>
            <p:cNvSpPr>
              <a:spLocks noChangeShapeType="1"/>
            </p:cNvSpPr>
            <p:nvPr/>
          </p:nvSpPr>
          <p:spPr bwMode="auto">
            <a:xfrm>
              <a:off x="1349" y="2136"/>
              <a:ext cx="0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61806" name="Line 14"/>
            <p:cNvSpPr>
              <a:spLocks noChangeShapeType="1"/>
            </p:cNvSpPr>
            <p:nvPr/>
          </p:nvSpPr>
          <p:spPr bwMode="auto">
            <a:xfrm>
              <a:off x="2038" y="2135"/>
              <a:ext cx="0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61807" name="Line 15"/>
            <p:cNvSpPr>
              <a:spLocks noChangeShapeType="1"/>
            </p:cNvSpPr>
            <p:nvPr/>
          </p:nvSpPr>
          <p:spPr bwMode="auto">
            <a:xfrm>
              <a:off x="2726" y="2135"/>
              <a:ext cx="0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61808" name="Line 16"/>
            <p:cNvSpPr>
              <a:spLocks noChangeShapeType="1"/>
            </p:cNvSpPr>
            <p:nvPr/>
          </p:nvSpPr>
          <p:spPr bwMode="auto">
            <a:xfrm>
              <a:off x="3414" y="2134"/>
              <a:ext cx="0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61809" name="Line 17"/>
            <p:cNvSpPr>
              <a:spLocks noChangeShapeType="1"/>
            </p:cNvSpPr>
            <p:nvPr/>
          </p:nvSpPr>
          <p:spPr bwMode="auto">
            <a:xfrm>
              <a:off x="1685" y="2138"/>
              <a:ext cx="0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61810" name="Line 18"/>
            <p:cNvSpPr>
              <a:spLocks noChangeShapeType="1"/>
            </p:cNvSpPr>
            <p:nvPr/>
          </p:nvSpPr>
          <p:spPr bwMode="auto">
            <a:xfrm>
              <a:off x="2374" y="2136"/>
              <a:ext cx="0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61811" name="Line 19"/>
            <p:cNvSpPr>
              <a:spLocks noChangeShapeType="1"/>
            </p:cNvSpPr>
            <p:nvPr/>
          </p:nvSpPr>
          <p:spPr bwMode="auto">
            <a:xfrm>
              <a:off x="3063" y="2136"/>
              <a:ext cx="0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61812" name="Line 20"/>
            <p:cNvSpPr>
              <a:spLocks noChangeShapeType="1"/>
            </p:cNvSpPr>
            <p:nvPr/>
          </p:nvSpPr>
          <p:spPr bwMode="auto">
            <a:xfrm>
              <a:off x="3751" y="2135"/>
              <a:ext cx="0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61813" name="Line 21"/>
            <p:cNvSpPr>
              <a:spLocks noChangeShapeType="1"/>
            </p:cNvSpPr>
            <p:nvPr/>
          </p:nvSpPr>
          <p:spPr bwMode="auto">
            <a:xfrm>
              <a:off x="1846" y="2556"/>
              <a:ext cx="0" cy="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61814" name="Line 22"/>
            <p:cNvSpPr>
              <a:spLocks noChangeShapeType="1"/>
            </p:cNvSpPr>
            <p:nvPr/>
          </p:nvSpPr>
          <p:spPr bwMode="auto">
            <a:xfrm>
              <a:off x="2535" y="2555"/>
              <a:ext cx="0" cy="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61815" name="Line 23"/>
            <p:cNvSpPr>
              <a:spLocks noChangeShapeType="1"/>
            </p:cNvSpPr>
            <p:nvPr/>
          </p:nvSpPr>
          <p:spPr bwMode="auto">
            <a:xfrm>
              <a:off x="3225" y="2555"/>
              <a:ext cx="0" cy="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61816" name="Line 24"/>
            <p:cNvSpPr>
              <a:spLocks noChangeShapeType="1"/>
            </p:cNvSpPr>
            <p:nvPr/>
          </p:nvSpPr>
          <p:spPr bwMode="auto">
            <a:xfrm>
              <a:off x="3915" y="2553"/>
              <a:ext cx="0" cy="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61817" name="Freeform 25"/>
            <p:cNvSpPr>
              <a:spLocks/>
            </p:cNvSpPr>
            <p:nvPr/>
          </p:nvSpPr>
          <p:spPr bwMode="auto">
            <a:xfrm>
              <a:off x="1581" y="2197"/>
              <a:ext cx="1261" cy="363"/>
            </a:xfrm>
            <a:custGeom>
              <a:avLst/>
              <a:gdLst>
                <a:gd name="T0" fmla="*/ 0 w 1164"/>
                <a:gd name="T1" fmla="*/ 357 h 363"/>
                <a:gd name="T2" fmla="*/ 88 w 1164"/>
                <a:gd name="T3" fmla="*/ 337 h 363"/>
                <a:gd name="T4" fmla="*/ 103 w 1164"/>
                <a:gd name="T5" fmla="*/ 328 h 363"/>
                <a:gd name="T6" fmla="*/ 126 w 1164"/>
                <a:gd name="T7" fmla="*/ 319 h 363"/>
                <a:gd name="T8" fmla="*/ 155 w 1164"/>
                <a:gd name="T9" fmla="*/ 302 h 363"/>
                <a:gd name="T10" fmla="*/ 177 w 1164"/>
                <a:gd name="T11" fmla="*/ 276 h 363"/>
                <a:gd name="T12" fmla="*/ 200 w 1164"/>
                <a:gd name="T13" fmla="*/ 254 h 363"/>
                <a:gd name="T14" fmla="*/ 222 w 1164"/>
                <a:gd name="T15" fmla="*/ 218 h 363"/>
                <a:gd name="T16" fmla="*/ 244 w 1164"/>
                <a:gd name="T17" fmla="*/ 193 h 363"/>
                <a:gd name="T18" fmla="*/ 259 w 1164"/>
                <a:gd name="T19" fmla="*/ 131 h 363"/>
                <a:gd name="T20" fmla="*/ 274 w 1164"/>
                <a:gd name="T21" fmla="*/ 92 h 363"/>
                <a:gd name="T22" fmla="*/ 286 w 1164"/>
                <a:gd name="T23" fmla="*/ 77 h 363"/>
                <a:gd name="T24" fmla="*/ 300 w 1164"/>
                <a:gd name="T25" fmla="*/ 55 h 363"/>
                <a:gd name="T26" fmla="*/ 330 w 1164"/>
                <a:gd name="T27" fmla="*/ 27 h 363"/>
                <a:gd name="T28" fmla="*/ 392 w 1164"/>
                <a:gd name="T29" fmla="*/ 24 h 363"/>
                <a:gd name="T30" fmla="*/ 443 w 1164"/>
                <a:gd name="T31" fmla="*/ 15 h 363"/>
                <a:gd name="T32" fmla="*/ 532 w 1164"/>
                <a:gd name="T33" fmla="*/ 5 h 363"/>
                <a:gd name="T34" fmla="*/ 561 w 1164"/>
                <a:gd name="T35" fmla="*/ 0 h 363"/>
                <a:gd name="T36" fmla="*/ 606 w 1164"/>
                <a:gd name="T37" fmla="*/ 5 h 363"/>
                <a:gd name="T38" fmla="*/ 628 w 1164"/>
                <a:gd name="T39" fmla="*/ 13 h 363"/>
                <a:gd name="T40" fmla="*/ 680 w 1164"/>
                <a:gd name="T41" fmla="*/ 29 h 363"/>
                <a:gd name="T42" fmla="*/ 731 w 1164"/>
                <a:gd name="T43" fmla="*/ 58 h 363"/>
                <a:gd name="T44" fmla="*/ 776 w 1164"/>
                <a:gd name="T45" fmla="*/ 111 h 363"/>
                <a:gd name="T46" fmla="*/ 820 w 1164"/>
                <a:gd name="T47" fmla="*/ 202 h 363"/>
                <a:gd name="T48" fmla="*/ 850 w 1164"/>
                <a:gd name="T49" fmla="*/ 250 h 363"/>
                <a:gd name="T50" fmla="*/ 865 w 1164"/>
                <a:gd name="T51" fmla="*/ 276 h 363"/>
                <a:gd name="T52" fmla="*/ 886 w 1164"/>
                <a:gd name="T53" fmla="*/ 286 h 363"/>
                <a:gd name="T54" fmla="*/ 924 w 1164"/>
                <a:gd name="T55" fmla="*/ 305 h 363"/>
                <a:gd name="T56" fmla="*/ 990 w 1164"/>
                <a:gd name="T57" fmla="*/ 319 h 363"/>
                <a:gd name="T58" fmla="*/ 1042 w 1164"/>
                <a:gd name="T59" fmla="*/ 332 h 363"/>
                <a:gd name="T60" fmla="*/ 1163 w 1164"/>
                <a:gd name="T61" fmla="*/ 358 h 363"/>
                <a:gd name="T62" fmla="*/ 456 w 1164"/>
                <a:gd name="T63" fmla="*/ 360 h 363"/>
                <a:gd name="T64" fmla="*/ 3 w 1164"/>
                <a:gd name="T65" fmla="*/ 362 h 3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164" h="363">
                  <a:moveTo>
                    <a:pt x="0" y="357"/>
                  </a:moveTo>
                  <a:lnTo>
                    <a:pt x="88" y="337"/>
                  </a:lnTo>
                  <a:lnTo>
                    <a:pt x="103" y="328"/>
                  </a:lnTo>
                  <a:lnTo>
                    <a:pt x="126" y="319"/>
                  </a:lnTo>
                  <a:lnTo>
                    <a:pt x="155" y="302"/>
                  </a:lnTo>
                  <a:lnTo>
                    <a:pt x="177" y="276"/>
                  </a:lnTo>
                  <a:lnTo>
                    <a:pt x="200" y="254"/>
                  </a:lnTo>
                  <a:lnTo>
                    <a:pt x="222" y="218"/>
                  </a:lnTo>
                  <a:lnTo>
                    <a:pt x="244" y="193"/>
                  </a:lnTo>
                  <a:lnTo>
                    <a:pt x="259" y="131"/>
                  </a:lnTo>
                  <a:lnTo>
                    <a:pt x="274" y="92"/>
                  </a:lnTo>
                  <a:lnTo>
                    <a:pt x="286" y="77"/>
                  </a:lnTo>
                  <a:lnTo>
                    <a:pt x="300" y="55"/>
                  </a:lnTo>
                  <a:lnTo>
                    <a:pt x="330" y="27"/>
                  </a:lnTo>
                  <a:lnTo>
                    <a:pt x="392" y="24"/>
                  </a:lnTo>
                  <a:lnTo>
                    <a:pt x="443" y="15"/>
                  </a:lnTo>
                  <a:lnTo>
                    <a:pt x="532" y="5"/>
                  </a:lnTo>
                  <a:lnTo>
                    <a:pt x="561" y="0"/>
                  </a:lnTo>
                  <a:lnTo>
                    <a:pt x="606" y="5"/>
                  </a:lnTo>
                  <a:lnTo>
                    <a:pt x="628" y="13"/>
                  </a:lnTo>
                  <a:lnTo>
                    <a:pt x="680" y="29"/>
                  </a:lnTo>
                  <a:lnTo>
                    <a:pt x="731" y="58"/>
                  </a:lnTo>
                  <a:lnTo>
                    <a:pt x="776" y="111"/>
                  </a:lnTo>
                  <a:lnTo>
                    <a:pt x="820" y="202"/>
                  </a:lnTo>
                  <a:lnTo>
                    <a:pt x="850" y="250"/>
                  </a:lnTo>
                  <a:lnTo>
                    <a:pt x="865" y="276"/>
                  </a:lnTo>
                  <a:lnTo>
                    <a:pt x="886" y="286"/>
                  </a:lnTo>
                  <a:lnTo>
                    <a:pt x="924" y="305"/>
                  </a:lnTo>
                  <a:lnTo>
                    <a:pt x="990" y="319"/>
                  </a:lnTo>
                  <a:lnTo>
                    <a:pt x="1042" y="332"/>
                  </a:lnTo>
                  <a:lnTo>
                    <a:pt x="1163" y="358"/>
                  </a:lnTo>
                  <a:lnTo>
                    <a:pt x="456" y="360"/>
                  </a:lnTo>
                  <a:lnTo>
                    <a:pt x="3" y="362"/>
                  </a:lnTo>
                </a:path>
              </a:pathLst>
            </a:custGeom>
            <a:gradFill rotWithShape="0">
              <a:gsLst>
                <a:gs pos="0">
                  <a:srgbClr val="618FFD"/>
                </a:gs>
                <a:gs pos="100000">
                  <a:srgbClr val="618FFD">
                    <a:gamma/>
                    <a:shade val="80000"/>
                    <a:invGamma/>
                  </a:srgbClr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61818" name="Freeform 26"/>
            <p:cNvSpPr>
              <a:spLocks/>
            </p:cNvSpPr>
            <p:nvPr/>
          </p:nvSpPr>
          <p:spPr bwMode="auto">
            <a:xfrm>
              <a:off x="2343" y="2215"/>
              <a:ext cx="1762" cy="348"/>
            </a:xfrm>
            <a:custGeom>
              <a:avLst/>
              <a:gdLst>
                <a:gd name="T0" fmla="*/ 0 w 1626"/>
                <a:gd name="T1" fmla="*/ 347 h 348"/>
                <a:gd name="T2" fmla="*/ 139 w 1626"/>
                <a:gd name="T3" fmla="*/ 295 h 348"/>
                <a:gd name="T4" fmla="*/ 212 w 1626"/>
                <a:gd name="T5" fmla="*/ 265 h 348"/>
                <a:gd name="T6" fmla="*/ 279 w 1626"/>
                <a:gd name="T7" fmla="*/ 229 h 348"/>
                <a:gd name="T8" fmla="*/ 338 w 1626"/>
                <a:gd name="T9" fmla="*/ 200 h 348"/>
                <a:gd name="T10" fmla="*/ 382 w 1626"/>
                <a:gd name="T11" fmla="*/ 167 h 348"/>
                <a:gd name="T12" fmla="*/ 442 w 1626"/>
                <a:gd name="T13" fmla="*/ 134 h 348"/>
                <a:gd name="T14" fmla="*/ 515 w 1626"/>
                <a:gd name="T15" fmla="*/ 89 h 348"/>
                <a:gd name="T16" fmla="*/ 575 w 1626"/>
                <a:gd name="T17" fmla="*/ 50 h 348"/>
                <a:gd name="T18" fmla="*/ 641 w 1626"/>
                <a:gd name="T19" fmla="*/ 15 h 348"/>
                <a:gd name="T20" fmla="*/ 670 w 1626"/>
                <a:gd name="T21" fmla="*/ 4 h 348"/>
                <a:gd name="T22" fmla="*/ 700 w 1626"/>
                <a:gd name="T23" fmla="*/ 0 h 348"/>
                <a:gd name="T24" fmla="*/ 714 w 1626"/>
                <a:gd name="T25" fmla="*/ 0 h 348"/>
                <a:gd name="T26" fmla="*/ 737 w 1626"/>
                <a:gd name="T27" fmla="*/ 2 h 348"/>
                <a:gd name="T28" fmla="*/ 759 w 1626"/>
                <a:gd name="T29" fmla="*/ 6 h 348"/>
                <a:gd name="T30" fmla="*/ 789 w 1626"/>
                <a:gd name="T31" fmla="*/ 15 h 348"/>
                <a:gd name="T32" fmla="*/ 833 w 1626"/>
                <a:gd name="T33" fmla="*/ 47 h 348"/>
                <a:gd name="T34" fmla="*/ 863 w 1626"/>
                <a:gd name="T35" fmla="*/ 69 h 348"/>
                <a:gd name="T36" fmla="*/ 914 w 1626"/>
                <a:gd name="T37" fmla="*/ 100 h 348"/>
                <a:gd name="T38" fmla="*/ 959 w 1626"/>
                <a:gd name="T39" fmla="*/ 134 h 348"/>
                <a:gd name="T40" fmla="*/ 1003 w 1626"/>
                <a:gd name="T41" fmla="*/ 169 h 348"/>
                <a:gd name="T42" fmla="*/ 1144 w 1626"/>
                <a:gd name="T43" fmla="*/ 256 h 348"/>
                <a:gd name="T44" fmla="*/ 1217 w 1626"/>
                <a:gd name="T45" fmla="*/ 284 h 348"/>
                <a:gd name="T46" fmla="*/ 1277 w 1626"/>
                <a:gd name="T47" fmla="*/ 306 h 348"/>
                <a:gd name="T48" fmla="*/ 1314 w 1626"/>
                <a:gd name="T49" fmla="*/ 310 h 348"/>
                <a:gd name="T50" fmla="*/ 1365 w 1626"/>
                <a:gd name="T51" fmla="*/ 319 h 348"/>
                <a:gd name="T52" fmla="*/ 1454 w 1626"/>
                <a:gd name="T53" fmla="*/ 329 h 348"/>
                <a:gd name="T54" fmla="*/ 1535 w 1626"/>
                <a:gd name="T55" fmla="*/ 336 h 348"/>
                <a:gd name="T56" fmla="*/ 1625 w 1626"/>
                <a:gd name="T57" fmla="*/ 343 h 348"/>
                <a:gd name="T58" fmla="*/ 1 w 1626"/>
                <a:gd name="T59" fmla="*/ 346 h 3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626" h="348">
                  <a:moveTo>
                    <a:pt x="0" y="347"/>
                  </a:moveTo>
                  <a:lnTo>
                    <a:pt x="139" y="295"/>
                  </a:lnTo>
                  <a:lnTo>
                    <a:pt x="212" y="265"/>
                  </a:lnTo>
                  <a:lnTo>
                    <a:pt x="279" y="229"/>
                  </a:lnTo>
                  <a:lnTo>
                    <a:pt x="338" y="200"/>
                  </a:lnTo>
                  <a:lnTo>
                    <a:pt x="382" y="167"/>
                  </a:lnTo>
                  <a:lnTo>
                    <a:pt x="442" y="134"/>
                  </a:lnTo>
                  <a:lnTo>
                    <a:pt x="515" y="89"/>
                  </a:lnTo>
                  <a:lnTo>
                    <a:pt x="575" y="50"/>
                  </a:lnTo>
                  <a:lnTo>
                    <a:pt x="641" y="15"/>
                  </a:lnTo>
                  <a:lnTo>
                    <a:pt x="670" y="4"/>
                  </a:lnTo>
                  <a:lnTo>
                    <a:pt x="700" y="0"/>
                  </a:lnTo>
                  <a:lnTo>
                    <a:pt x="714" y="0"/>
                  </a:lnTo>
                  <a:lnTo>
                    <a:pt x="737" y="2"/>
                  </a:lnTo>
                  <a:lnTo>
                    <a:pt x="759" y="6"/>
                  </a:lnTo>
                  <a:lnTo>
                    <a:pt x="789" y="15"/>
                  </a:lnTo>
                  <a:lnTo>
                    <a:pt x="833" y="47"/>
                  </a:lnTo>
                  <a:lnTo>
                    <a:pt x="863" y="69"/>
                  </a:lnTo>
                  <a:lnTo>
                    <a:pt x="914" y="100"/>
                  </a:lnTo>
                  <a:lnTo>
                    <a:pt x="959" y="134"/>
                  </a:lnTo>
                  <a:lnTo>
                    <a:pt x="1003" y="169"/>
                  </a:lnTo>
                  <a:lnTo>
                    <a:pt x="1144" y="256"/>
                  </a:lnTo>
                  <a:lnTo>
                    <a:pt x="1217" y="284"/>
                  </a:lnTo>
                  <a:lnTo>
                    <a:pt x="1277" y="306"/>
                  </a:lnTo>
                  <a:lnTo>
                    <a:pt x="1314" y="310"/>
                  </a:lnTo>
                  <a:lnTo>
                    <a:pt x="1365" y="319"/>
                  </a:lnTo>
                  <a:lnTo>
                    <a:pt x="1454" y="329"/>
                  </a:lnTo>
                  <a:lnTo>
                    <a:pt x="1535" y="336"/>
                  </a:lnTo>
                  <a:lnTo>
                    <a:pt x="1625" y="343"/>
                  </a:lnTo>
                  <a:lnTo>
                    <a:pt x="1" y="346"/>
                  </a:lnTo>
                </a:path>
              </a:pathLst>
            </a:custGeom>
            <a:gradFill rotWithShape="0">
              <a:gsLst>
                <a:gs pos="0">
                  <a:srgbClr val="F95AB7">
                    <a:gamma/>
                    <a:tint val="0"/>
                    <a:invGamma/>
                  </a:srgbClr>
                </a:gs>
                <a:gs pos="100000">
                  <a:srgbClr val="F95AB7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61819" name="Freeform 27"/>
            <p:cNvSpPr>
              <a:spLocks/>
            </p:cNvSpPr>
            <p:nvPr/>
          </p:nvSpPr>
          <p:spPr bwMode="auto">
            <a:xfrm>
              <a:off x="1196" y="2592"/>
              <a:ext cx="2907" cy="424"/>
            </a:xfrm>
            <a:custGeom>
              <a:avLst/>
              <a:gdLst>
                <a:gd name="T0" fmla="*/ 0 w 2683"/>
                <a:gd name="T1" fmla="*/ 0 h 424"/>
                <a:gd name="T2" fmla="*/ 2682 w 2683"/>
                <a:gd name="T3" fmla="*/ 0 h 424"/>
                <a:gd name="T4" fmla="*/ 2682 w 2683"/>
                <a:gd name="T5" fmla="*/ 423 h 424"/>
                <a:gd name="T6" fmla="*/ 0 w 2683"/>
                <a:gd name="T7" fmla="*/ 423 h 424"/>
                <a:gd name="T8" fmla="*/ 0 w 2683"/>
                <a:gd name="T9" fmla="*/ 0 h 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83" h="424">
                  <a:moveTo>
                    <a:pt x="0" y="0"/>
                  </a:moveTo>
                  <a:lnTo>
                    <a:pt x="2682" y="0"/>
                  </a:lnTo>
                  <a:lnTo>
                    <a:pt x="2682" y="423"/>
                  </a:lnTo>
                  <a:lnTo>
                    <a:pt x="0" y="423"/>
                  </a:lnTo>
                  <a:lnTo>
                    <a:pt x="0" y="0"/>
                  </a:lnTo>
                </a:path>
              </a:pathLst>
            </a:custGeom>
            <a:solidFill>
              <a:srgbClr val="CECECE"/>
            </a:solidFill>
            <a:ln w="12700" cap="rnd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61820" name="Line 28"/>
            <p:cNvSpPr>
              <a:spLocks noChangeShapeType="1"/>
            </p:cNvSpPr>
            <p:nvPr/>
          </p:nvSpPr>
          <p:spPr bwMode="auto">
            <a:xfrm>
              <a:off x="1843" y="2599"/>
              <a:ext cx="0" cy="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61821" name="Line 29"/>
            <p:cNvSpPr>
              <a:spLocks noChangeShapeType="1"/>
            </p:cNvSpPr>
            <p:nvPr/>
          </p:nvSpPr>
          <p:spPr bwMode="auto">
            <a:xfrm>
              <a:off x="2531" y="2597"/>
              <a:ext cx="0" cy="6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61822" name="Line 30"/>
            <p:cNvSpPr>
              <a:spLocks noChangeShapeType="1"/>
            </p:cNvSpPr>
            <p:nvPr/>
          </p:nvSpPr>
          <p:spPr bwMode="auto">
            <a:xfrm>
              <a:off x="3220" y="2597"/>
              <a:ext cx="0" cy="6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61823" name="Line 31"/>
            <p:cNvSpPr>
              <a:spLocks noChangeShapeType="1"/>
            </p:cNvSpPr>
            <p:nvPr/>
          </p:nvSpPr>
          <p:spPr bwMode="auto">
            <a:xfrm>
              <a:off x="3907" y="2595"/>
              <a:ext cx="0" cy="6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61824" name="Line 32"/>
            <p:cNvSpPr>
              <a:spLocks noChangeShapeType="1"/>
            </p:cNvSpPr>
            <p:nvPr/>
          </p:nvSpPr>
          <p:spPr bwMode="auto">
            <a:xfrm>
              <a:off x="1507" y="2598"/>
              <a:ext cx="0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61825" name="Line 33"/>
            <p:cNvSpPr>
              <a:spLocks noChangeShapeType="1"/>
            </p:cNvSpPr>
            <p:nvPr/>
          </p:nvSpPr>
          <p:spPr bwMode="auto">
            <a:xfrm>
              <a:off x="2195" y="2596"/>
              <a:ext cx="0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61826" name="Line 34"/>
            <p:cNvSpPr>
              <a:spLocks noChangeShapeType="1"/>
            </p:cNvSpPr>
            <p:nvPr/>
          </p:nvSpPr>
          <p:spPr bwMode="auto">
            <a:xfrm>
              <a:off x="2881" y="2596"/>
              <a:ext cx="0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61827" name="Line 35"/>
            <p:cNvSpPr>
              <a:spLocks noChangeShapeType="1"/>
            </p:cNvSpPr>
            <p:nvPr/>
          </p:nvSpPr>
          <p:spPr bwMode="auto">
            <a:xfrm>
              <a:off x="3566" y="2596"/>
              <a:ext cx="0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61828" name="Line 36"/>
            <p:cNvSpPr>
              <a:spLocks noChangeShapeType="1"/>
            </p:cNvSpPr>
            <p:nvPr/>
          </p:nvSpPr>
          <p:spPr bwMode="auto">
            <a:xfrm>
              <a:off x="1348" y="2598"/>
              <a:ext cx="0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61829" name="Line 37"/>
            <p:cNvSpPr>
              <a:spLocks noChangeShapeType="1"/>
            </p:cNvSpPr>
            <p:nvPr/>
          </p:nvSpPr>
          <p:spPr bwMode="auto">
            <a:xfrm>
              <a:off x="2033" y="2596"/>
              <a:ext cx="0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61830" name="Line 38"/>
            <p:cNvSpPr>
              <a:spLocks noChangeShapeType="1"/>
            </p:cNvSpPr>
            <p:nvPr/>
          </p:nvSpPr>
          <p:spPr bwMode="auto">
            <a:xfrm>
              <a:off x="2721" y="2596"/>
              <a:ext cx="0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61831" name="Line 39"/>
            <p:cNvSpPr>
              <a:spLocks noChangeShapeType="1"/>
            </p:cNvSpPr>
            <p:nvPr/>
          </p:nvSpPr>
          <p:spPr bwMode="auto">
            <a:xfrm>
              <a:off x="3407" y="2596"/>
              <a:ext cx="0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61832" name="Line 40"/>
            <p:cNvSpPr>
              <a:spLocks noChangeShapeType="1"/>
            </p:cNvSpPr>
            <p:nvPr/>
          </p:nvSpPr>
          <p:spPr bwMode="auto">
            <a:xfrm>
              <a:off x="1684" y="2599"/>
              <a:ext cx="0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61833" name="Line 41"/>
            <p:cNvSpPr>
              <a:spLocks noChangeShapeType="1"/>
            </p:cNvSpPr>
            <p:nvPr/>
          </p:nvSpPr>
          <p:spPr bwMode="auto">
            <a:xfrm>
              <a:off x="2369" y="2598"/>
              <a:ext cx="0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61834" name="Line 42"/>
            <p:cNvSpPr>
              <a:spLocks noChangeShapeType="1"/>
            </p:cNvSpPr>
            <p:nvPr/>
          </p:nvSpPr>
          <p:spPr bwMode="auto">
            <a:xfrm>
              <a:off x="3055" y="2598"/>
              <a:ext cx="0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61835" name="Line 43"/>
            <p:cNvSpPr>
              <a:spLocks noChangeShapeType="1"/>
            </p:cNvSpPr>
            <p:nvPr/>
          </p:nvSpPr>
          <p:spPr bwMode="auto">
            <a:xfrm>
              <a:off x="3742" y="2596"/>
              <a:ext cx="0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61836" name="Line 44"/>
            <p:cNvSpPr>
              <a:spLocks noChangeShapeType="1"/>
            </p:cNvSpPr>
            <p:nvPr/>
          </p:nvSpPr>
          <p:spPr bwMode="auto">
            <a:xfrm>
              <a:off x="3907" y="3014"/>
              <a:ext cx="0" cy="6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61837" name="Freeform 45"/>
            <p:cNvSpPr>
              <a:spLocks/>
            </p:cNvSpPr>
            <p:nvPr/>
          </p:nvSpPr>
          <p:spPr bwMode="auto">
            <a:xfrm>
              <a:off x="2114" y="2656"/>
              <a:ext cx="1111" cy="351"/>
            </a:xfrm>
            <a:custGeom>
              <a:avLst/>
              <a:gdLst>
                <a:gd name="T0" fmla="*/ 0 w 1026"/>
                <a:gd name="T1" fmla="*/ 348 h 351"/>
                <a:gd name="T2" fmla="*/ 36 w 1026"/>
                <a:gd name="T3" fmla="*/ 346 h 351"/>
                <a:gd name="T4" fmla="*/ 88 w 1026"/>
                <a:gd name="T5" fmla="*/ 335 h 351"/>
                <a:gd name="T6" fmla="*/ 125 w 1026"/>
                <a:gd name="T7" fmla="*/ 322 h 351"/>
                <a:gd name="T8" fmla="*/ 147 w 1026"/>
                <a:gd name="T9" fmla="*/ 305 h 351"/>
                <a:gd name="T10" fmla="*/ 184 w 1026"/>
                <a:gd name="T11" fmla="*/ 269 h 351"/>
                <a:gd name="T12" fmla="*/ 207 w 1026"/>
                <a:gd name="T13" fmla="*/ 240 h 351"/>
                <a:gd name="T14" fmla="*/ 228 w 1026"/>
                <a:gd name="T15" fmla="*/ 200 h 351"/>
                <a:gd name="T16" fmla="*/ 273 w 1026"/>
                <a:gd name="T17" fmla="*/ 126 h 351"/>
                <a:gd name="T18" fmla="*/ 309 w 1026"/>
                <a:gd name="T19" fmla="*/ 92 h 351"/>
                <a:gd name="T20" fmla="*/ 361 w 1026"/>
                <a:gd name="T21" fmla="*/ 79 h 351"/>
                <a:gd name="T22" fmla="*/ 405 w 1026"/>
                <a:gd name="T23" fmla="*/ 68 h 351"/>
                <a:gd name="T24" fmla="*/ 479 w 1026"/>
                <a:gd name="T25" fmla="*/ 77 h 351"/>
                <a:gd name="T26" fmla="*/ 531 w 1026"/>
                <a:gd name="T27" fmla="*/ 81 h 351"/>
                <a:gd name="T28" fmla="*/ 589 w 1026"/>
                <a:gd name="T29" fmla="*/ 77 h 351"/>
                <a:gd name="T30" fmla="*/ 656 w 1026"/>
                <a:gd name="T31" fmla="*/ 59 h 351"/>
                <a:gd name="T32" fmla="*/ 685 w 1026"/>
                <a:gd name="T33" fmla="*/ 35 h 351"/>
                <a:gd name="T34" fmla="*/ 715 w 1026"/>
                <a:gd name="T35" fmla="*/ 18 h 351"/>
                <a:gd name="T36" fmla="*/ 766 w 1026"/>
                <a:gd name="T37" fmla="*/ 6 h 351"/>
                <a:gd name="T38" fmla="*/ 803 w 1026"/>
                <a:gd name="T39" fmla="*/ 0 h 351"/>
                <a:gd name="T40" fmla="*/ 826 w 1026"/>
                <a:gd name="T41" fmla="*/ 14 h 351"/>
                <a:gd name="T42" fmla="*/ 811 w 1026"/>
                <a:gd name="T43" fmla="*/ 77 h 351"/>
                <a:gd name="T44" fmla="*/ 826 w 1026"/>
                <a:gd name="T45" fmla="*/ 131 h 351"/>
                <a:gd name="T46" fmla="*/ 833 w 1026"/>
                <a:gd name="T47" fmla="*/ 183 h 351"/>
                <a:gd name="T48" fmla="*/ 840 w 1026"/>
                <a:gd name="T49" fmla="*/ 240 h 351"/>
                <a:gd name="T50" fmla="*/ 855 w 1026"/>
                <a:gd name="T51" fmla="*/ 275 h 351"/>
                <a:gd name="T52" fmla="*/ 877 w 1026"/>
                <a:gd name="T53" fmla="*/ 298 h 351"/>
                <a:gd name="T54" fmla="*/ 899 w 1026"/>
                <a:gd name="T55" fmla="*/ 316 h 351"/>
                <a:gd name="T56" fmla="*/ 929 w 1026"/>
                <a:gd name="T57" fmla="*/ 333 h 351"/>
                <a:gd name="T58" fmla="*/ 958 w 1026"/>
                <a:gd name="T59" fmla="*/ 342 h 351"/>
                <a:gd name="T60" fmla="*/ 1025 w 1026"/>
                <a:gd name="T61" fmla="*/ 350 h 3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026" h="351">
                  <a:moveTo>
                    <a:pt x="0" y="348"/>
                  </a:moveTo>
                  <a:lnTo>
                    <a:pt x="36" y="346"/>
                  </a:lnTo>
                  <a:lnTo>
                    <a:pt x="88" y="335"/>
                  </a:lnTo>
                  <a:lnTo>
                    <a:pt x="125" y="322"/>
                  </a:lnTo>
                  <a:lnTo>
                    <a:pt x="147" y="305"/>
                  </a:lnTo>
                  <a:lnTo>
                    <a:pt x="184" y="269"/>
                  </a:lnTo>
                  <a:lnTo>
                    <a:pt x="207" y="240"/>
                  </a:lnTo>
                  <a:lnTo>
                    <a:pt x="228" y="200"/>
                  </a:lnTo>
                  <a:lnTo>
                    <a:pt x="273" y="126"/>
                  </a:lnTo>
                  <a:lnTo>
                    <a:pt x="309" y="92"/>
                  </a:lnTo>
                  <a:lnTo>
                    <a:pt x="361" y="79"/>
                  </a:lnTo>
                  <a:lnTo>
                    <a:pt x="405" y="68"/>
                  </a:lnTo>
                  <a:lnTo>
                    <a:pt x="479" y="77"/>
                  </a:lnTo>
                  <a:lnTo>
                    <a:pt x="531" y="81"/>
                  </a:lnTo>
                  <a:lnTo>
                    <a:pt x="589" y="77"/>
                  </a:lnTo>
                  <a:lnTo>
                    <a:pt x="656" y="59"/>
                  </a:lnTo>
                  <a:lnTo>
                    <a:pt x="685" y="35"/>
                  </a:lnTo>
                  <a:lnTo>
                    <a:pt x="715" y="18"/>
                  </a:lnTo>
                  <a:lnTo>
                    <a:pt x="766" y="6"/>
                  </a:lnTo>
                  <a:lnTo>
                    <a:pt x="803" y="0"/>
                  </a:lnTo>
                  <a:lnTo>
                    <a:pt x="826" y="14"/>
                  </a:lnTo>
                  <a:lnTo>
                    <a:pt x="811" y="77"/>
                  </a:lnTo>
                  <a:lnTo>
                    <a:pt x="826" y="131"/>
                  </a:lnTo>
                  <a:lnTo>
                    <a:pt x="833" y="183"/>
                  </a:lnTo>
                  <a:lnTo>
                    <a:pt x="840" y="240"/>
                  </a:lnTo>
                  <a:lnTo>
                    <a:pt x="855" y="275"/>
                  </a:lnTo>
                  <a:lnTo>
                    <a:pt x="877" y="298"/>
                  </a:lnTo>
                  <a:lnTo>
                    <a:pt x="899" y="316"/>
                  </a:lnTo>
                  <a:lnTo>
                    <a:pt x="929" y="333"/>
                  </a:lnTo>
                  <a:lnTo>
                    <a:pt x="958" y="342"/>
                  </a:lnTo>
                  <a:lnTo>
                    <a:pt x="1025" y="350"/>
                  </a:lnTo>
                </a:path>
              </a:pathLst>
            </a:custGeom>
            <a:gradFill rotWithShape="0">
              <a:gsLst>
                <a:gs pos="0">
                  <a:srgbClr val="618FFD">
                    <a:gamma/>
                    <a:tint val="0"/>
                    <a:invGamma/>
                  </a:srgbClr>
                </a:gs>
                <a:gs pos="100000">
                  <a:srgbClr val="618FFD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61838" name="Freeform 46"/>
            <p:cNvSpPr>
              <a:spLocks/>
            </p:cNvSpPr>
            <p:nvPr/>
          </p:nvSpPr>
          <p:spPr bwMode="auto">
            <a:xfrm>
              <a:off x="2755" y="2654"/>
              <a:ext cx="860" cy="356"/>
            </a:xfrm>
            <a:custGeom>
              <a:avLst/>
              <a:gdLst>
                <a:gd name="T0" fmla="*/ 0 w 794"/>
                <a:gd name="T1" fmla="*/ 355 h 356"/>
                <a:gd name="T2" fmla="*/ 57 w 794"/>
                <a:gd name="T3" fmla="*/ 343 h 356"/>
                <a:gd name="T4" fmla="*/ 116 w 794"/>
                <a:gd name="T5" fmla="*/ 334 h 356"/>
                <a:gd name="T6" fmla="*/ 145 w 794"/>
                <a:gd name="T7" fmla="*/ 323 h 356"/>
                <a:gd name="T8" fmla="*/ 168 w 794"/>
                <a:gd name="T9" fmla="*/ 306 h 356"/>
                <a:gd name="T10" fmla="*/ 197 w 794"/>
                <a:gd name="T11" fmla="*/ 269 h 356"/>
                <a:gd name="T12" fmla="*/ 219 w 794"/>
                <a:gd name="T13" fmla="*/ 191 h 356"/>
                <a:gd name="T14" fmla="*/ 248 w 794"/>
                <a:gd name="T15" fmla="*/ 110 h 356"/>
                <a:gd name="T16" fmla="*/ 271 w 794"/>
                <a:gd name="T17" fmla="*/ 61 h 356"/>
                <a:gd name="T18" fmla="*/ 285 w 794"/>
                <a:gd name="T19" fmla="*/ 21 h 356"/>
                <a:gd name="T20" fmla="*/ 285 w 794"/>
                <a:gd name="T21" fmla="*/ 5 h 356"/>
                <a:gd name="T22" fmla="*/ 315 w 794"/>
                <a:gd name="T23" fmla="*/ 0 h 356"/>
                <a:gd name="T24" fmla="*/ 322 w 794"/>
                <a:gd name="T25" fmla="*/ 4 h 356"/>
                <a:gd name="T26" fmla="*/ 344 w 794"/>
                <a:gd name="T27" fmla="*/ 80 h 356"/>
                <a:gd name="T28" fmla="*/ 373 w 794"/>
                <a:gd name="T29" fmla="*/ 163 h 356"/>
                <a:gd name="T30" fmla="*/ 425 w 794"/>
                <a:gd name="T31" fmla="*/ 259 h 356"/>
                <a:gd name="T32" fmla="*/ 499 w 794"/>
                <a:gd name="T33" fmla="*/ 290 h 356"/>
                <a:gd name="T34" fmla="*/ 572 w 794"/>
                <a:gd name="T35" fmla="*/ 308 h 356"/>
                <a:gd name="T36" fmla="*/ 639 w 794"/>
                <a:gd name="T37" fmla="*/ 325 h 356"/>
                <a:gd name="T38" fmla="*/ 713 w 794"/>
                <a:gd name="T39" fmla="*/ 343 h 356"/>
                <a:gd name="T40" fmla="*/ 793 w 794"/>
                <a:gd name="T41" fmla="*/ 349 h 3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94" h="356">
                  <a:moveTo>
                    <a:pt x="0" y="355"/>
                  </a:moveTo>
                  <a:lnTo>
                    <a:pt x="57" y="343"/>
                  </a:lnTo>
                  <a:lnTo>
                    <a:pt x="116" y="334"/>
                  </a:lnTo>
                  <a:lnTo>
                    <a:pt x="145" y="323"/>
                  </a:lnTo>
                  <a:lnTo>
                    <a:pt x="168" y="306"/>
                  </a:lnTo>
                  <a:lnTo>
                    <a:pt x="197" y="269"/>
                  </a:lnTo>
                  <a:lnTo>
                    <a:pt x="219" y="191"/>
                  </a:lnTo>
                  <a:lnTo>
                    <a:pt x="248" y="110"/>
                  </a:lnTo>
                  <a:lnTo>
                    <a:pt x="271" y="61"/>
                  </a:lnTo>
                  <a:lnTo>
                    <a:pt x="285" y="21"/>
                  </a:lnTo>
                  <a:lnTo>
                    <a:pt x="285" y="5"/>
                  </a:lnTo>
                  <a:lnTo>
                    <a:pt x="315" y="0"/>
                  </a:lnTo>
                  <a:lnTo>
                    <a:pt x="322" y="4"/>
                  </a:lnTo>
                  <a:lnTo>
                    <a:pt x="344" y="80"/>
                  </a:lnTo>
                  <a:lnTo>
                    <a:pt x="373" y="163"/>
                  </a:lnTo>
                  <a:lnTo>
                    <a:pt x="425" y="259"/>
                  </a:lnTo>
                  <a:lnTo>
                    <a:pt x="499" y="290"/>
                  </a:lnTo>
                  <a:lnTo>
                    <a:pt x="572" y="308"/>
                  </a:lnTo>
                  <a:lnTo>
                    <a:pt x="639" y="325"/>
                  </a:lnTo>
                  <a:lnTo>
                    <a:pt x="713" y="343"/>
                  </a:lnTo>
                  <a:lnTo>
                    <a:pt x="793" y="349"/>
                  </a:lnTo>
                </a:path>
              </a:pathLst>
            </a:custGeom>
            <a:gradFill rotWithShape="0">
              <a:gsLst>
                <a:gs pos="0">
                  <a:srgbClr val="F6BF69">
                    <a:gamma/>
                    <a:tint val="0"/>
                    <a:invGamma/>
                  </a:srgbClr>
                </a:gs>
                <a:gs pos="100000">
                  <a:srgbClr val="F6BF69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61839" name="Rectangle 47"/>
            <p:cNvSpPr>
              <a:spLocks noChangeArrowheads="1"/>
            </p:cNvSpPr>
            <p:nvPr/>
          </p:nvSpPr>
          <p:spPr bwMode="auto">
            <a:xfrm>
              <a:off x="4266" y="2230"/>
              <a:ext cx="1165" cy="28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82550" tIns="41275" rIns="82550" bIns="41275">
              <a:spAutoFit/>
            </a:bodyPr>
            <a:lstStyle>
              <a:lvl1pPr defTabSz="822325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11163" defTabSz="822325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822325" defTabSz="822325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235075" defTabSz="822325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646238" defTabSz="822325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103438" defTabSz="822325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560638" defTabSz="822325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017838" defTabSz="822325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475038" defTabSz="822325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0" hangingPunct="0"/>
              <a:r>
                <a:rPr lang="en-US" altLang="en-US" sz="2400" b="1" dirty="0"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Ethidium</a:t>
              </a:r>
            </a:p>
          </p:txBody>
        </p:sp>
        <p:sp>
          <p:nvSpPr>
            <p:cNvPr id="161840" name="Rectangle 48"/>
            <p:cNvSpPr>
              <a:spLocks noChangeArrowheads="1"/>
            </p:cNvSpPr>
            <p:nvPr/>
          </p:nvSpPr>
          <p:spPr bwMode="auto">
            <a:xfrm>
              <a:off x="4255" y="2654"/>
              <a:ext cx="411" cy="28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82550" tIns="41275" rIns="82550" bIns="41275">
              <a:spAutoFit/>
            </a:bodyPr>
            <a:lstStyle>
              <a:lvl1pPr defTabSz="822325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11163" defTabSz="822325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822325" defTabSz="822325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235075" defTabSz="822325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646238" defTabSz="822325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103438" defTabSz="822325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560638" defTabSz="822325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017838" defTabSz="822325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475038" defTabSz="822325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0" hangingPunct="0"/>
              <a:r>
                <a:rPr lang="en-US" altLang="en-US" sz="2400" b="1" dirty="0"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PE</a:t>
              </a:r>
            </a:p>
          </p:txBody>
        </p:sp>
        <p:sp>
          <p:nvSpPr>
            <p:cNvPr id="161841" name="Line 49"/>
            <p:cNvSpPr>
              <a:spLocks noChangeShapeType="1"/>
            </p:cNvSpPr>
            <p:nvPr/>
          </p:nvSpPr>
          <p:spPr bwMode="auto">
            <a:xfrm>
              <a:off x="1840" y="3488"/>
              <a:ext cx="0" cy="6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61842" name="Line 50"/>
            <p:cNvSpPr>
              <a:spLocks noChangeShapeType="1"/>
            </p:cNvSpPr>
            <p:nvPr/>
          </p:nvSpPr>
          <p:spPr bwMode="auto">
            <a:xfrm>
              <a:off x="2527" y="3487"/>
              <a:ext cx="0" cy="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61843" name="Line 51"/>
            <p:cNvSpPr>
              <a:spLocks noChangeShapeType="1"/>
            </p:cNvSpPr>
            <p:nvPr/>
          </p:nvSpPr>
          <p:spPr bwMode="auto">
            <a:xfrm>
              <a:off x="3216" y="3487"/>
              <a:ext cx="0" cy="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61844" name="Freeform 52"/>
            <p:cNvSpPr>
              <a:spLocks/>
            </p:cNvSpPr>
            <p:nvPr/>
          </p:nvSpPr>
          <p:spPr bwMode="auto">
            <a:xfrm>
              <a:off x="1193" y="3506"/>
              <a:ext cx="2916" cy="450"/>
            </a:xfrm>
            <a:custGeom>
              <a:avLst/>
              <a:gdLst>
                <a:gd name="T0" fmla="*/ 0 w 2692"/>
                <a:gd name="T1" fmla="*/ 0 h 450"/>
                <a:gd name="T2" fmla="*/ 2691 w 2692"/>
                <a:gd name="T3" fmla="*/ 0 h 450"/>
                <a:gd name="T4" fmla="*/ 2691 w 2692"/>
                <a:gd name="T5" fmla="*/ 449 h 450"/>
                <a:gd name="T6" fmla="*/ 0 w 2692"/>
                <a:gd name="T7" fmla="*/ 449 h 450"/>
                <a:gd name="T8" fmla="*/ 0 w 2692"/>
                <a:gd name="T9" fmla="*/ 0 h 4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92" h="450">
                  <a:moveTo>
                    <a:pt x="0" y="0"/>
                  </a:moveTo>
                  <a:lnTo>
                    <a:pt x="2691" y="0"/>
                  </a:lnTo>
                  <a:lnTo>
                    <a:pt x="2691" y="449"/>
                  </a:lnTo>
                  <a:lnTo>
                    <a:pt x="0" y="449"/>
                  </a:lnTo>
                  <a:lnTo>
                    <a:pt x="0" y="0"/>
                  </a:lnTo>
                </a:path>
              </a:pathLst>
            </a:custGeom>
            <a:solidFill>
              <a:srgbClr val="CECECE"/>
            </a:solidFill>
            <a:ln w="12700" cap="rnd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61845" name="Line 53"/>
            <p:cNvSpPr>
              <a:spLocks noChangeShapeType="1"/>
            </p:cNvSpPr>
            <p:nvPr/>
          </p:nvSpPr>
          <p:spPr bwMode="auto">
            <a:xfrm>
              <a:off x="1843" y="3513"/>
              <a:ext cx="0" cy="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61846" name="Line 54"/>
            <p:cNvSpPr>
              <a:spLocks noChangeShapeType="1"/>
            </p:cNvSpPr>
            <p:nvPr/>
          </p:nvSpPr>
          <p:spPr bwMode="auto">
            <a:xfrm>
              <a:off x="2533" y="3512"/>
              <a:ext cx="0" cy="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61847" name="Line 55"/>
            <p:cNvSpPr>
              <a:spLocks noChangeShapeType="1"/>
            </p:cNvSpPr>
            <p:nvPr/>
          </p:nvSpPr>
          <p:spPr bwMode="auto">
            <a:xfrm>
              <a:off x="3223" y="3512"/>
              <a:ext cx="0" cy="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61848" name="Line 56"/>
            <p:cNvSpPr>
              <a:spLocks noChangeShapeType="1"/>
            </p:cNvSpPr>
            <p:nvPr/>
          </p:nvSpPr>
          <p:spPr bwMode="auto">
            <a:xfrm>
              <a:off x="3913" y="3510"/>
              <a:ext cx="0" cy="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61849" name="Line 57"/>
            <p:cNvSpPr>
              <a:spLocks noChangeShapeType="1"/>
            </p:cNvSpPr>
            <p:nvPr/>
          </p:nvSpPr>
          <p:spPr bwMode="auto">
            <a:xfrm>
              <a:off x="1506" y="3512"/>
              <a:ext cx="0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61850" name="Line 58"/>
            <p:cNvSpPr>
              <a:spLocks noChangeShapeType="1"/>
            </p:cNvSpPr>
            <p:nvPr/>
          </p:nvSpPr>
          <p:spPr bwMode="auto">
            <a:xfrm>
              <a:off x="2195" y="3512"/>
              <a:ext cx="0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61851" name="Line 59"/>
            <p:cNvSpPr>
              <a:spLocks noChangeShapeType="1"/>
            </p:cNvSpPr>
            <p:nvPr/>
          </p:nvSpPr>
          <p:spPr bwMode="auto">
            <a:xfrm>
              <a:off x="2883" y="3512"/>
              <a:ext cx="0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61852" name="Line 60"/>
            <p:cNvSpPr>
              <a:spLocks noChangeShapeType="1"/>
            </p:cNvSpPr>
            <p:nvPr/>
          </p:nvSpPr>
          <p:spPr bwMode="auto">
            <a:xfrm>
              <a:off x="3572" y="3510"/>
              <a:ext cx="0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61853" name="Line 61"/>
            <p:cNvSpPr>
              <a:spLocks noChangeShapeType="1"/>
            </p:cNvSpPr>
            <p:nvPr/>
          </p:nvSpPr>
          <p:spPr bwMode="auto">
            <a:xfrm>
              <a:off x="1346" y="3512"/>
              <a:ext cx="0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61854" name="Line 62"/>
            <p:cNvSpPr>
              <a:spLocks noChangeShapeType="1"/>
            </p:cNvSpPr>
            <p:nvPr/>
          </p:nvSpPr>
          <p:spPr bwMode="auto">
            <a:xfrm>
              <a:off x="2033" y="3512"/>
              <a:ext cx="0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61855" name="Line 63"/>
            <p:cNvSpPr>
              <a:spLocks noChangeShapeType="1"/>
            </p:cNvSpPr>
            <p:nvPr/>
          </p:nvSpPr>
          <p:spPr bwMode="auto">
            <a:xfrm>
              <a:off x="2724" y="3512"/>
              <a:ext cx="0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61856" name="Line 64"/>
            <p:cNvSpPr>
              <a:spLocks noChangeShapeType="1"/>
            </p:cNvSpPr>
            <p:nvPr/>
          </p:nvSpPr>
          <p:spPr bwMode="auto">
            <a:xfrm>
              <a:off x="3413" y="3510"/>
              <a:ext cx="0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61857" name="Line 65"/>
            <p:cNvSpPr>
              <a:spLocks noChangeShapeType="1"/>
            </p:cNvSpPr>
            <p:nvPr/>
          </p:nvSpPr>
          <p:spPr bwMode="auto">
            <a:xfrm>
              <a:off x="1682" y="3513"/>
              <a:ext cx="0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61858" name="Line 66"/>
            <p:cNvSpPr>
              <a:spLocks noChangeShapeType="1"/>
            </p:cNvSpPr>
            <p:nvPr/>
          </p:nvSpPr>
          <p:spPr bwMode="auto">
            <a:xfrm>
              <a:off x="2370" y="3512"/>
              <a:ext cx="0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61859" name="Line 67"/>
            <p:cNvSpPr>
              <a:spLocks noChangeShapeType="1"/>
            </p:cNvSpPr>
            <p:nvPr/>
          </p:nvSpPr>
          <p:spPr bwMode="auto">
            <a:xfrm>
              <a:off x="3059" y="3512"/>
              <a:ext cx="0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61860" name="Line 68"/>
            <p:cNvSpPr>
              <a:spLocks noChangeShapeType="1"/>
            </p:cNvSpPr>
            <p:nvPr/>
          </p:nvSpPr>
          <p:spPr bwMode="auto">
            <a:xfrm>
              <a:off x="3748" y="3512"/>
              <a:ext cx="0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61861" name="Line 69"/>
            <p:cNvSpPr>
              <a:spLocks noChangeShapeType="1"/>
            </p:cNvSpPr>
            <p:nvPr/>
          </p:nvSpPr>
          <p:spPr bwMode="auto">
            <a:xfrm>
              <a:off x="1843" y="3947"/>
              <a:ext cx="0" cy="6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61862" name="Line 70"/>
            <p:cNvSpPr>
              <a:spLocks noChangeShapeType="1"/>
            </p:cNvSpPr>
            <p:nvPr/>
          </p:nvSpPr>
          <p:spPr bwMode="auto">
            <a:xfrm>
              <a:off x="2533" y="3946"/>
              <a:ext cx="0" cy="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61863" name="Line 71"/>
            <p:cNvSpPr>
              <a:spLocks noChangeShapeType="1"/>
            </p:cNvSpPr>
            <p:nvPr/>
          </p:nvSpPr>
          <p:spPr bwMode="auto">
            <a:xfrm>
              <a:off x="3223" y="3946"/>
              <a:ext cx="0" cy="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61864" name="Line 72"/>
            <p:cNvSpPr>
              <a:spLocks noChangeShapeType="1"/>
            </p:cNvSpPr>
            <p:nvPr/>
          </p:nvSpPr>
          <p:spPr bwMode="auto">
            <a:xfrm>
              <a:off x="3913" y="3944"/>
              <a:ext cx="0" cy="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61865" name="Freeform 73"/>
            <p:cNvSpPr>
              <a:spLocks/>
            </p:cNvSpPr>
            <p:nvPr/>
          </p:nvSpPr>
          <p:spPr bwMode="auto">
            <a:xfrm>
              <a:off x="1193" y="3570"/>
              <a:ext cx="382" cy="374"/>
            </a:xfrm>
            <a:custGeom>
              <a:avLst/>
              <a:gdLst>
                <a:gd name="T0" fmla="*/ 0 w 353"/>
                <a:gd name="T1" fmla="*/ 369 h 374"/>
                <a:gd name="T2" fmla="*/ 5 w 353"/>
                <a:gd name="T3" fmla="*/ 236 h 374"/>
                <a:gd name="T4" fmla="*/ 16 w 353"/>
                <a:gd name="T5" fmla="*/ 192 h 374"/>
                <a:gd name="T6" fmla="*/ 21 w 353"/>
                <a:gd name="T7" fmla="*/ 143 h 374"/>
                <a:gd name="T8" fmla="*/ 36 w 353"/>
                <a:gd name="T9" fmla="*/ 112 h 374"/>
                <a:gd name="T10" fmla="*/ 47 w 353"/>
                <a:gd name="T11" fmla="*/ 80 h 374"/>
                <a:gd name="T12" fmla="*/ 57 w 353"/>
                <a:gd name="T13" fmla="*/ 52 h 374"/>
                <a:gd name="T14" fmla="*/ 67 w 353"/>
                <a:gd name="T15" fmla="*/ 33 h 374"/>
                <a:gd name="T16" fmla="*/ 83 w 353"/>
                <a:gd name="T17" fmla="*/ 17 h 374"/>
                <a:gd name="T18" fmla="*/ 104 w 353"/>
                <a:gd name="T19" fmla="*/ 6 h 374"/>
                <a:gd name="T20" fmla="*/ 125 w 353"/>
                <a:gd name="T21" fmla="*/ 0 h 374"/>
                <a:gd name="T22" fmla="*/ 140 w 353"/>
                <a:gd name="T23" fmla="*/ 12 h 374"/>
                <a:gd name="T24" fmla="*/ 151 w 353"/>
                <a:gd name="T25" fmla="*/ 29 h 374"/>
                <a:gd name="T26" fmla="*/ 166 w 353"/>
                <a:gd name="T27" fmla="*/ 70 h 374"/>
                <a:gd name="T28" fmla="*/ 181 w 353"/>
                <a:gd name="T29" fmla="*/ 128 h 374"/>
                <a:gd name="T30" fmla="*/ 194 w 353"/>
                <a:gd name="T31" fmla="*/ 194 h 374"/>
                <a:gd name="T32" fmla="*/ 209 w 353"/>
                <a:gd name="T33" fmla="*/ 237 h 374"/>
                <a:gd name="T34" fmla="*/ 236 w 353"/>
                <a:gd name="T35" fmla="*/ 329 h 374"/>
                <a:gd name="T36" fmla="*/ 352 w 353"/>
                <a:gd name="T37" fmla="*/ 373 h 3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53" h="374">
                  <a:moveTo>
                    <a:pt x="0" y="369"/>
                  </a:moveTo>
                  <a:lnTo>
                    <a:pt x="5" y="236"/>
                  </a:lnTo>
                  <a:lnTo>
                    <a:pt x="16" y="192"/>
                  </a:lnTo>
                  <a:lnTo>
                    <a:pt x="21" y="143"/>
                  </a:lnTo>
                  <a:lnTo>
                    <a:pt x="36" y="112"/>
                  </a:lnTo>
                  <a:lnTo>
                    <a:pt x="47" y="80"/>
                  </a:lnTo>
                  <a:lnTo>
                    <a:pt x="57" y="52"/>
                  </a:lnTo>
                  <a:lnTo>
                    <a:pt x="67" y="33"/>
                  </a:lnTo>
                  <a:lnTo>
                    <a:pt x="83" y="17"/>
                  </a:lnTo>
                  <a:lnTo>
                    <a:pt x="104" y="6"/>
                  </a:lnTo>
                  <a:lnTo>
                    <a:pt x="125" y="0"/>
                  </a:lnTo>
                  <a:lnTo>
                    <a:pt x="140" y="12"/>
                  </a:lnTo>
                  <a:lnTo>
                    <a:pt x="151" y="29"/>
                  </a:lnTo>
                  <a:lnTo>
                    <a:pt x="166" y="70"/>
                  </a:lnTo>
                  <a:lnTo>
                    <a:pt x="181" y="128"/>
                  </a:lnTo>
                  <a:lnTo>
                    <a:pt x="194" y="194"/>
                  </a:lnTo>
                  <a:lnTo>
                    <a:pt x="209" y="237"/>
                  </a:lnTo>
                  <a:lnTo>
                    <a:pt x="236" y="329"/>
                  </a:lnTo>
                  <a:lnTo>
                    <a:pt x="352" y="373"/>
                  </a:lnTo>
                </a:path>
              </a:pathLst>
            </a:custGeom>
            <a:gradFill rotWithShape="0">
              <a:gsLst>
                <a:gs pos="0">
                  <a:srgbClr val="D49FFF">
                    <a:gamma/>
                    <a:tint val="0"/>
                    <a:invGamma/>
                  </a:srgbClr>
                </a:gs>
                <a:gs pos="100000">
                  <a:srgbClr val="D49FFF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61866" name="Freeform 74"/>
            <p:cNvSpPr>
              <a:spLocks/>
            </p:cNvSpPr>
            <p:nvPr/>
          </p:nvSpPr>
          <p:spPr bwMode="auto">
            <a:xfrm>
              <a:off x="1556" y="3576"/>
              <a:ext cx="824" cy="369"/>
            </a:xfrm>
            <a:custGeom>
              <a:avLst/>
              <a:gdLst>
                <a:gd name="T0" fmla="*/ 0 w 761"/>
                <a:gd name="T1" fmla="*/ 368 h 369"/>
                <a:gd name="T2" fmla="*/ 59 w 761"/>
                <a:gd name="T3" fmla="*/ 348 h 369"/>
                <a:gd name="T4" fmla="*/ 88 w 761"/>
                <a:gd name="T5" fmla="*/ 339 h 369"/>
                <a:gd name="T6" fmla="*/ 125 w 761"/>
                <a:gd name="T7" fmla="*/ 328 h 369"/>
                <a:gd name="T8" fmla="*/ 154 w 761"/>
                <a:gd name="T9" fmla="*/ 308 h 369"/>
                <a:gd name="T10" fmla="*/ 184 w 761"/>
                <a:gd name="T11" fmla="*/ 275 h 369"/>
                <a:gd name="T12" fmla="*/ 214 w 761"/>
                <a:gd name="T13" fmla="*/ 195 h 369"/>
                <a:gd name="T14" fmla="*/ 228 w 761"/>
                <a:gd name="T15" fmla="*/ 162 h 369"/>
                <a:gd name="T16" fmla="*/ 236 w 761"/>
                <a:gd name="T17" fmla="*/ 105 h 369"/>
                <a:gd name="T18" fmla="*/ 243 w 761"/>
                <a:gd name="T19" fmla="*/ 65 h 369"/>
                <a:gd name="T20" fmla="*/ 243 w 761"/>
                <a:gd name="T21" fmla="*/ 41 h 369"/>
                <a:gd name="T22" fmla="*/ 251 w 761"/>
                <a:gd name="T23" fmla="*/ 18 h 369"/>
                <a:gd name="T24" fmla="*/ 257 w 761"/>
                <a:gd name="T25" fmla="*/ 6 h 369"/>
                <a:gd name="T26" fmla="*/ 281 w 761"/>
                <a:gd name="T27" fmla="*/ 0 h 369"/>
                <a:gd name="T28" fmla="*/ 302 w 761"/>
                <a:gd name="T29" fmla="*/ 5 h 369"/>
                <a:gd name="T30" fmla="*/ 324 w 761"/>
                <a:gd name="T31" fmla="*/ 14 h 369"/>
                <a:gd name="T32" fmla="*/ 347 w 761"/>
                <a:gd name="T33" fmla="*/ 27 h 369"/>
                <a:gd name="T34" fmla="*/ 369 w 761"/>
                <a:gd name="T35" fmla="*/ 55 h 369"/>
                <a:gd name="T36" fmla="*/ 399 w 761"/>
                <a:gd name="T37" fmla="*/ 88 h 369"/>
                <a:gd name="T38" fmla="*/ 427 w 761"/>
                <a:gd name="T39" fmla="*/ 124 h 369"/>
                <a:gd name="T40" fmla="*/ 465 w 761"/>
                <a:gd name="T41" fmla="*/ 171 h 369"/>
                <a:gd name="T42" fmla="*/ 502 w 761"/>
                <a:gd name="T43" fmla="*/ 227 h 369"/>
                <a:gd name="T44" fmla="*/ 539 w 761"/>
                <a:gd name="T45" fmla="*/ 276 h 369"/>
                <a:gd name="T46" fmla="*/ 575 w 761"/>
                <a:gd name="T47" fmla="*/ 310 h 369"/>
                <a:gd name="T48" fmla="*/ 612 w 761"/>
                <a:gd name="T49" fmla="*/ 330 h 369"/>
                <a:gd name="T50" fmla="*/ 642 w 761"/>
                <a:gd name="T51" fmla="*/ 348 h 369"/>
                <a:gd name="T52" fmla="*/ 679 w 761"/>
                <a:gd name="T53" fmla="*/ 357 h 369"/>
                <a:gd name="T54" fmla="*/ 709 w 761"/>
                <a:gd name="T55" fmla="*/ 359 h 369"/>
                <a:gd name="T56" fmla="*/ 760 w 761"/>
                <a:gd name="T57" fmla="*/ 366 h 3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761" h="369">
                  <a:moveTo>
                    <a:pt x="0" y="368"/>
                  </a:moveTo>
                  <a:lnTo>
                    <a:pt x="59" y="348"/>
                  </a:lnTo>
                  <a:lnTo>
                    <a:pt x="88" y="339"/>
                  </a:lnTo>
                  <a:lnTo>
                    <a:pt x="125" y="328"/>
                  </a:lnTo>
                  <a:lnTo>
                    <a:pt x="154" y="308"/>
                  </a:lnTo>
                  <a:lnTo>
                    <a:pt x="184" y="275"/>
                  </a:lnTo>
                  <a:lnTo>
                    <a:pt x="214" y="195"/>
                  </a:lnTo>
                  <a:lnTo>
                    <a:pt x="228" y="162"/>
                  </a:lnTo>
                  <a:lnTo>
                    <a:pt x="236" y="105"/>
                  </a:lnTo>
                  <a:lnTo>
                    <a:pt x="243" y="65"/>
                  </a:lnTo>
                  <a:lnTo>
                    <a:pt x="243" y="41"/>
                  </a:lnTo>
                  <a:lnTo>
                    <a:pt x="251" y="18"/>
                  </a:lnTo>
                  <a:lnTo>
                    <a:pt x="257" y="6"/>
                  </a:lnTo>
                  <a:lnTo>
                    <a:pt x="281" y="0"/>
                  </a:lnTo>
                  <a:lnTo>
                    <a:pt x="302" y="5"/>
                  </a:lnTo>
                  <a:lnTo>
                    <a:pt x="324" y="14"/>
                  </a:lnTo>
                  <a:lnTo>
                    <a:pt x="347" y="27"/>
                  </a:lnTo>
                  <a:lnTo>
                    <a:pt x="369" y="55"/>
                  </a:lnTo>
                  <a:lnTo>
                    <a:pt x="399" y="88"/>
                  </a:lnTo>
                  <a:lnTo>
                    <a:pt x="427" y="124"/>
                  </a:lnTo>
                  <a:lnTo>
                    <a:pt x="465" y="171"/>
                  </a:lnTo>
                  <a:lnTo>
                    <a:pt x="502" y="227"/>
                  </a:lnTo>
                  <a:lnTo>
                    <a:pt x="539" y="276"/>
                  </a:lnTo>
                  <a:lnTo>
                    <a:pt x="575" y="310"/>
                  </a:lnTo>
                  <a:lnTo>
                    <a:pt x="612" y="330"/>
                  </a:lnTo>
                  <a:lnTo>
                    <a:pt x="642" y="348"/>
                  </a:lnTo>
                  <a:lnTo>
                    <a:pt x="679" y="357"/>
                  </a:lnTo>
                  <a:lnTo>
                    <a:pt x="709" y="359"/>
                  </a:lnTo>
                  <a:lnTo>
                    <a:pt x="760" y="366"/>
                  </a:lnTo>
                </a:path>
              </a:pathLst>
            </a:custGeom>
            <a:gradFill rotWithShape="0">
              <a:gsLst>
                <a:gs pos="0">
                  <a:srgbClr val="B760F9">
                    <a:gamma/>
                    <a:tint val="60000"/>
                    <a:invGamma/>
                  </a:srgbClr>
                </a:gs>
                <a:gs pos="100000">
                  <a:srgbClr val="B760F9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61867" name="Rectangle 75"/>
            <p:cNvSpPr>
              <a:spLocks noChangeArrowheads="1"/>
            </p:cNvSpPr>
            <p:nvPr/>
          </p:nvSpPr>
          <p:spPr bwMode="auto">
            <a:xfrm>
              <a:off x="4244" y="3597"/>
              <a:ext cx="2149" cy="28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82550" tIns="41275" rIns="82550" bIns="41275">
              <a:spAutoFit/>
            </a:bodyPr>
            <a:lstStyle>
              <a:lvl1pPr defTabSz="822325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11163" defTabSz="822325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822325" defTabSz="822325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235075" defTabSz="822325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646238" defTabSz="822325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103438" defTabSz="822325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560638" defTabSz="822325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017838" defTabSz="822325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475038" defTabSz="822325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0" hangingPunct="0"/>
              <a:r>
                <a:rPr lang="en-US" altLang="en-US" sz="2400" b="1" i="1" dirty="0"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cis</a:t>
              </a:r>
              <a:r>
                <a:rPr lang="en-US" altLang="en-US" sz="2400" b="1" dirty="0"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-</a:t>
              </a:r>
              <a:r>
                <a:rPr lang="en-US" altLang="en-US" sz="2400" b="1" dirty="0" err="1"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Parinaric</a:t>
              </a:r>
              <a:r>
                <a:rPr lang="en-US" altLang="en-US" sz="2400" b="1" dirty="0"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 acid</a:t>
              </a:r>
            </a:p>
          </p:txBody>
        </p:sp>
        <p:sp>
          <p:nvSpPr>
            <p:cNvPr id="161868" name="Rectangle 76"/>
            <p:cNvSpPr>
              <a:spLocks noChangeArrowheads="1"/>
            </p:cNvSpPr>
            <p:nvPr/>
          </p:nvSpPr>
          <p:spPr bwMode="auto">
            <a:xfrm>
              <a:off x="4279" y="1286"/>
              <a:ext cx="1264" cy="28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82550" tIns="41275" rIns="82550" bIns="41275">
              <a:spAutoFit/>
            </a:bodyPr>
            <a:lstStyle>
              <a:lvl1pPr defTabSz="822325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11163" defTabSz="822325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822325" defTabSz="822325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235075" defTabSz="822325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646238" defTabSz="822325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103438" defTabSz="822325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560638" defTabSz="822325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017838" defTabSz="822325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475038" defTabSz="822325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0" hangingPunct="0"/>
              <a:r>
                <a:rPr lang="en-US" altLang="en-US" sz="2400" b="1" dirty="0"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Texas red</a:t>
              </a:r>
            </a:p>
          </p:txBody>
        </p:sp>
        <p:sp>
          <p:nvSpPr>
            <p:cNvPr id="161869" name="Rectangle 77"/>
            <p:cNvSpPr>
              <a:spLocks noChangeArrowheads="1"/>
            </p:cNvSpPr>
            <p:nvPr/>
          </p:nvSpPr>
          <p:spPr bwMode="auto">
            <a:xfrm>
              <a:off x="4247" y="831"/>
              <a:ext cx="1469" cy="28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82550" tIns="41275" rIns="82550" bIns="41275">
              <a:spAutoFit/>
            </a:bodyPr>
            <a:lstStyle>
              <a:lvl1pPr defTabSz="822325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11163" defTabSz="822325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822325" defTabSz="822325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235075" defTabSz="822325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646238" defTabSz="822325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103438" defTabSz="822325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560638" defTabSz="822325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017838" defTabSz="822325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475038" defTabSz="822325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0" hangingPunct="0"/>
              <a:r>
                <a:rPr lang="en-US" altLang="en-US" sz="2400" b="1" dirty="0"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PE-TR conj.</a:t>
              </a:r>
            </a:p>
          </p:txBody>
        </p:sp>
        <p:sp>
          <p:nvSpPr>
            <p:cNvPr id="161870" name="Rectangle 78"/>
            <p:cNvSpPr>
              <a:spLocks noChangeArrowheads="1"/>
            </p:cNvSpPr>
            <p:nvPr/>
          </p:nvSpPr>
          <p:spPr bwMode="auto">
            <a:xfrm>
              <a:off x="4285" y="1754"/>
              <a:ext cx="383" cy="28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82550" tIns="41275" rIns="82550" bIns="41275">
              <a:spAutoFit/>
            </a:bodyPr>
            <a:lstStyle>
              <a:lvl1pPr defTabSz="822325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11163" defTabSz="822325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822325" defTabSz="822325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235075" defTabSz="822325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646238" defTabSz="822325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103438" defTabSz="822325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560638" defTabSz="822325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017838" defTabSz="822325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475038" defTabSz="822325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0" hangingPunct="0"/>
              <a:r>
                <a:rPr lang="en-US" altLang="en-US" sz="2400" b="1" dirty="0"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PI</a:t>
              </a:r>
            </a:p>
          </p:txBody>
        </p:sp>
        <p:sp>
          <p:nvSpPr>
            <p:cNvPr id="161871" name="Freeform 79"/>
            <p:cNvSpPr>
              <a:spLocks/>
            </p:cNvSpPr>
            <p:nvPr/>
          </p:nvSpPr>
          <p:spPr bwMode="auto">
            <a:xfrm>
              <a:off x="1196" y="1691"/>
              <a:ext cx="2916" cy="425"/>
            </a:xfrm>
            <a:custGeom>
              <a:avLst/>
              <a:gdLst>
                <a:gd name="T0" fmla="*/ 0 w 2692"/>
                <a:gd name="T1" fmla="*/ 0 h 425"/>
                <a:gd name="T2" fmla="*/ 2691 w 2692"/>
                <a:gd name="T3" fmla="*/ 0 h 425"/>
                <a:gd name="T4" fmla="*/ 2691 w 2692"/>
                <a:gd name="T5" fmla="*/ 424 h 425"/>
                <a:gd name="T6" fmla="*/ 0 w 2692"/>
                <a:gd name="T7" fmla="*/ 424 h 425"/>
                <a:gd name="T8" fmla="*/ 0 w 2692"/>
                <a:gd name="T9" fmla="*/ 0 h 4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92" h="425">
                  <a:moveTo>
                    <a:pt x="0" y="0"/>
                  </a:moveTo>
                  <a:lnTo>
                    <a:pt x="2691" y="0"/>
                  </a:lnTo>
                  <a:lnTo>
                    <a:pt x="2691" y="424"/>
                  </a:lnTo>
                  <a:lnTo>
                    <a:pt x="0" y="424"/>
                  </a:lnTo>
                  <a:lnTo>
                    <a:pt x="0" y="0"/>
                  </a:lnTo>
                </a:path>
              </a:pathLst>
            </a:custGeom>
            <a:solidFill>
              <a:srgbClr val="CECECE"/>
            </a:solidFill>
            <a:ln w="12700" cap="rnd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61872" name="Line 80"/>
            <p:cNvSpPr>
              <a:spLocks noChangeShapeType="1"/>
            </p:cNvSpPr>
            <p:nvPr/>
          </p:nvSpPr>
          <p:spPr bwMode="auto">
            <a:xfrm>
              <a:off x="1846" y="1698"/>
              <a:ext cx="0" cy="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61873" name="Line 81"/>
            <p:cNvSpPr>
              <a:spLocks noChangeShapeType="1"/>
            </p:cNvSpPr>
            <p:nvPr/>
          </p:nvSpPr>
          <p:spPr bwMode="auto">
            <a:xfrm>
              <a:off x="2535" y="1697"/>
              <a:ext cx="0" cy="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61874" name="Line 82"/>
            <p:cNvSpPr>
              <a:spLocks noChangeShapeType="1"/>
            </p:cNvSpPr>
            <p:nvPr/>
          </p:nvSpPr>
          <p:spPr bwMode="auto">
            <a:xfrm>
              <a:off x="3225" y="1697"/>
              <a:ext cx="0" cy="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61875" name="Line 83"/>
            <p:cNvSpPr>
              <a:spLocks noChangeShapeType="1"/>
            </p:cNvSpPr>
            <p:nvPr/>
          </p:nvSpPr>
          <p:spPr bwMode="auto">
            <a:xfrm>
              <a:off x="3915" y="1695"/>
              <a:ext cx="0" cy="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61876" name="Line 84"/>
            <p:cNvSpPr>
              <a:spLocks noChangeShapeType="1"/>
            </p:cNvSpPr>
            <p:nvPr/>
          </p:nvSpPr>
          <p:spPr bwMode="auto">
            <a:xfrm>
              <a:off x="1509" y="1697"/>
              <a:ext cx="0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61877" name="Line 85"/>
            <p:cNvSpPr>
              <a:spLocks noChangeShapeType="1"/>
            </p:cNvSpPr>
            <p:nvPr/>
          </p:nvSpPr>
          <p:spPr bwMode="auto">
            <a:xfrm>
              <a:off x="2197" y="1697"/>
              <a:ext cx="0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61878" name="Line 86"/>
            <p:cNvSpPr>
              <a:spLocks noChangeShapeType="1"/>
            </p:cNvSpPr>
            <p:nvPr/>
          </p:nvSpPr>
          <p:spPr bwMode="auto">
            <a:xfrm>
              <a:off x="2885" y="1697"/>
              <a:ext cx="0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61879" name="Line 87"/>
            <p:cNvSpPr>
              <a:spLocks noChangeShapeType="1"/>
            </p:cNvSpPr>
            <p:nvPr/>
          </p:nvSpPr>
          <p:spPr bwMode="auto">
            <a:xfrm>
              <a:off x="3574" y="1695"/>
              <a:ext cx="0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61880" name="Line 88"/>
            <p:cNvSpPr>
              <a:spLocks noChangeShapeType="1"/>
            </p:cNvSpPr>
            <p:nvPr/>
          </p:nvSpPr>
          <p:spPr bwMode="auto">
            <a:xfrm>
              <a:off x="1349" y="1697"/>
              <a:ext cx="0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61881" name="Line 89"/>
            <p:cNvSpPr>
              <a:spLocks noChangeShapeType="1"/>
            </p:cNvSpPr>
            <p:nvPr/>
          </p:nvSpPr>
          <p:spPr bwMode="auto">
            <a:xfrm>
              <a:off x="2037" y="1697"/>
              <a:ext cx="0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61882" name="Line 90"/>
            <p:cNvSpPr>
              <a:spLocks noChangeShapeType="1"/>
            </p:cNvSpPr>
            <p:nvPr/>
          </p:nvSpPr>
          <p:spPr bwMode="auto">
            <a:xfrm>
              <a:off x="2726" y="1697"/>
              <a:ext cx="0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61883" name="Line 91"/>
            <p:cNvSpPr>
              <a:spLocks noChangeShapeType="1"/>
            </p:cNvSpPr>
            <p:nvPr/>
          </p:nvSpPr>
          <p:spPr bwMode="auto">
            <a:xfrm>
              <a:off x="3414" y="1695"/>
              <a:ext cx="0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61884" name="Line 92"/>
            <p:cNvSpPr>
              <a:spLocks noChangeShapeType="1"/>
            </p:cNvSpPr>
            <p:nvPr/>
          </p:nvSpPr>
          <p:spPr bwMode="auto">
            <a:xfrm>
              <a:off x="1685" y="1698"/>
              <a:ext cx="0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61885" name="Line 93"/>
            <p:cNvSpPr>
              <a:spLocks noChangeShapeType="1"/>
            </p:cNvSpPr>
            <p:nvPr/>
          </p:nvSpPr>
          <p:spPr bwMode="auto">
            <a:xfrm>
              <a:off x="2374" y="1697"/>
              <a:ext cx="0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61886" name="Line 94"/>
            <p:cNvSpPr>
              <a:spLocks noChangeShapeType="1"/>
            </p:cNvSpPr>
            <p:nvPr/>
          </p:nvSpPr>
          <p:spPr bwMode="auto">
            <a:xfrm>
              <a:off x="3063" y="1697"/>
              <a:ext cx="0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61887" name="Line 95"/>
            <p:cNvSpPr>
              <a:spLocks noChangeShapeType="1"/>
            </p:cNvSpPr>
            <p:nvPr/>
          </p:nvSpPr>
          <p:spPr bwMode="auto">
            <a:xfrm>
              <a:off x="3751" y="1697"/>
              <a:ext cx="0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61888" name="Line 96"/>
            <p:cNvSpPr>
              <a:spLocks noChangeShapeType="1"/>
            </p:cNvSpPr>
            <p:nvPr/>
          </p:nvSpPr>
          <p:spPr bwMode="auto">
            <a:xfrm>
              <a:off x="1846" y="2107"/>
              <a:ext cx="0" cy="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61889" name="Line 97"/>
            <p:cNvSpPr>
              <a:spLocks noChangeShapeType="1"/>
            </p:cNvSpPr>
            <p:nvPr/>
          </p:nvSpPr>
          <p:spPr bwMode="auto">
            <a:xfrm>
              <a:off x="2535" y="2105"/>
              <a:ext cx="0" cy="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61890" name="Line 98"/>
            <p:cNvSpPr>
              <a:spLocks noChangeShapeType="1"/>
            </p:cNvSpPr>
            <p:nvPr/>
          </p:nvSpPr>
          <p:spPr bwMode="auto">
            <a:xfrm>
              <a:off x="3225" y="2105"/>
              <a:ext cx="0" cy="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61891" name="Line 99"/>
            <p:cNvSpPr>
              <a:spLocks noChangeShapeType="1"/>
            </p:cNvSpPr>
            <p:nvPr/>
          </p:nvSpPr>
          <p:spPr bwMode="auto">
            <a:xfrm>
              <a:off x="3915" y="2104"/>
              <a:ext cx="0" cy="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61892" name="Freeform 100"/>
            <p:cNvSpPr>
              <a:spLocks/>
            </p:cNvSpPr>
            <p:nvPr/>
          </p:nvSpPr>
          <p:spPr bwMode="auto">
            <a:xfrm>
              <a:off x="1785" y="1761"/>
              <a:ext cx="1569" cy="349"/>
            </a:xfrm>
            <a:custGeom>
              <a:avLst/>
              <a:gdLst>
                <a:gd name="T0" fmla="*/ 3 w 1448"/>
                <a:gd name="T1" fmla="*/ 342 h 349"/>
                <a:gd name="T2" fmla="*/ 99 w 1448"/>
                <a:gd name="T3" fmla="*/ 320 h 349"/>
                <a:gd name="T4" fmla="*/ 211 w 1448"/>
                <a:gd name="T5" fmla="*/ 297 h 349"/>
                <a:gd name="T6" fmla="*/ 269 w 1448"/>
                <a:gd name="T7" fmla="*/ 286 h 349"/>
                <a:gd name="T8" fmla="*/ 336 w 1448"/>
                <a:gd name="T9" fmla="*/ 267 h 349"/>
                <a:gd name="T10" fmla="*/ 372 w 1448"/>
                <a:gd name="T11" fmla="*/ 255 h 349"/>
                <a:gd name="T12" fmla="*/ 417 w 1448"/>
                <a:gd name="T13" fmla="*/ 233 h 349"/>
                <a:gd name="T14" fmla="*/ 469 w 1448"/>
                <a:gd name="T15" fmla="*/ 205 h 349"/>
                <a:gd name="T16" fmla="*/ 499 w 1448"/>
                <a:gd name="T17" fmla="*/ 185 h 349"/>
                <a:gd name="T18" fmla="*/ 535 w 1448"/>
                <a:gd name="T19" fmla="*/ 155 h 349"/>
                <a:gd name="T20" fmla="*/ 572 w 1448"/>
                <a:gd name="T21" fmla="*/ 123 h 349"/>
                <a:gd name="T22" fmla="*/ 610 w 1448"/>
                <a:gd name="T23" fmla="*/ 93 h 349"/>
                <a:gd name="T24" fmla="*/ 647 w 1448"/>
                <a:gd name="T25" fmla="*/ 74 h 349"/>
                <a:gd name="T26" fmla="*/ 661 w 1448"/>
                <a:gd name="T27" fmla="*/ 64 h 349"/>
                <a:gd name="T28" fmla="*/ 684 w 1448"/>
                <a:gd name="T29" fmla="*/ 49 h 349"/>
                <a:gd name="T30" fmla="*/ 735 w 1448"/>
                <a:gd name="T31" fmla="*/ 21 h 349"/>
                <a:gd name="T32" fmla="*/ 801 w 1448"/>
                <a:gd name="T33" fmla="*/ 5 h 349"/>
                <a:gd name="T34" fmla="*/ 831 w 1448"/>
                <a:gd name="T35" fmla="*/ 0 h 349"/>
                <a:gd name="T36" fmla="*/ 875 w 1448"/>
                <a:gd name="T37" fmla="*/ 5 h 349"/>
                <a:gd name="T38" fmla="*/ 898 w 1448"/>
                <a:gd name="T39" fmla="*/ 13 h 349"/>
                <a:gd name="T40" fmla="*/ 949 w 1448"/>
                <a:gd name="T41" fmla="*/ 28 h 349"/>
                <a:gd name="T42" fmla="*/ 1002 w 1448"/>
                <a:gd name="T43" fmla="*/ 57 h 349"/>
                <a:gd name="T44" fmla="*/ 1046 w 1448"/>
                <a:gd name="T45" fmla="*/ 108 h 349"/>
                <a:gd name="T46" fmla="*/ 1090 w 1448"/>
                <a:gd name="T47" fmla="*/ 197 h 349"/>
                <a:gd name="T48" fmla="*/ 1120 w 1448"/>
                <a:gd name="T49" fmla="*/ 244 h 349"/>
                <a:gd name="T50" fmla="*/ 1134 w 1448"/>
                <a:gd name="T51" fmla="*/ 269 h 349"/>
                <a:gd name="T52" fmla="*/ 1156 w 1448"/>
                <a:gd name="T53" fmla="*/ 280 h 349"/>
                <a:gd name="T54" fmla="*/ 1193 w 1448"/>
                <a:gd name="T55" fmla="*/ 297 h 349"/>
                <a:gd name="T56" fmla="*/ 1260 w 1448"/>
                <a:gd name="T57" fmla="*/ 312 h 349"/>
                <a:gd name="T58" fmla="*/ 1312 w 1448"/>
                <a:gd name="T59" fmla="*/ 324 h 349"/>
                <a:gd name="T60" fmla="*/ 1378 w 1448"/>
                <a:gd name="T61" fmla="*/ 340 h 349"/>
                <a:gd name="T62" fmla="*/ 1407 w 1448"/>
                <a:gd name="T63" fmla="*/ 331 h 349"/>
                <a:gd name="T64" fmla="*/ 1447 w 1448"/>
                <a:gd name="T65" fmla="*/ 348 h 349"/>
                <a:gd name="T66" fmla="*/ 0 w 1448"/>
                <a:gd name="T67" fmla="*/ 348 h 3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448" h="349">
                  <a:moveTo>
                    <a:pt x="3" y="342"/>
                  </a:moveTo>
                  <a:lnTo>
                    <a:pt x="99" y="320"/>
                  </a:lnTo>
                  <a:lnTo>
                    <a:pt x="211" y="297"/>
                  </a:lnTo>
                  <a:lnTo>
                    <a:pt x="269" y="286"/>
                  </a:lnTo>
                  <a:lnTo>
                    <a:pt x="336" y="267"/>
                  </a:lnTo>
                  <a:lnTo>
                    <a:pt x="372" y="255"/>
                  </a:lnTo>
                  <a:lnTo>
                    <a:pt x="417" y="233"/>
                  </a:lnTo>
                  <a:lnTo>
                    <a:pt x="469" y="205"/>
                  </a:lnTo>
                  <a:lnTo>
                    <a:pt x="499" y="185"/>
                  </a:lnTo>
                  <a:lnTo>
                    <a:pt x="535" y="155"/>
                  </a:lnTo>
                  <a:lnTo>
                    <a:pt x="572" y="123"/>
                  </a:lnTo>
                  <a:lnTo>
                    <a:pt x="610" y="93"/>
                  </a:lnTo>
                  <a:lnTo>
                    <a:pt x="647" y="74"/>
                  </a:lnTo>
                  <a:lnTo>
                    <a:pt x="661" y="64"/>
                  </a:lnTo>
                  <a:lnTo>
                    <a:pt x="684" y="49"/>
                  </a:lnTo>
                  <a:lnTo>
                    <a:pt x="735" y="21"/>
                  </a:lnTo>
                  <a:lnTo>
                    <a:pt x="801" y="5"/>
                  </a:lnTo>
                  <a:lnTo>
                    <a:pt x="831" y="0"/>
                  </a:lnTo>
                  <a:lnTo>
                    <a:pt x="875" y="5"/>
                  </a:lnTo>
                  <a:lnTo>
                    <a:pt x="898" y="13"/>
                  </a:lnTo>
                  <a:lnTo>
                    <a:pt x="949" y="28"/>
                  </a:lnTo>
                  <a:lnTo>
                    <a:pt x="1002" y="57"/>
                  </a:lnTo>
                  <a:lnTo>
                    <a:pt x="1046" y="108"/>
                  </a:lnTo>
                  <a:lnTo>
                    <a:pt x="1090" y="197"/>
                  </a:lnTo>
                  <a:lnTo>
                    <a:pt x="1120" y="244"/>
                  </a:lnTo>
                  <a:lnTo>
                    <a:pt x="1134" y="269"/>
                  </a:lnTo>
                  <a:lnTo>
                    <a:pt x="1156" y="280"/>
                  </a:lnTo>
                  <a:lnTo>
                    <a:pt x="1193" y="297"/>
                  </a:lnTo>
                  <a:lnTo>
                    <a:pt x="1260" y="312"/>
                  </a:lnTo>
                  <a:lnTo>
                    <a:pt x="1312" y="324"/>
                  </a:lnTo>
                  <a:lnTo>
                    <a:pt x="1378" y="340"/>
                  </a:lnTo>
                  <a:lnTo>
                    <a:pt x="1407" y="331"/>
                  </a:lnTo>
                  <a:lnTo>
                    <a:pt x="1447" y="348"/>
                  </a:lnTo>
                  <a:lnTo>
                    <a:pt x="0" y="348"/>
                  </a:lnTo>
                </a:path>
              </a:pathLst>
            </a:custGeom>
            <a:gradFill rotWithShape="0">
              <a:gsLst>
                <a:gs pos="0">
                  <a:srgbClr val="618FFD">
                    <a:gamma/>
                    <a:tint val="0"/>
                    <a:invGamma/>
                  </a:srgbClr>
                </a:gs>
                <a:gs pos="100000">
                  <a:srgbClr val="618FFD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61893" name="Freeform 101"/>
            <p:cNvSpPr>
              <a:spLocks/>
            </p:cNvSpPr>
            <p:nvPr/>
          </p:nvSpPr>
          <p:spPr bwMode="auto">
            <a:xfrm>
              <a:off x="2679" y="1765"/>
              <a:ext cx="1313" cy="345"/>
            </a:xfrm>
            <a:custGeom>
              <a:avLst/>
              <a:gdLst>
                <a:gd name="T0" fmla="*/ 0 w 1212"/>
                <a:gd name="T1" fmla="*/ 344 h 345"/>
                <a:gd name="T2" fmla="*/ 79 w 1212"/>
                <a:gd name="T3" fmla="*/ 301 h 345"/>
                <a:gd name="T4" fmla="*/ 168 w 1212"/>
                <a:gd name="T5" fmla="*/ 260 h 345"/>
                <a:gd name="T6" fmla="*/ 242 w 1212"/>
                <a:gd name="T7" fmla="*/ 218 h 345"/>
                <a:gd name="T8" fmla="*/ 294 w 1212"/>
                <a:gd name="T9" fmla="*/ 190 h 345"/>
                <a:gd name="T10" fmla="*/ 338 w 1212"/>
                <a:gd name="T11" fmla="*/ 163 h 345"/>
                <a:gd name="T12" fmla="*/ 398 w 1212"/>
                <a:gd name="T13" fmla="*/ 131 h 345"/>
                <a:gd name="T14" fmla="*/ 471 w 1212"/>
                <a:gd name="T15" fmla="*/ 87 h 345"/>
                <a:gd name="T16" fmla="*/ 531 w 1212"/>
                <a:gd name="T17" fmla="*/ 49 h 345"/>
                <a:gd name="T18" fmla="*/ 597 w 1212"/>
                <a:gd name="T19" fmla="*/ 15 h 345"/>
                <a:gd name="T20" fmla="*/ 627 w 1212"/>
                <a:gd name="T21" fmla="*/ 5 h 345"/>
                <a:gd name="T22" fmla="*/ 656 w 1212"/>
                <a:gd name="T23" fmla="*/ 0 h 345"/>
                <a:gd name="T24" fmla="*/ 671 w 1212"/>
                <a:gd name="T25" fmla="*/ 0 h 345"/>
                <a:gd name="T26" fmla="*/ 694 w 1212"/>
                <a:gd name="T27" fmla="*/ 2 h 345"/>
                <a:gd name="T28" fmla="*/ 716 w 1212"/>
                <a:gd name="T29" fmla="*/ 6 h 345"/>
                <a:gd name="T30" fmla="*/ 746 w 1212"/>
                <a:gd name="T31" fmla="*/ 15 h 345"/>
                <a:gd name="T32" fmla="*/ 789 w 1212"/>
                <a:gd name="T33" fmla="*/ 47 h 345"/>
                <a:gd name="T34" fmla="*/ 819 w 1212"/>
                <a:gd name="T35" fmla="*/ 68 h 345"/>
                <a:gd name="T36" fmla="*/ 871 w 1212"/>
                <a:gd name="T37" fmla="*/ 98 h 345"/>
                <a:gd name="T38" fmla="*/ 915 w 1212"/>
                <a:gd name="T39" fmla="*/ 131 h 345"/>
                <a:gd name="T40" fmla="*/ 960 w 1212"/>
                <a:gd name="T41" fmla="*/ 165 h 345"/>
                <a:gd name="T42" fmla="*/ 989 w 1212"/>
                <a:gd name="T43" fmla="*/ 196 h 345"/>
                <a:gd name="T44" fmla="*/ 1041 w 1212"/>
                <a:gd name="T45" fmla="*/ 234 h 345"/>
                <a:gd name="T46" fmla="*/ 1093 w 1212"/>
                <a:gd name="T47" fmla="*/ 263 h 345"/>
                <a:gd name="T48" fmla="*/ 1130 w 1212"/>
                <a:gd name="T49" fmla="*/ 296 h 345"/>
                <a:gd name="T50" fmla="*/ 1160 w 1212"/>
                <a:gd name="T51" fmla="*/ 313 h 345"/>
                <a:gd name="T52" fmla="*/ 1211 w 1212"/>
                <a:gd name="T53" fmla="*/ 338 h 3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212" h="345">
                  <a:moveTo>
                    <a:pt x="0" y="344"/>
                  </a:moveTo>
                  <a:lnTo>
                    <a:pt x="79" y="301"/>
                  </a:lnTo>
                  <a:lnTo>
                    <a:pt x="168" y="260"/>
                  </a:lnTo>
                  <a:lnTo>
                    <a:pt x="242" y="218"/>
                  </a:lnTo>
                  <a:lnTo>
                    <a:pt x="294" y="190"/>
                  </a:lnTo>
                  <a:lnTo>
                    <a:pt x="338" y="163"/>
                  </a:lnTo>
                  <a:lnTo>
                    <a:pt x="398" y="131"/>
                  </a:lnTo>
                  <a:lnTo>
                    <a:pt x="471" y="87"/>
                  </a:lnTo>
                  <a:lnTo>
                    <a:pt x="531" y="49"/>
                  </a:lnTo>
                  <a:lnTo>
                    <a:pt x="597" y="15"/>
                  </a:lnTo>
                  <a:lnTo>
                    <a:pt x="627" y="5"/>
                  </a:lnTo>
                  <a:lnTo>
                    <a:pt x="656" y="0"/>
                  </a:lnTo>
                  <a:lnTo>
                    <a:pt x="671" y="0"/>
                  </a:lnTo>
                  <a:lnTo>
                    <a:pt x="694" y="2"/>
                  </a:lnTo>
                  <a:lnTo>
                    <a:pt x="716" y="6"/>
                  </a:lnTo>
                  <a:lnTo>
                    <a:pt x="746" y="15"/>
                  </a:lnTo>
                  <a:lnTo>
                    <a:pt x="789" y="47"/>
                  </a:lnTo>
                  <a:lnTo>
                    <a:pt x="819" y="68"/>
                  </a:lnTo>
                  <a:lnTo>
                    <a:pt x="871" y="98"/>
                  </a:lnTo>
                  <a:lnTo>
                    <a:pt x="915" y="131"/>
                  </a:lnTo>
                  <a:lnTo>
                    <a:pt x="960" y="165"/>
                  </a:lnTo>
                  <a:lnTo>
                    <a:pt x="989" y="196"/>
                  </a:lnTo>
                  <a:lnTo>
                    <a:pt x="1041" y="234"/>
                  </a:lnTo>
                  <a:lnTo>
                    <a:pt x="1093" y="263"/>
                  </a:lnTo>
                  <a:lnTo>
                    <a:pt x="1130" y="296"/>
                  </a:lnTo>
                  <a:lnTo>
                    <a:pt x="1160" y="313"/>
                  </a:lnTo>
                  <a:lnTo>
                    <a:pt x="1211" y="338"/>
                  </a:lnTo>
                </a:path>
              </a:pathLst>
            </a:custGeom>
            <a:gradFill rotWithShape="0">
              <a:gsLst>
                <a:gs pos="0">
                  <a:srgbClr val="F95AB7">
                    <a:gamma/>
                    <a:tint val="0"/>
                    <a:invGamma/>
                  </a:srgbClr>
                </a:gs>
                <a:gs pos="100000">
                  <a:srgbClr val="F95AB7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61894" name="Freeform 102"/>
            <p:cNvSpPr>
              <a:spLocks/>
            </p:cNvSpPr>
            <p:nvPr/>
          </p:nvSpPr>
          <p:spPr bwMode="auto">
            <a:xfrm>
              <a:off x="1195" y="1221"/>
              <a:ext cx="2917" cy="442"/>
            </a:xfrm>
            <a:custGeom>
              <a:avLst/>
              <a:gdLst>
                <a:gd name="T0" fmla="*/ 0 w 2693"/>
                <a:gd name="T1" fmla="*/ 0 h 442"/>
                <a:gd name="T2" fmla="*/ 2692 w 2693"/>
                <a:gd name="T3" fmla="*/ 0 h 442"/>
                <a:gd name="T4" fmla="*/ 2692 w 2693"/>
                <a:gd name="T5" fmla="*/ 441 h 442"/>
                <a:gd name="T6" fmla="*/ 0 w 2693"/>
                <a:gd name="T7" fmla="*/ 441 h 442"/>
                <a:gd name="T8" fmla="*/ 0 w 2693"/>
                <a:gd name="T9" fmla="*/ 0 h 4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93" h="442">
                  <a:moveTo>
                    <a:pt x="0" y="0"/>
                  </a:moveTo>
                  <a:lnTo>
                    <a:pt x="2692" y="0"/>
                  </a:lnTo>
                  <a:lnTo>
                    <a:pt x="2692" y="441"/>
                  </a:lnTo>
                  <a:lnTo>
                    <a:pt x="0" y="441"/>
                  </a:lnTo>
                  <a:lnTo>
                    <a:pt x="0" y="0"/>
                  </a:lnTo>
                </a:path>
              </a:pathLst>
            </a:custGeom>
            <a:solidFill>
              <a:srgbClr val="CECECE"/>
            </a:solidFill>
            <a:ln w="12700" cap="rnd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61895" name="Line 103"/>
            <p:cNvSpPr>
              <a:spLocks noChangeShapeType="1"/>
            </p:cNvSpPr>
            <p:nvPr/>
          </p:nvSpPr>
          <p:spPr bwMode="auto">
            <a:xfrm>
              <a:off x="1836" y="1227"/>
              <a:ext cx="0" cy="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61896" name="Line 104"/>
            <p:cNvSpPr>
              <a:spLocks noChangeShapeType="1"/>
            </p:cNvSpPr>
            <p:nvPr/>
          </p:nvSpPr>
          <p:spPr bwMode="auto">
            <a:xfrm>
              <a:off x="2530" y="1226"/>
              <a:ext cx="0" cy="6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61897" name="Line 105"/>
            <p:cNvSpPr>
              <a:spLocks noChangeShapeType="1"/>
            </p:cNvSpPr>
            <p:nvPr/>
          </p:nvSpPr>
          <p:spPr bwMode="auto">
            <a:xfrm>
              <a:off x="3222" y="1226"/>
              <a:ext cx="0" cy="6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61898" name="Line 106"/>
            <p:cNvSpPr>
              <a:spLocks noChangeShapeType="1"/>
            </p:cNvSpPr>
            <p:nvPr/>
          </p:nvSpPr>
          <p:spPr bwMode="auto">
            <a:xfrm>
              <a:off x="3914" y="1224"/>
              <a:ext cx="0" cy="6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61899" name="Line 107"/>
            <p:cNvSpPr>
              <a:spLocks noChangeShapeType="1"/>
            </p:cNvSpPr>
            <p:nvPr/>
          </p:nvSpPr>
          <p:spPr bwMode="auto">
            <a:xfrm>
              <a:off x="1499" y="1226"/>
              <a:ext cx="0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61900" name="Line 108"/>
            <p:cNvSpPr>
              <a:spLocks noChangeShapeType="1"/>
            </p:cNvSpPr>
            <p:nvPr/>
          </p:nvSpPr>
          <p:spPr bwMode="auto">
            <a:xfrm>
              <a:off x="2191" y="1225"/>
              <a:ext cx="0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61901" name="Line 109"/>
            <p:cNvSpPr>
              <a:spLocks noChangeShapeType="1"/>
            </p:cNvSpPr>
            <p:nvPr/>
          </p:nvSpPr>
          <p:spPr bwMode="auto">
            <a:xfrm>
              <a:off x="2882" y="1225"/>
              <a:ext cx="0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61902" name="Line 110"/>
            <p:cNvSpPr>
              <a:spLocks noChangeShapeType="1"/>
            </p:cNvSpPr>
            <p:nvPr/>
          </p:nvSpPr>
          <p:spPr bwMode="auto">
            <a:xfrm>
              <a:off x="3572" y="1225"/>
              <a:ext cx="0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61903" name="Line 111"/>
            <p:cNvSpPr>
              <a:spLocks noChangeShapeType="1"/>
            </p:cNvSpPr>
            <p:nvPr/>
          </p:nvSpPr>
          <p:spPr bwMode="auto">
            <a:xfrm>
              <a:off x="1339" y="1226"/>
              <a:ext cx="0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61904" name="Line 112"/>
            <p:cNvSpPr>
              <a:spLocks noChangeShapeType="1"/>
            </p:cNvSpPr>
            <p:nvPr/>
          </p:nvSpPr>
          <p:spPr bwMode="auto">
            <a:xfrm>
              <a:off x="2029" y="1225"/>
              <a:ext cx="0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61905" name="Line 113"/>
            <p:cNvSpPr>
              <a:spLocks noChangeShapeType="1"/>
            </p:cNvSpPr>
            <p:nvPr/>
          </p:nvSpPr>
          <p:spPr bwMode="auto">
            <a:xfrm>
              <a:off x="2721" y="1225"/>
              <a:ext cx="0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61906" name="Line 114"/>
            <p:cNvSpPr>
              <a:spLocks noChangeShapeType="1"/>
            </p:cNvSpPr>
            <p:nvPr/>
          </p:nvSpPr>
          <p:spPr bwMode="auto">
            <a:xfrm>
              <a:off x="3413" y="1225"/>
              <a:ext cx="0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61907" name="Line 115"/>
            <p:cNvSpPr>
              <a:spLocks noChangeShapeType="1"/>
            </p:cNvSpPr>
            <p:nvPr/>
          </p:nvSpPr>
          <p:spPr bwMode="auto">
            <a:xfrm>
              <a:off x="1676" y="1228"/>
              <a:ext cx="0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61908" name="Line 116"/>
            <p:cNvSpPr>
              <a:spLocks noChangeShapeType="1"/>
            </p:cNvSpPr>
            <p:nvPr/>
          </p:nvSpPr>
          <p:spPr bwMode="auto">
            <a:xfrm>
              <a:off x="2366" y="1226"/>
              <a:ext cx="0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61909" name="Line 117"/>
            <p:cNvSpPr>
              <a:spLocks noChangeShapeType="1"/>
            </p:cNvSpPr>
            <p:nvPr/>
          </p:nvSpPr>
          <p:spPr bwMode="auto">
            <a:xfrm>
              <a:off x="3058" y="1226"/>
              <a:ext cx="0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61910" name="Line 118"/>
            <p:cNvSpPr>
              <a:spLocks noChangeShapeType="1"/>
            </p:cNvSpPr>
            <p:nvPr/>
          </p:nvSpPr>
          <p:spPr bwMode="auto">
            <a:xfrm>
              <a:off x="3749" y="1225"/>
              <a:ext cx="0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61911" name="Line 119"/>
            <p:cNvSpPr>
              <a:spLocks noChangeShapeType="1"/>
            </p:cNvSpPr>
            <p:nvPr/>
          </p:nvSpPr>
          <p:spPr bwMode="auto">
            <a:xfrm>
              <a:off x="1836" y="1654"/>
              <a:ext cx="0" cy="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61912" name="Line 120"/>
            <p:cNvSpPr>
              <a:spLocks noChangeShapeType="1"/>
            </p:cNvSpPr>
            <p:nvPr/>
          </p:nvSpPr>
          <p:spPr bwMode="auto">
            <a:xfrm>
              <a:off x="2530" y="1652"/>
              <a:ext cx="0" cy="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61913" name="Line 121"/>
            <p:cNvSpPr>
              <a:spLocks noChangeShapeType="1"/>
            </p:cNvSpPr>
            <p:nvPr/>
          </p:nvSpPr>
          <p:spPr bwMode="auto">
            <a:xfrm>
              <a:off x="3222" y="1652"/>
              <a:ext cx="0" cy="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61914" name="Line 122"/>
            <p:cNvSpPr>
              <a:spLocks noChangeShapeType="1"/>
            </p:cNvSpPr>
            <p:nvPr/>
          </p:nvSpPr>
          <p:spPr bwMode="auto">
            <a:xfrm>
              <a:off x="3914" y="1651"/>
              <a:ext cx="0" cy="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61915" name="Freeform 123"/>
            <p:cNvSpPr>
              <a:spLocks/>
            </p:cNvSpPr>
            <p:nvPr/>
          </p:nvSpPr>
          <p:spPr bwMode="auto">
            <a:xfrm>
              <a:off x="2535" y="1285"/>
              <a:ext cx="999" cy="369"/>
            </a:xfrm>
            <a:custGeom>
              <a:avLst/>
              <a:gdLst>
                <a:gd name="T0" fmla="*/ 0 w 922"/>
                <a:gd name="T1" fmla="*/ 366 h 369"/>
                <a:gd name="T2" fmla="*/ 37 w 922"/>
                <a:gd name="T3" fmla="*/ 360 h 369"/>
                <a:gd name="T4" fmla="*/ 52 w 922"/>
                <a:gd name="T5" fmla="*/ 355 h 369"/>
                <a:gd name="T6" fmla="*/ 74 w 922"/>
                <a:gd name="T7" fmla="*/ 344 h 369"/>
                <a:gd name="T8" fmla="*/ 97 w 922"/>
                <a:gd name="T9" fmla="*/ 336 h 369"/>
                <a:gd name="T10" fmla="*/ 126 w 922"/>
                <a:gd name="T11" fmla="*/ 323 h 369"/>
                <a:gd name="T12" fmla="*/ 149 w 922"/>
                <a:gd name="T13" fmla="*/ 307 h 369"/>
                <a:gd name="T14" fmla="*/ 186 w 922"/>
                <a:gd name="T15" fmla="*/ 289 h 369"/>
                <a:gd name="T16" fmla="*/ 223 w 922"/>
                <a:gd name="T17" fmla="*/ 274 h 369"/>
                <a:gd name="T18" fmla="*/ 282 w 922"/>
                <a:gd name="T19" fmla="*/ 249 h 369"/>
                <a:gd name="T20" fmla="*/ 356 w 922"/>
                <a:gd name="T21" fmla="*/ 218 h 369"/>
                <a:gd name="T22" fmla="*/ 423 w 922"/>
                <a:gd name="T23" fmla="*/ 185 h 369"/>
                <a:gd name="T24" fmla="*/ 468 w 922"/>
                <a:gd name="T25" fmla="*/ 153 h 369"/>
                <a:gd name="T26" fmla="*/ 498 w 922"/>
                <a:gd name="T27" fmla="*/ 108 h 369"/>
                <a:gd name="T28" fmla="*/ 520 w 922"/>
                <a:gd name="T29" fmla="*/ 75 h 369"/>
                <a:gd name="T30" fmla="*/ 549 w 922"/>
                <a:gd name="T31" fmla="*/ 29 h 369"/>
                <a:gd name="T32" fmla="*/ 565 w 922"/>
                <a:gd name="T33" fmla="*/ 9 h 369"/>
                <a:gd name="T34" fmla="*/ 572 w 922"/>
                <a:gd name="T35" fmla="*/ 0 h 369"/>
                <a:gd name="T36" fmla="*/ 602 w 922"/>
                <a:gd name="T37" fmla="*/ 3 h 369"/>
                <a:gd name="T38" fmla="*/ 623 w 922"/>
                <a:gd name="T39" fmla="*/ 14 h 369"/>
                <a:gd name="T40" fmla="*/ 638 w 922"/>
                <a:gd name="T41" fmla="*/ 35 h 369"/>
                <a:gd name="T42" fmla="*/ 675 w 922"/>
                <a:gd name="T43" fmla="*/ 106 h 369"/>
                <a:gd name="T44" fmla="*/ 698 w 922"/>
                <a:gd name="T45" fmla="*/ 179 h 369"/>
                <a:gd name="T46" fmla="*/ 713 w 922"/>
                <a:gd name="T47" fmla="*/ 239 h 369"/>
                <a:gd name="T48" fmla="*/ 735 w 922"/>
                <a:gd name="T49" fmla="*/ 287 h 369"/>
                <a:gd name="T50" fmla="*/ 765 w 922"/>
                <a:gd name="T51" fmla="*/ 309 h 369"/>
                <a:gd name="T52" fmla="*/ 809 w 922"/>
                <a:gd name="T53" fmla="*/ 328 h 369"/>
                <a:gd name="T54" fmla="*/ 832 w 922"/>
                <a:gd name="T55" fmla="*/ 339 h 369"/>
                <a:gd name="T56" fmla="*/ 861 w 922"/>
                <a:gd name="T57" fmla="*/ 349 h 369"/>
                <a:gd name="T58" fmla="*/ 891 w 922"/>
                <a:gd name="T59" fmla="*/ 360 h 369"/>
                <a:gd name="T60" fmla="*/ 921 w 922"/>
                <a:gd name="T61" fmla="*/ 368 h 3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922" h="369">
                  <a:moveTo>
                    <a:pt x="0" y="366"/>
                  </a:moveTo>
                  <a:lnTo>
                    <a:pt x="37" y="360"/>
                  </a:lnTo>
                  <a:lnTo>
                    <a:pt x="52" y="355"/>
                  </a:lnTo>
                  <a:lnTo>
                    <a:pt x="74" y="344"/>
                  </a:lnTo>
                  <a:lnTo>
                    <a:pt x="97" y="336"/>
                  </a:lnTo>
                  <a:lnTo>
                    <a:pt x="126" y="323"/>
                  </a:lnTo>
                  <a:lnTo>
                    <a:pt x="149" y="307"/>
                  </a:lnTo>
                  <a:lnTo>
                    <a:pt x="186" y="289"/>
                  </a:lnTo>
                  <a:lnTo>
                    <a:pt x="223" y="274"/>
                  </a:lnTo>
                  <a:lnTo>
                    <a:pt x="282" y="249"/>
                  </a:lnTo>
                  <a:lnTo>
                    <a:pt x="356" y="218"/>
                  </a:lnTo>
                  <a:lnTo>
                    <a:pt x="423" y="185"/>
                  </a:lnTo>
                  <a:lnTo>
                    <a:pt x="468" y="153"/>
                  </a:lnTo>
                  <a:lnTo>
                    <a:pt x="498" y="108"/>
                  </a:lnTo>
                  <a:lnTo>
                    <a:pt x="520" y="75"/>
                  </a:lnTo>
                  <a:lnTo>
                    <a:pt x="549" y="29"/>
                  </a:lnTo>
                  <a:lnTo>
                    <a:pt x="565" y="9"/>
                  </a:lnTo>
                  <a:lnTo>
                    <a:pt x="572" y="0"/>
                  </a:lnTo>
                  <a:lnTo>
                    <a:pt x="602" y="3"/>
                  </a:lnTo>
                  <a:lnTo>
                    <a:pt x="623" y="14"/>
                  </a:lnTo>
                  <a:lnTo>
                    <a:pt x="638" y="35"/>
                  </a:lnTo>
                  <a:lnTo>
                    <a:pt x="675" y="106"/>
                  </a:lnTo>
                  <a:lnTo>
                    <a:pt x="698" y="179"/>
                  </a:lnTo>
                  <a:lnTo>
                    <a:pt x="713" y="239"/>
                  </a:lnTo>
                  <a:lnTo>
                    <a:pt x="735" y="287"/>
                  </a:lnTo>
                  <a:lnTo>
                    <a:pt x="765" y="309"/>
                  </a:lnTo>
                  <a:lnTo>
                    <a:pt x="809" y="328"/>
                  </a:lnTo>
                  <a:lnTo>
                    <a:pt x="832" y="339"/>
                  </a:lnTo>
                  <a:lnTo>
                    <a:pt x="861" y="349"/>
                  </a:lnTo>
                  <a:lnTo>
                    <a:pt x="891" y="360"/>
                  </a:lnTo>
                  <a:lnTo>
                    <a:pt x="921" y="368"/>
                  </a:lnTo>
                </a:path>
              </a:pathLst>
            </a:custGeom>
            <a:gradFill rotWithShape="0">
              <a:gsLst>
                <a:gs pos="0">
                  <a:srgbClr val="F35B1B">
                    <a:gamma/>
                    <a:tint val="60000"/>
                    <a:invGamma/>
                  </a:srgbClr>
                </a:gs>
                <a:gs pos="100000">
                  <a:srgbClr val="F35B1B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61916" name="Freeform 124"/>
            <p:cNvSpPr>
              <a:spLocks/>
            </p:cNvSpPr>
            <p:nvPr/>
          </p:nvSpPr>
          <p:spPr bwMode="auto">
            <a:xfrm>
              <a:off x="3050" y="1303"/>
              <a:ext cx="1047" cy="354"/>
            </a:xfrm>
            <a:custGeom>
              <a:avLst/>
              <a:gdLst>
                <a:gd name="T0" fmla="*/ 0 w 967"/>
                <a:gd name="T1" fmla="*/ 352 h 354"/>
                <a:gd name="T2" fmla="*/ 16 w 967"/>
                <a:gd name="T3" fmla="*/ 345 h 354"/>
                <a:gd name="T4" fmla="*/ 61 w 967"/>
                <a:gd name="T5" fmla="*/ 325 h 354"/>
                <a:gd name="T6" fmla="*/ 83 w 967"/>
                <a:gd name="T7" fmla="*/ 303 h 354"/>
                <a:gd name="T8" fmla="*/ 97 w 967"/>
                <a:gd name="T9" fmla="*/ 281 h 354"/>
                <a:gd name="T10" fmla="*/ 119 w 967"/>
                <a:gd name="T11" fmla="*/ 246 h 354"/>
                <a:gd name="T12" fmla="*/ 149 w 967"/>
                <a:gd name="T13" fmla="*/ 200 h 354"/>
                <a:gd name="T14" fmla="*/ 187 w 967"/>
                <a:gd name="T15" fmla="*/ 144 h 354"/>
                <a:gd name="T16" fmla="*/ 238 w 967"/>
                <a:gd name="T17" fmla="*/ 86 h 354"/>
                <a:gd name="T18" fmla="*/ 268 w 967"/>
                <a:gd name="T19" fmla="*/ 60 h 354"/>
                <a:gd name="T20" fmla="*/ 297 w 967"/>
                <a:gd name="T21" fmla="*/ 33 h 354"/>
                <a:gd name="T22" fmla="*/ 319 w 967"/>
                <a:gd name="T23" fmla="*/ 17 h 354"/>
                <a:gd name="T24" fmla="*/ 349 w 967"/>
                <a:gd name="T25" fmla="*/ 5 h 354"/>
                <a:gd name="T26" fmla="*/ 386 w 967"/>
                <a:gd name="T27" fmla="*/ 0 h 354"/>
                <a:gd name="T28" fmla="*/ 431 w 967"/>
                <a:gd name="T29" fmla="*/ 14 h 354"/>
                <a:gd name="T30" fmla="*/ 453 w 967"/>
                <a:gd name="T31" fmla="*/ 40 h 354"/>
                <a:gd name="T32" fmla="*/ 476 w 967"/>
                <a:gd name="T33" fmla="*/ 69 h 354"/>
                <a:gd name="T34" fmla="*/ 505 w 967"/>
                <a:gd name="T35" fmla="*/ 121 h 354"/>
                <a:gd name="T36" fmla="*/ 519 w 967"/>
                <a:gd name="T37" fmla="*/ 154 h 354"/>
                <a:gd name="T38" fmla="*/ 543 w 967"/>
                <a:gd name="T39" fmla="*/ 181 h 354"/>
                <a:gd name="T40" fmla="*/ 579 w 967"/>
                <a:gd name="T41" fmla="*/ 217 h 354"/>
                <a:gd name="T42" fmla="*/ 624 w 967"/>
                <a:gd name="T43" fmla="*/ 272 h 354"/>
                <a:gd name="T44" fmla="*/ 669 w 967"/>
                <a:gd name="T45" fmla="*/ 298 h 354"/>
                <a:gd name="T46" fmla="*/ 705 w 967"/>
                <a:gd name="T47" fmla="*/ 307 h 354"/>
                <a:gd name="T48" fmla="*/ 758 w 967"/>
                <a:gd name="T49" fmla="*/ 320 h 354"/>
                <a:gd name="T50" fmla="*/ 817 w 967"/>
                <a:gd name="T51" fmla="*/ 333 h 354"/>
                <a:gd name="T52" fmla="*/ 861 w 967"/>
                <a:gd name="T53" fmla="*/ 338 h 354"/>
                <a:gd name="T54" fmla="*/ 921 w 967"/>
                <a:gd name="T55" fmla="*/ 345 h 354"/>
                <a:gd name="T56" fmla="*/ 966 w 967"/>
                <a:gd name="T57" fmla="*/ 353 h 3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967" h="354">
                  <a:moveTo>
                    <a:pt x="0" y="352"/>
                  </a:moveTo>
                  <a:lnTo>
                    <a:pt x="16" y="345"/>
                  </a:lnTo>
                  <a:lnTo>
                    <a:pt x="61" y="325"/>
                  </a:lnTo>
                  <a:lnTo>
                    <a:pt x="83" y="303"/>
                  </a:lnTo>
                  <a:lnTo>
                    <a:pt x="97" y="281"/>
                  </a:lnTo>
                  <a:lnTo>
                    <a:pt x="119" y="246"/>
                  </a:lnTo>
                  <a:lnTo>
                    <a:pt x="149" y="200"/>
                  </a:lnTo>
                  <a:lnTo>
                    <a:pt x="187" y="144"/>
                  </a:lnTo>
                  <a:lnTo>
                    <a:pt x="238" y="86"/>
                  </a:lnTo>
                  <a:lnTo>
                    <a:pt x="268" y="60"/>
                  </a:lnTo>
                  <a:lnTo>
                    <a:pt x="297" y="33"/>
                  </a:lnTo>
                  <a:lnTo>
                    <a:pt x="319" y="17"/>
                  </a:lnTo>
                  <a:lnTo>
                    <a:pt x="349" y="5"/>
                  </a:lnTo>
                  <a:lnTo>
                    <a:pt x="386" y="0"/>
                  </a:lnTo>
                  <a:lnTo>
                    <a:pt x="431" y="14"/>
                  </a:lnTo>
                  <a:lnTo>
                    <a:pt x="453" y="40"/>
                  </a:lnTo>
                  <a:lnTo>
                    <a:pt x="476" y="69"/>
                  </a:lnTo>
                  <a:lnTo>
                    <a:pt x="505" y="121"/>
                  </a:lnTo>
                  <a:lnTo>
                    <a:pt x="519" y="154"/>
                  </a:lnTo>
                  <a:lnTo>
                    <a:pt x="543" y="181"/>
                  </a:lnTo>
                  <a:lnTo>
                    <a:pt x="579" y="217"/>
                  </a:lnTo>
                  <a:lnTo>
                    <a:pt x="624" y="272"/>
                  </a:lnTo>
                  <a:lnTo>
                    <a:pt x="669" y="298"/>
                  </a:lnTo>
                  <a:lnTo>
                    <a:pt x="705" y="307"/>
                  </a:lnTo>
                  <a:lnTo>
                    <a:pt x="758" y="320"/>
                  </a:lnTo>
                  <a:lnTo>
                    <a:pt x="817" y="333"/>
                  </a:lnTo>
                  <a:lnTo>
                    <a:pt x="861" y="338"/>
                  </a:lnTo>
                  <a:lnTo>
                    <a:pt x="921" y="345"/>
                  </a:lnTo>
                  <a:lnTo>
                    <a:pt x="966" y="353"/>
                  </a:lnTo>
                </a:path>
              </a:pathLst>
            </a:custGeom>
            <a:gradFill rotWithShape="0">
              <a:gsLst>
                <a:gs pos="0">
                  <a:srgbClr val="CF0E30">
                    <a:gamma/>
                    <a:tint val="89804"/>
                    <a:invGamma/>
                  </a:srgbClr>
                </a:gs>
                <a:gs pos="100000">
                  <a:srgbClr val="CF0E3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61917" name="Freeform 125"/>
            <p:cNvSpPr>
              <a:spLocks/>
            </p:cNvSpPr>
            <p:nvPr/>
          </p:nvSpPr>
          <p:spPr bwMode="auto">
            <a:xfrm>
              <a:off x="1194" y="756"/>
              <a:ext cx="2908" cy="445"/>
            </a:xfrm>
            <a:custGeom>
              <a:avLst/>
              <a:gdLst>
                <a:gd name="T0" fmla="*/ 0 w 2684"/>
                <a:gd name="T1" fmla="*/ 0 h 445"/>
                <a:gd name="T2" fmla="*/ 2683 w 2684"/>
                <a:gd name="T3" fmla="*/ 0 h 445"/>
                <a:gd name="T4" fmla="*/ 2683 w 2684"/>
                <a:gd name="T5" fmla="*/ 444 h 445"/>
                <a:gd name="T6" fmla="*/ 0 w 2684"/>
                <a:gd name="T7" fmla="*/ 444 h 445"/>
                <a:gd name="T8" fmla="*/ 0 w 2684"/>
                <a:gd name="T9" fmla="*/ 0 h 4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84" h="445">
                  <a:moveTo>
                    <a:pt x="0" y="0"/>
                  </a:moveTo>
                  <a:lnTo>
                    <a:pt x="2683" y="0"/>
                  </a:lnTo>
                  <a:lnTo>
                    <a:pt x="2683" y="444"/>
                  </a:lnTo>
                  <a:lnTo>
                    <a:pt x="0" y="444"/>
                  </a:lnTo>
                  <a:lnTo>
                    <a:pt x="0" y="0"/>
                  </a:lnTo>
                </a:path>
              </a:pathLst>
            </a:custGeom>
            <a:solidFill>
              <a:srgbClr val="CECECE"/>
            </a:solidFill>
            <a:ln w="12700" cap="rnd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61918" name="Line 126"/>
            <p:cNvSpPr>
              <a:spLocks noChangeShapeType="1"/>
            </p:cNvSpPr>
            <p:nvPr/>
          </p:nvSpPr>
          <p:spPr bwMode="auto">
            <a:xfrm>
              <a:off x="1840" y="763"/>
              <a:ext cx="0" cy="6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61919" name="Line 127"/>
            <p:cNvSpPr>
              <a:spLocks noChangeShapeType="1"/>
            </p:cNvSpPr>
            <p:nvPr/>
          </p:nvSpPr>
          <p:spPr bwMode="auto">
            <a:xfrm>
              <a:off x="2529" y="762"/>
              <a:ext cx="0" cy="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61920" name="Line 128"/>
            <p:cNvSpPr>
              <a:spLocks noChangeShapeType="1"/>
            </p:cNvSpPr>
            <p:nvPr/>
          </p:nvSpPr>
          <p:spPr bwMode="auto">
            <a:xfrm>
              <a:off x="3218" y="762"/>
              <a:ext cx="0" cy="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61921" name="Line 129"/>
            <p:cNvSpPr>
              <a:spLocks noChangeShapeType="1"/>
            </p:cNvSpPr>
            <p:nvPr/>
          </p:nvSpPr>
          <p:spPr bwMode="auto">
            <a:xfrm>
              <a:off x="3905" y="760"/>
              <a:ext cx="0" cy="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61922" name="Line 130"/>
            <p:cNvSpPr>
              <a:spLocks noChangeShapeType="1"/>
            </p:cNvSpPr>
            <p:nvPr/>
          </p:nvSpPr>
          <p:spPr bwMode="auto">
            <a:xfrm>
              <a:off x="1506" y="763"/>
              <a:ext cx="0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61923" name="Line 131"/>
            <p:cNvSpPr>
              <a:spLocks noChangeShapeType="1"/>
            </p:cNvSpPr>
            <p:nvPr/>
          </p:nvSpPr>
          <p:spPr bwMode="auto">
            <a:xfrm>
              <a:off x="2192" y="762"/>
              <a:ext cx="0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61924" name="Line 132"/>
            <p:cNvSpPr>
              <a:spLocks noChangeShapeType="1"/>
            </p:cNvSpPr>
            <p:nvPr/>
          </p:nvSpPr>
          <p:spPr bwMode="auto">
            <a:xfrm>
              <a:off x="2878" y="762"/>
              <a:ext cx="0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61925" name="Line 133"/>
            <p:cNvSpPr>
              <a:spLocks noChangeShapeType="1"/>
            </p:cNvSpPr>
            <p:nvPr/>
          </p:nvSpPr>
          <p:spPr bwMode="auto">
            <a:xfrm>
              <a:off x="3565" y="760"/>
              <a:ext cx="0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61926" name="Line 134"/>
            <p:cNvSpPr>
              <a:spLocks noChangeShapeType="1"/>
            </p:cNvSpPr>
            <p:nvPr/>
          </p:nvSpPr>
          <p:spPr bwMode="auto">
            <a:xfrm>
              <a:off x="1344" y="763"/>
              <a:ext cx="0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61927" name="Line 135"/>
            <p:cNvSpPr>
              <a:spLocks noChangeShapeType="1"/>
            </p:cNvSpPr>
            <p:nvPr/>
          </p:nvSpPr>
          <p:spPr bwMode="auto">
            <a:xfrm>
              <a:off x="2032" y="762"/>
              <a:ext cx="0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61928" name="Line 136"/>
            <p:cNvSpPr>
              <a:spLocks noChangeShapeType="1"/>
            </p:cNvSpPr>
            <p:nvPr/>
          </p:nvSpPr>
          <p:spPr bwMode="auto">
            <a:xfrm>
              <a:off x="2719" y="762"/>
              <a:ext cx="0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61929" name="Line 137"/>
            <p:cNvSpPr>
              <a:spLocks noChangeShapeType="1"/>
            </p:cNvSpPr>
            <p:nvPr/>
          </p:nvSpPr>
          <p:spPr bwMode="auto">
            <a:xfrm>
              <a:off x="3405" y="760"/>
              <a:ext cx="0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61930" name="Line 138"/>
            <p:cNvSpPr>
              <a:spLocks noChangeShapeType="1"/>
            </p:cNvSpPr>
            <p:nvPr/>
          </p:nvSpPr>
          <p:spPr bwMode="auto">
            <a:xfrm>
              <a:off x="1680" y="763"/>
              <a:ext cx="0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61931" name="Line 139"/>
            <p:cNvSpPr>
              <a:spLocks noChangeShapeType="1"/>
            </p:cNvSpPr>
            <p:nvPr/>
          </p:nvSpPr>
          <p:spPr bwMode="auto">
            <a:xfrm>
              <a:off x="2367" y="763"/>
              <a:ext cx="0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61932" name="Line 140"/>
            <p:cNvSpPr>
              <a:spLocks noChangeShapeType="1"/>
            </p:cNvSpPr>
            <p:nvPr/>
          </p:nvSpPr>
          <p:spPr bwMode="auto">
            <a:xfrm>
              <a:off x="3054" y="763"/>
              <a:ext cx="0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61933" name="Line 141"/>
            <p:cNvSpPr>
              <a:spLocks noChangeShapeType="1"/>
            </p:cNvSpPr>
            <p:nvPr/>
          </p:nvSpPr>
          <p:spPr bwMode="auto">
            <a:xfrm>
              <a:off x="3741" y="762"/>
              <a:ext cx="0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61934" name="Line 142"/>
            <p:cNvSpPr>
              <a:spLocks noChangeShapeType="1"/>
            </p:cNvSpPr>
            <p:nvPr/>
          </p:nvSpPr>
          <p:spPr bwMode="auto">
            <a:xfrm>
              <a:off x="1840" y="1191"/>
              <a:ext cx="0" cy="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61935" name="Line 143"/>
            <p:cNvSpPr>
              <a:spLocks noChangeShapeType="1"/>
            </p:cNvSpPr>
            <p:nvPr/>
          </p:nvSpPr>
          <p:spPr bwMode="auto">
            <a:xfrm>
              <a:off x="2529" y="1189"/>
              <a:ext cx="0" cy="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61936" name="Line 144"/>
            <p:cNvSpPr>
              <a:spLocks noChangeShapeType="1"/>
            </p:cNvSpPr>
            <p:nvPr/>
          </p:nvSpPr>
          <p:spPr bwMode="auto">
            <a:xfrm>
              <a:off x="3218" y="1189"/>
              <a:ext cx="0" cy="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61937" name="Line 145"/>
            <p:cNvSpPr>
              <a:spLocks noChangeShapeType="1"/>
            </p:cNvSpPr>
            <p:nvPr/>
          </p:nvSpPr>
          <p:spPr bwMode="auto">
            <a:xfrm>
              <a:off x="3905" y="1188"/>
              <a:ext cx="0" cy="6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61938" name="Freeform 146"/>
            <p:cNvSpPr>
              <a:spLocks/>
            </p:cNvSpPr>
            <p:nvPr/>
          </p:nvSpPr>
          <p:spPr bwMode="auto">
            <a:xfrm>
              <a:off x="2160" y="819"/>
              <a:ext cx="1622" cy="377"/>
            </a:xfrm>
            <a:custGeom>
              <a:avLst/>
              <a:gdLst>
                <a:gd name="T0" fmla="*/ 0 w 1497"/>
                <a:gd name="T1" fmla="*/ 376 h 377"/>
                <a:gd name="T2" fmla="*/ 73 w 1497"/>
                <a:gd name="T3" fmla="*/ 363 h 377"/>
                <a:gd name="T4" fmla="*/ 125 w 1497"/>
                <a:gd name="T5" fmla="*/ 347 h 377"/>
                <a:gd name="T6" fmla="*/ 177 w 1497"/>
                <a:gd name="T7" fmla="*/ 330 h 377"/>
                <a:gd name="T8" fmla="*/ 228 w 1497"/>
                <a:gd name="T9" fmla="*/ 312 h 377"/>
                <a:gd name="T10" fmla="*/ 250 w 1497"/>
                <a:gd name="T11" fmla="*/ 290 h 377"/>
                <a:gd name="T12" fmla="*/ 280 w 1497"/>
                <a:gd name="T13" fmla="*/ 259 h 377"/>
                <a:gd name="T14" fmla="*/ 317 w 1497"/>
                <a:gd name="T15" fmla="*/ 243 h 377"/>
                <a:gd name="T16" fmla="*/ 368 w 1497"/>
                <a:gd name="T17" fmla="*/ 230 h 377"/>
                <a:gd name="T18" fmla="*/ 419 w 1497"/>
                <a:gd name="T19" fmla="*/ 225 h 377"/>
                <a:gd name="T20" fmla="*/ 471 w 1497"/>
                <a:gd name="T21" fmla="*/ 214 h 377"/>
                <a:gd name="T22" fmla="*/ 486 w 1497"/>
                <a:gd name="T23" fmla="*/ 201 h 377"/>
                <a:gd name="T24" fmla="*/ 530 w 1497"/>
                <a:gd name="T25" fmla="*/ 155 h 377"/>
                <a:gd name="T26" fmla="*/ 560 w 1497"/>
                <a:gd name="T27" fmla="*/ 117 h 377"/>
                <a:gd name="T28" fmla="*/ 582 w 1497"/>
                <a:gd name="T29" fmla="*/ 86 h 377"/>
                <a:gd name="T30" fmla="*/ 604 w 1497"/>
                <a:gd name="T31" fmla="*/ 51 h 377"/>
                <a:gd name="T32" fmla="*/ 626 w 1497"/>
                <a:gd name="T33" fmla="*/ 21 h 377"/>
                <a:gd name="T34" fmla="*/ 641 w 1497"/>
                <a:gd name="T35" fmla="*/ 4 h 377"/>
                <a:gd name="T36" fmla="*/ 678 w 1497"/>
                <a:gd name="T37" fmla="*/ 0 h 377"/>
                <a:gd name="T38" fmla="*/ 708 w 1497"/>
                <a:gd name="T39" fmla="*/ 6 h 377"/>
                <a:gd name="T40" fmla="*/ 744 w 1497"/>
                <a:gd name="T41" fmla="*/ 29 h 377"/>
                <a:gd name="T42" fmla="*/ 774 w 1497"/>
                <a:gd name="T43" fmla="*/ 75 h 377"/>
                <a:gd name="T44" fmla="*/ 796 w 1497"/>
                <a:gd name="T45" fmla="*/ 195 h 377"/>
                <a:gd name="T46" fmla="*/ 869 w 1497"/>
                <a:gd name="T47" fmla="*/ 319 h 377"/>
                <a:gd name="T48" fmla="*/ 892 w 1497"/>
                <a:gd name="T49" fmla="*/ 339 h 377"/>
                <a:gd name="T50" fmla="*/ 958 w 1497"/>
                <a:gd name="T51" fmla="*/ 343 h 377"/>
                <a:gd name="T52" fmla="*/ 1039 w 1497"/>
                <a:gd name="T53" fmla="*/ 346 h 377"/>
                <a:gd name="T54" fmla="*/ 1091 w 1497"/>
                <a:gd name="T55" fmla="*/ 346 h 377"/>
                <a:gd name="T56" fmla="*/ 1149 w 1497"/>
                <a:gd name="T57" fmla="*/ 336 h 377"/>
                <a:gd name="T58" fmla="*/ 1186 w 1497"/>
                <a:gd name="T59" fmla="*/ 319 h 377"/>
                <a:gd name="T60" fmla="*/ 1260 w 1497"/>
                <a:gd name="T61" fmla="*/ 299 h 377"/>
                <a:gd name="T62" fmla="*/ 1348 w 1497"/>
                <a:gd name="T63" fmla="*/ 303 h 377"/>
                <a:gd name="T64" fmla="*/ 1408 w 1497"/>
                <a:gd name="T65" fmla="*/ 333 h 377"/>
                <a:gd name="T66" fmla="*/ 1444 w 1497"/>
                <a:gd name="T67" fmla="*/ 358 h 377"/>
                <a:gd name="T68" fmla="*/ 1496 w 1497"/>
                <a:gd name="T69" fmla="*/ 376 h 3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497" h="377">
                  <a:moveTo>
                    <a:pt x="0" y="376"/>
                  </a:moveTo>
                  <a:lnTo>
                    <a:pt x="73" y="363"/>
                  </a:lnTo>
                  <a:lnTo>
                    <a:pt x="125" y="347"/>
                  </a:lnTo>
                  <a:lnTo>
                    <a:pt x="177" y="330"/>
                  </a:lnTo>
                  <a:lnTo>
                    <a:pt x="228" y="312"/>
                  </a:lnTo>
                  <a:lnTo>
                    <a:pt x="250" y="290"/>
                  </a:lnTo>
                  <a:lnTo>
                    <a:pt x="280" y="259"/>
                  </a:lnTo>
                  <a:lnTo>
                    <a:pt x="317" y="243"/>
                  </a:lnTo>
                  <a:lnTo>
                    <a:pt x="368" y="230"/>
                  </a:lnTo>
                  <a:lnTo>
                    <a:pt x="419" y="225"/>
                  </a:lnTo>
                  <a:lnTo>
                    <a:pt x="471" y="214"/>
                  </a:lnTo>
                  <a:lnTo>
                    <a:pt x="486" y="201"/>
                  </a:lnTo>
                  <a:lnTo>
                    <a:pt x="530" y="155"/>
                  </a:lnTo>
                  <a:lnTo>
                    <a:pt x="560" y="117"/>
                  </a:lnTo>
                  <a:lnTo>
                    <a:pt x="582" y="86"/>
                  </a:lnTo>
                  <a:lnTo>
                    <a:pt x="604" y="51"/>
                  </a:lnTo>
                  <a:lnTo>
                    <a:pt x="626" y="21"/>
                  </a:lnTo>
                  <a:lnTo>
                    <a:pt x="641" y="4"/>
                  </a:lnTo>
                  <a:lnTo>
                    <a:pt x="678" y="0"/>
                  </a:lnTo>
                  <a:lnTo>
                    <a:pt x="708" y="6"/>
                  </a:lnTo>
                  <a:lnTo>
                    <a:pt x="744" y="29"/>
                  </a:lnTo>
                  <a:lnTo>
                    <a:pt x="774" y="75"/>
                  </a:lnTo>
                  <a:lnTo>
                    <a:pt x="796" y="195"/>
                  </a:lnTo>
                  <a:lnTo>
                    <a:pt x="869" y="319"/>
                  </a:lnTo>
                  <a:lnTo>
                    <a:pt x="892" y="339"/>
                  </a:lnTo>
                  <a:lnTo>
                    <a:pt x="958" y="343"/>
                  </a:lnTo>
                  <a:lnTo>
                    <a:pt x="1039" y="346"/>
                  </a:lnTo>
                  <a:lnTo>
                    <a:pt x="1091" y="346"/>
                  </a:lnTo>
                  <a:lnTo>
                    <a:pt x="1149" y="336"/>
                  </a:lnTo>
                  <a:lnTo>
                    <a:pt x="1186" y="319"/>
                  </a:lnTo>
                  <a:lnTo>
                    <a:pt x="1260" y="299"/>
                  </a:lnTo>
                  <a:lnTo>
                    <a:pt x="1348" y="303"/>
                  </a:lnTo>
                  <a:lnTo>
                    <a:pt x="1408" y="333"/>
                  </a:lnTo>
                  <a:lnTo>
                    <a:pt x="1444" y="358"/>
                  </a:lnTo>
                  <a:lnTo>
                    <a:pt x="1496" y="376"/>
                  </a:lnTo>
                </a:path>
              </a:pathLst>
            </a:custGeom>
            <a:gradFill rotWithShape="0">
              <a:gsLst>
                <a:gs pos="0">
                  <a:srgbClr val="618FFD">
                    <a:gamma/>
                    <a:tint val="0"/>
                    <a:invGamma/>
                  </a:srgbClr>
                </a:gs>
                <a:gs pos="100000">
                  <a:srgbClr val="618FFD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61939" name="Freeform 147"/>
            <p:cNvSpPr>
              <a:spLocks/>
            </p:cNvSpPr>
            <p:nvPr/>
          </p:nvSpPr>
          <p:spPr bwMode="auto">
            <a:xfrm>
              <a:off x="2929" y="823"/>
              <a:ext cx="1167" cy="375"/>
            </a:xfrm>
            <a:custGeom>
              <a:avLst/>
              <a:gdLst>
                <a:gd name="T0" fmla="*/ 0 w 1077"/>
                <a:gd name="T1" fmla="*/ 366 h 375"/>
                <a:gd name="T2" fmla="*/ 34 w 1077"/>
                <a:gd name="T3" fmla="*/ 364 h 375"/>
                <a:gd name="T4" fmla="*/ 93 w 1077"/>
                <a:gd name="T5" fmla="*/ 351 h 375"/>
                <a:gd name="T6" fmla="*/ 182 w 1077"/>
                <a:gd name="T7" fmla="*/ 346 h 375"/>
                <a:gd name="T8" fmla="*/ 248 w 1077"/>
                <a:gd name="T9" fmla="*/ 356 h 375"/>
                <a:gd name="T10" fmla="*/ 321 w 1077"/>
                <a:gd name="T11" fmla="*/ 372 h 375"/>
                <a:gd name="T12" fmla="*/ 388 w 1077"/>
                <a:gd name="T13" fmla="*/ 370 h 375"/>
                <a:gd name="T14" fmla="*/ 447 w 1077"/>
                <a:gd name="T15" fmla="*/ 362 h 375"/>
                <a:gd name="T16" fmla="*/ 498 w 1077"/>
                <a:gd name="T17" fmla="*/ 348 h 375"/>
                <a:gd name="T18" fmla="*/ 535 w 1077"/>
                <a:gd name="T19" fmla="*/ 331 h 375"/>
                <a:gd name="T20" fmla="*/ 557 w 1077"/>
                <a:gd name="T21" fmla="*/ 299 h 375"/>
                <a:gd name="T22" fmla="*/ 572 w 1077"/>
                <a:gd name="T23" fmla="*/ 255 h 375"/>
                <a:gd name="T24" fmla="*/ 609 w 1077"/>
                <a:gd name="T25" fmla="*/ 193 h 375"/>
                <a:gd name="T26" fmla="*/ 631 w 1077"/>
                <a:gd name="T27" fmla="*/ 129 h 375"/>
                <a:gd name="T28" fmla="*/ 646 w 1077"/>
                <a:gd name="T29" fmla="*/ 85 h 375"/>
                <a:gd name="T30" fmla="*/ 668 w 1077"/>
                <a:gd name="T31" fmla="*/ 49 h 375"/>
                <a:gd name="T32" fmla="*/ 675 w 1077"/>
                <a:gd name="T33" fmla="*/ 22 h 375"/>
                <a:gd name="T34" fmla="*/ 698 w 1077"/>
                <a:gd name="T35" fmla="*/ 0 h 375"/>
                <a:gd name="T36" fmla="*/ 756 w 1077"/>
                <a:gd name="T37" fmla="*/ 36 h 375"/>
                <a:gd name="T38" fmla="*/ 786 w 1077"/>
                <a:gd name="T39" fmla="*/ 73 h 375"/>
                <a:gd name="T40" fmla="*/ 816 w 1077"/>
                <a:gd name="T41" fmla="*/ 106 h 375"/>
                <a:gd name="T42" fmla="*/ 830 w 1077"/>
                <a:gd name="T43" fmla="*/ 149 h 375"/>
                <a:gd name="T44" fmla="*/ 845 w 1077"/>
                <a:gd name="T45" fmla="*/ 173 h 375"/>
                <a:gd name="T46" fmla="*/ 860 w 1077"/>
                <a:gd name="T47" fmla="*/ 195 h 375"/>
                <a:gd name="T48" fmla="*/ 882 w 1077"/>
                <a:gd name="T49" fmla="*/ 228 h 375"/>
                <a:gd name="T50" fmla="*/ 904 w 1077"/>
                <a:gd name="T51" fmla="*/ 264 h 375"/>
                <a:gd name="T52" fmla="*/ 926 w 1077"/>
                <a:gd name="T53" fmla="*/ 284 h 375"/>
                <a:gd name="T54" fmla="*/ 955 w 1077"/>
                <a:gd name="T55" fmla="*/ 299 h 375"/>
                <a:gd name="T56" fmla="*/ 993 w 1077"/>
                <a:gd name="T57" fmla="*/ 313 h 375"/>
                <a:gd name="T58" fmla="*/ 1007 w 1077"/>
                <a:gd name="T59" fmla="*/ 323 h 375"/>
                <a:gd name="T60" fmla="*/ 1076 w 1077"/>
                <a:gd name="T61" fmla="*/ 329 h 375"/>
                <a:gd name="T62" fmla="*/ 1074 w 1077"/>
                <a:gd name="T63" fmla="*/ 370 h 375"/>
                <a:gd name="T64" fmla="*/ 11 w 1077"/>
                <a:gd name="T65" fmla="*/ 374 h 3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077" h="375">
                  <a:moveTo>
                    <a:pt x="0" y="366"/>
                  </a:moveTo>
                  <a:lnTo>
                    <a:pt x="34" y="364"/>
                  </a:lnTo>
                  <a:lnTo>
                    <a:pt x="93" y="351"/>
                  </a:lnTo>
                  <a:lnTo>
                    <a:pt x="182" y="346"/>
                  </a:lnTo>
                  <a:lnTo>
                    <a:pt x="248" y="356"/>
                  </a:lnTo>
                  <a:lnTo>
                    <a:pt x="321" y="372"/>
                  </a:lnTo>
                  <a:lnTo>
                    <a:pt x="388" y="370"/>
                  </a:lnTo>
                  <a:lnTo>
                    <a:pt x="447" y="362"/>
                  </a:lnTo>
                  <a:lnTo>
                    <a:pt x="498" y="348"/>
                  </a:lnTo>
                  <a:lnTo>
                    <a:pt x="535" y="331"/>
                  </a:lnTo>
                  <a:lnTo>
                    <a:pt x="557" y="299"/>
                  </a:lnTo>
                  <a:lnTo>
                    <a:pt x="572" y="255"/>
                  </a:lnTo>
                  <a:lnTo>
                    <a:pt x="609" y="193"/>
                  </a:lnTo>
                  <a:lnTo>
                    <a:pt x="631" y="129"/>
                  </a:lnTo>
                  <a:lnTo>
                    <a:pt x="646" y="85"/>
                  </a:lnTo>
                  <a:lnTo>
                    <a:pt x="668" y="49"/>
                  </a:lnTo>
                  <a:lnTo>
                    <a:pt x="675" y="22"/>
                  </a:lnTo>
                  <a:lnTo>
                    <a:pt x="698" y="0"/>
                  </a:lnTo>
                  <a:lnTo>
                    <a:pt x="756" y="36"/>
                  </a:lnTo>
                  <a:lnTo>
                    <a:pt x="786" y="73"/>
                  </a:lnTo>
                  <a:lnTo>
                    <a:pt x="816" y="106"/>
                  </a:lnTo>
                  <a:lnTo>
                    <a:pt x="830" y="149"/>
                  </a:lnTo>
                  <a:lnTo>
                    <a:pt x="845" y="173"/>
                  </a:lnTo>
                  <a:lnTo>
                    <a:pt x="860" y="195"/>
                  </a:lnTo>
                  <a:lnTo>
                    <a:pt x="882" y="228"/>
                  </a:lnTo>
                  <a:lnTo>
                    <a:pt x="904" y="264"/>
                  </a:lnTo>
                  <a:lnTo>
                    <a:pt x="926" y="284"/>
                  </a:lnTo>
                  <a:lnTo>
                    <a:pt x="955" y="299"/>
                  </a:lnTo>
                  <a:lnTo>
                    <a:pt x="993" y="313"/>
                  </a:lnTo>
                  <a:lnTo>
                    <a:pt x="1007" y="323"/>
                  </a:lnTo>
                  <a:lnTo>
                    <a:pt x="1076" y="329"/>
                  </a:lnTo>
                  <a:lnTo>
                    <a:pt x="1074" y="370"/>
                  </a:lnTo>
                  <a:lnTo>
                    <a:pt x="11" y="374"/>
                  </a:lnTo>
                </a:path>
              </a:pathLst>
            </a:custGeom>
            <a:gradFill rotWithShape="0">
              <a:gsLst>
                <a:gs pos="0">
                  <a:srgbClr val="6E0043">
                    <a:gamma/>
                    <a:tint val="0"/>
                    <a:invGamma/>
                  </a:srgbClr>
                </a:gs>
                <a:gs pos="100000">
                  <a:srgbClr val="6E0043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61940" name="Line 148"/>
            <p:cNvSpPr>
              <a:spLocks noChangeShapeType="1"/>
            </p:cNvSpPr>
            <p:nvPr/>
          </p:nvSpPr>
          <p:spPr bwMode="auto">
            <a:xfrm>
              <a:off x="3261" y="775"/>
              <a:ext cx="0" cy="872"/>
            </a:xfrm>
            <a:prstGeom prst="line">
              <a:avLst/>
            </a:prstGeom>
            <a:noFill/>
            <a:ln w="50800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61941" name="Line 149"/>
            <p:cNvSpPr>
              <a:spLocks noChangeShapeType="1"/>
            </p:cNvSpPr>
            <p:nvPr/>
          </p:nvSpPr>
          <p:spPr bwMode="auto">
            <a:xfrm>
              <a:off x="3493" y="776"/>
              <a:ext cx="0" cy="408"/>
            </a:xfrm>
            <a:prstGeom prst="line">
              <a:avLst/>
            </a:prstGeom>
            <a:noFill/>
            <a:ln w="50800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61942" name="Line 150"/>
            <p:cNvSpPr>
              <a:spLocks noChangeShapeType="1"/>
            </p:cNvSpPr>
            <p:nvPr/>
          </p:nvSpPr>
          <p:spPr bwMode="auto">
            <a:xfrm>
              <a:off x="1843" y="3018"/>
              <a:ext cx="0" cy="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61943" name="Line 151"/>
            <p:cNvSpPr>
              <a:spLocks noChangeShapeType="1"/>
            </p:cNvSpPr>
            <p:nvPr/>
          </p:nvSpPr>
          <p:spPr bwMode="auto">
            <a:xfrm>
              <a:off x="2531" y="3016"/>
              <a:ext cx="0" cy="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61944" name="Line 152"/>
            <p:cNvSpPr>
              <a:spLocks noChangeShapeType="1"/>
            </p:cNvSpPr>
            <p:nvPr/>
          </p:nvSpPr>
          <p:spPr bwMode="auto">
            <a:xfrm>
              <a:off x="3220" y="3016"/>
              <a:ext cx="0" cy="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61945" name="Freeform 153"/>
            <p:cNvSpPr>
              <a:spLocks/>
            </p:cNvSpPr>
            <p:nvPr/>
          </p:nvSpPr>
          <p:spPr bwMode="auto">
            <a:xfrm>
              <a:off x="1196" y="3034"/>
              <a:ext cx="2907" cy="450"/>
            </a:xfrm>
            <a:custGeom>
              <a:avLst/>
              <a:gdLst>
                <a:gd name="T0" fmla="*/ 0 w 2683"/>
                <a:gd name="T1" fmla="*/ 0 h 450"/>
                <a:gd name="T2" fmla="*/ 2682 w 2683"/>
                <a:gd name="T3" fmla="*/ 0 h 450"/>
                <a:gd name="T4" fmla="*/ 2682 w 2683"/>
                <a:gd name="T5" fmla="*/ 449 h 450"/>
                <a:gd name="T6" fmla="*/ 0 w 2683"/>
                <a:gd name="T7" fmla="*/ 449 h 450"/>
                <a:gd name="T8" fmla="*/ 0 w 2683"/>
                <a:gd name="T9" fmla="*/ 0 h 4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83" h="450">
                  <a:moveTo>
                    <a:pt x="0" y="0"/>
                  </a:moveTo>
                  <a:lnTo>
                    <a:pt x="2682" y="0"/>
                  </a:lnTo>
                  <a:lnTo>
                    <a:pt x="2682" y="449"/>
                  </a:lnTo>
                  <a:lnTo>
                    <a:pt x="0" y="449"/>
                  </a:lnTo>
                  <a:lnTo>
                    <a:pt x="0" y="0"/>
                  </a:lnTo>
                </a:path>
              </a:pathLst>
            </a:custGeom>
            <a:solidFill>
              <a:srgbClr val="CECECE"/>
            </a:solidFill>
            <a:ln w="12700" cap="rnd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61946" name="Line 154"/>
            <p:cNvSpPr>
              <a:spLocks noChangeShapeType="1"/>
            </p:cNvSpPr>
            <p:nvPr/>
          </p:nvSpPr>
          <p:spPr bwMode="auto">
            <a:xfrm>
              <a:off x="1846" y="3043"/>
              <a:ext cx="0" cy="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61947" name="Line 155"/>
            <p:cNvSpPr>
              <a:spLocks noChangeShapeType="1"/>
            </p:cNvSpPr>
            <p:nvPr/>
          </p:nvSpPr>
          <p:spPr bwMode="auto">
            <a:xfrm>
              <a:off x="2535" y="3041"/>
              <a:ext cx="0" cy="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61948" name="Line 156"/>
            <p:cNvSpPr>
              <a:spLocks noChangeShapeType="1"/>
            </p:cNvSpPr>
            <p:nvPr/>
          </p:nvSpPr>
          <p:spPr bwMode="auto">
            <a:xfrm>
              <a:off x="3225" y="3041"/>
              <a:ext cx="0" cy="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61949" name="Line 157"/>
            <p:cNvSpPr>
              <a:spLocks noChangeShapeType="1"/>
            </p:cNvSpPr>
            <p:nvPr/>
          </p:nvSpPr>
          <p:spPr bwMode="auto">
            <a:xfrm>
              <a:off x="3915" y="3038"/>
              <a:ext cx="0" cy="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61950" name="Line 158"/>
            <p:cNvSpPr>
              <a:spLocks noChangeShapeType="1"/>
            </p:cNvSpPr>
            <p:nvPr/>
          </p:nvSpPr>
          <p:spPr bwMode="auto">
            <a:xfrm>
              <a:off x="1509" y="3042"/>
              <a:ext cx="0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61951" name="Line 159"/>
            <p:cNvSpPr>
              <a:spLocks noChangeShapeType="1"/>
            </p:cNvSpPr>
            <p:nvPr/>
          </p:nvSpPr>
          <p:spPr bwMode="auto">
            <a:xfrm>
              <a:off x="2197" y="3041"/>
              <a:ext cx="0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61952" name="Line 160"/>
            <p:cNvSpPr>
              <a:spLocks noChangeShapeType="1"/>
            </p:cNvSpPr>
            <p:nvPr/>
          </p:nvSpPr>
          <p:spPr bwMode="auto">
            <a:xfrm>
              <a:off x="2885" y="3041"/>
              <a:ext cx="0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61953" name="Line 161"/>
            <p:cNvSpPr>
              <a:spLocks noChangeShapeType="1"/>
            </p:cNvSpPr>
            <p:nvPr/>
          </p:nvSpPr>
          <p:spPr bwMode="auto">
            <a:xfrm>
              <a:off x="3574" y="3038"/>
              <a:ext cx="0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61954" name="Line 162"/>
            <p:cNvSpPr>
              <a:spLocks noChangeShapeType="1"/>
            </p:cNvSpPr>
            <p:nvPr/>
          </p:nvSpPr>
          <p:spPr bwMode="auto">
            <a:xfrm>
              <a:off x="1349" y="3042"/>
              <a:ext cx="0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61955" name="Line 163"/>
            <p:cNvSpPr>
              <a:spLocks noChangeShapeType="1"/>
            </p:cNvSpPr>
            <p:nvPr/>
          </p:nvSpPr>
          <p:spPr bwMode="auto">
            <a:xfrm>
              <a:off x="2037" y="3041"/>
              <a:ext cx="0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61956" name="Line 164"/>
            <p:cNvSpPr>
              <a:spLocks noChangeShapeType="1"/>
            </p:cNvSpPr>
            <p:nvPr/>
          </p:nvSpPr>
          <p:spPr bwMode="auto">
            <a:xfrm>
              <a:off x="2726" y="3041"/>
              <a:ext cx="0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61957" name="Line 165"/>
            <p:cNvSpPr>
              <a:spLocks noChangeShapeType="1"/>
            </p:cNvSpPr>
            <p:nvPr/>
          </p:nvSpPr>
          <p:spPr bwMode="auto">
            <a:xfrm>
              <a:off x="3414" y="3038"/>
              <a:ext cx="0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61958" name="Line 166"/>
            <p:cNvSpPr>
              <a:spLocks noChangeShapeType="1"/>
            </p:cNvSpPr>
            <p:nvPr/>
          </p:nvSpPr>
          <p:spPr bwMode="auto">
            <a:xfrm>
              <a:off x="1685" y="3043"/>
              <a:ext cx="0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61959" name="Line 167"/>
            <p:cNvSpPr>
              <a:spLocks noChangeShapeType="1"/>
            </p:cNvSpPr>
            <p:nvPr/>
          </p:nvSpPr>
          <p:spPr bwMode="auto">
            <a:xfrm>
              <a:off x="2374" y="3042"/>
              <a:ext cx="0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61960" name="Line 168"/>
            <p:cNvSpPr>
              <a:spLocks noChangeShapeType="1"/>
            </p:cNvSpPr>
            <p:nvPr/>
          </p:nvSpPr>
          <p:spPr bwMode="auto">
            <a:xfrm>
              <a:off x="3063" y="3042"/>
              <a:ext cx="0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61961" name="Line 169"/>
            <p:cNvSpPr>
              <a:spLocks noChangeShapeType="1"/>
            </p:cNvSpPr>
            <p:nvPr/>
          </p:nvSpPr>
          <p:spPr bwMode="auto">
            <a:xfrm>
              <a:off x="3751" y="3041"/>
              <a:ext cx="0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61962" name="Line 170"/>
            <p:cNvSpPr>
              <a:spLocks noChangeShapeType="1"/>
            </p:cNvSpPr>
            <p:nvPr/>
          </p:nvSpPr>
          <p:spPr bwMode="auto">
            <a:xfrm>
              <a:off x="1846" y="3476"/>
              <a:ext cx="0" cy="6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61963" name="Line 171"/>
            <p:cNvSpPr>
              <a:spLocks noChangeShapeType="1"/>
            </p:cNvSpPr>
            <p:nvPr/>
          </p:nvSpPr>
          <p:spPr bwMode="auto">
            <a:xfrm>
              <a:off x="2535" y="3474"/>
              <a:ext cx="0" cy="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61964" name="Line 172"/>
            <p:cNvSpPr>
              <a:spLocks noChangeShapeType="1"/>
            </p:cNvSpPr>
            <p:nvPr/>
          </p:nvSpPr>
          <p:spPr bwMode="auto">
            <a:xfrm>
              <a:off x="3225" y="3474"/>
              <a:ext cx="0" cy="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61965" name="Line 173"/>
            <p:cNvSpPr>
              <a:spLocks noChangeShapeType="1"/>
            </p:cNvSpPr>
            <p:nvPr/>
          </p:nvSpPr>
          <p:spPr bwMode="auto">
            <a:xfrm>
              <a:off x="3915" y="3472"/>
              <a:ext cx="0" cy="6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61966" name="Freeform 174"/>
            <p:cNvSpPr>
              <a:spLocks/>
            </p:cNvSpPr>
            <p:nvPr/>
          </p:nvSpPr>
          <p:spPr bwMode="auto">
            <a:xfrm>
              <a:off x="1933" y="3103"/>
              <a:ext cx="929" cy="375"/>
            </a:xfrm>
            <a:custGeom>
              <a:avLst/>
              <a:gdLst>
                <a:gd name="T0" fmla="*/ 0 w 858"/>
                <a:gd name="T1" fmla="*/ 374 h 375"/>
                <a:gd name="T2" fmla="*/ 59 w 858"/>
                <a:gd name="T3" fmla="*/ 363 h 375"/>
                <a:gd name="T4" fmla="*/ 88 w 858"/>
                <a:gd name="T5" fmla="*/ 352 h 375"/>
                <a:gd name="T6" fmla="*/ 133 w 858"/>
                <a:gd name="T7" fmla="*/ 339 h 375"/>
                <a:gd name="T8" fmla="*/ 148 w 858"/>
                <a:gd name="T9" fmla="*/ 325 h 375"/>
                <a:gd name="T10" fmla="*/ 192 w 858"/>
                <a:gd name="T11" fmla="*/ 307 h 375"/>
                <a:gd name="T12" fmla="*/ 236 w 858"/>
                <a:gd name="T13" fmla="*/ 289 h 375"/>
                <a:gd name="T14" fmla="*/ 273 w 858"/>
                <a:gd name="T15" fmla="*/ 269 h 375"/>
                <a:gd name="T16" fmla="*/ 281 w 858"/>
                <a:gd name="T17" fmla="*/ 251 h 375"/>
                <a:gd name="T18" fmla="*/ 296 w 858"/>
                <a:gd name="T19" fmla="*/ 204 h 375"/>
                <a:gd name="T20" fmla="*/ 303 w 858"/>
                <a:gd name="T21" fmla="*/ 152 h 375"/>
                <a:gd name="T22" fmla="*/ 325 w 858"/>
                <a:gd name="T23" fmla="*/ 119 h 375"/>
                <a:gd name="T24" fmla="*/ 340 w 858"/>
                <a:gd name="T25" fmla="*/ 85 h 375"/>
                <a:gd name="T26" fmla="*/ 355 w 858"/>
                <a:gd name="T27" fmla="*/ 55 h 375"/>
                <a:gd name="T28" fmla="*/ 369 w 858"/>
                <a:gd name="T29" fmla="*/ 35 h 375"/>
                <a:gd name="T30" fmla="*/ 392 w 858"/>
                <a:gd name="T31" fmla="*/ 18 h 375"/>
                <a:gd name="T32" fmla="*/ 422 w 858"/>
                <a:gd name="T33" fmla="*/ 6 h 375"/>
                <a:gd name="T34" fmla="*/ 451 w 858"/>
                <a:gd name="T35" fmla="*/ 0 h 375"/>
                <a:gd name="T36" fmla="*/ 473 w 858"/>
                <a:gd name="T37" fmla="*/ 13 h 375"/>
                <a:gd name="T38" fmla="*/ 503 w 858"/>
                <a:gd name="T39" fmla="*/ 42 h 375"/>
                <a:gd name="T40" fmla="*/ 518 w 858"/>
                <a:gd name="T41" fmla="*/ 63 h 375"/>
                <a:gd name="T42" fmla="*/ 532 w 858"/>
                <a:gd name="T43" fmla="*/ 83 h 375"/>
                <a:gd name="T44" fmla="*/ 561 w 858"/>
                <a:gd name="T45" fmla="*/ 125 h 375"/>
                <a:gd name="T46" fmla="*/ 621 w 858"/>
                <a:gd name="T47" fmla="*/ 188 h 375"/>
                <a:gd name="T48" fmla="*/ 650 w 858"/>
                <a:gd name="T49" fmla="*/ 229 h 375"/>
                <a:gd name="T50" fmla="*/ 694 w 858"/>
                <a:gd name="T51" fmla="*/ 267 h 375"/>
                <a:gd name="T52" fmla="*/ 732 w 858"/>
                <a:gd name="T53" fmla="*/ 303 h 375"/>
                <a:gd name="T54" fmla="*/ 746 w 858"/>
                <a:gd name="T55" fmla="*/ 316 h 375"/>
                <a:gd name="T56" fmla="*/ 754 w 858"/>
                <a:gd name="T57" fmla="*/ 325 h 375"/>
                <a:gd name="T58" fmla="*/ 769 w 858"/>
                <a:gd name="T59" fmla="*/ 334 h 375"/>
                <a:gd name="T60" fmla="*/ 812 w 858"/>
                <a:gd name="T61" fmla="*/ 352 h 375"/>
                <a:gd name="T62" fmla="*/ 857 w 858"/>
                <a:gd name="T63" fmla="*/ 370 h 3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858" h="375">
                  <a:moveTo>
                    <a:pt x="0" y="374"/>
                  </a:moveTo>
                  <a:lnTo>
                    <a:pt x="59" y="363"/>
                  </a:lnTo>
                  <a:lnTo>
                    <a:pt x="88" y="352"/>
                  </a:lnTo>
                  <a:lnTo>
                    <a:pt x="133" y="339"/>
                  </a:lnTo>
                  <a:lnTo>
                    <a:pt x="148" y="325"/>
                  </a:lnTo>
                  <a:lnTo>
                    <a:pt x="192" y="307"/>
                  </a:lnTo>
                  <a:lnTo>
                    <a:pt x="236" y="289"/>
                  </a:lnTo>
                  <a:lnTo>
                    <a:pt x="273" y="269"/>
                  </a:lnTo>
                  <a:lnTo>
                    <a:pt x="281" y="251"/>
                  </a:lnTo>
                  <a:lnTo>
                    <a:pt x="296" y="204"/>
                  </a:lnTo>
                  <a:lnTo>
                    <a:pt x="303" y="152"/>
                  </a:lnTo>
                  <a:lnTo>
                    <a:pt x="325" y="119"/>
                  </a:lnTo>
                  <a:lnTo>
                    <a:pt x="340" y="85"/>
                  </a:lnTo>
                  <a:lnTo>
                    <a:pt x="355" y="55"/>
                  </a:lnTo>
                  <a:lnTo>
                    <a:pt x="369" y="35"/>
                  </a:lnTo>
                  <a:lnTo>
                    <a:pt x="392" y="18"/>
                  </a:lnTo>
                  <a:lnTo>
                    <a:pt x="422" y="6"/>
                  </a:lnTo>
                  <a:lnTo>
                    <a:pt x="451" y="0"/>
                  </a:lnTo>
                  <a:lnTo>
                    <a:pt x="473" y="13"/>
                  </a:lnTo>
                  <a:lnTo>
                    <a:pt x="503" y="42"/>
                  </a:lnTo>
                  <a:lnTo>
                    <a:pt x="518" y="63"/>
                  </a:lnTo>
                  <a:lnTo>
                    <a:pt x="532" y="83"/>
                  </a:lnTo>
                  <a:lnTo>
                    <a:pt x="561" y="125"/>
                  </a:lnTo>
                  <a:lnTo>
                    <a:pt x="621" y="188"/>
                  </a:lnTo>
                  <a:lnTo>
                    <a:pt x="650" y="229"/>
                  </a:lnTo>
                  <a:lnTo>
                    <a:pt x="694" y="267"/>
                  </a:lnTo>
                  <a:lnTo>
                    <a:pt x="732" y="303"/>
                  </a:lnTo>
                  <a:lnTo>
                    <a:pt x="746" y="316"/>
                  </a:lnTo>
                  <a:lnTo>
                    <a:pt x="754" y="325"/>
                  </a:lnTo>
                  <a:lnTo>
                    <a:pt x="769" y="334"/>
                  </a:lnTo>
                  <a:lnTo>
                    <a:pt x="812" y="352"/>
                  </a:lnTo>
                  <a:lnTo>
                    <a:pt x="857" y="370"/>
                  </a:lnTo>
                </a:path>
              </a:pathLst>
            </a:custGeom>
            <a:gradFill rotWithShape="0">
              <a:gsLst>
                <a:gs pos="0">
                  <a:srgbClr val="618FFD">
                    <a:gamma/>
                    <a:tint val="0"/>
                    <a:invGamma/>
                  </a:srgbClr>
                </a:gs>
                <a:gs pos="100000">
                  <a:srgbClr val="618FFD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61967" name="Freeform 175"/>
            <p:cNvSpPr>
              <a:spLocks/>
            </p:cNvSpPr>
            <p:nvPr/>
          </p:nvSpPr>
          <p:spPr bwMode="auto">
            <a:xfrm>
              <a:off x="2390" y="3086"/>
              <a:ext cx="825" cy="375"/>
            </a:xfrm>
            <a:custGeom>
              <a:avLst/>
              <a:gdLst>
                <a:gd name="T0" fmla="*/ 0 w 762"/>
                <a:gd name="T1" fmla="*/ 374 h 375"/>
                <a:gd name="T2" fmla="*/ 59 w 762"/>
                <a:gd name="T3" fmla="*/ 348 h 375"/>
                <a:gd name="T4" fmla="*/ 88 w 762"/>
                <a:gd name="T5" fmla="*/ 340 h 375"/>
                <a:gd name="T6" fmla="*/ 126 w 762"/>
                <a:gd name="T7" fmla="*/ 329 h 375"/>
                <a:gd name="T8" fmla="*/ 155 w 762"/>
                <a:gd name="T9" fmla="*/ 308 h 375"/>
                <a:gd name="T10" fmla="*/ 184 w 762"/>
                <a:gd name="T11" fmla="*/ 275 h 375"/>
                <a:gd name="T12" fmla="*/ 214 w 762"/>
                <a:gd name="T13" fmla="*/ 195 h 375"/>
                <a:gd name="T14" fmla="*/ 228 w 762"/>
                <a:gd name="T15" fmla="*/ 162 h 375"/>
                <a:gd name="T16" fmla="*/ 236 w 762"/>
                <a:gd name="T17" fmla="*/ 106 h 375"/>
                <a:gd name="T18" fmla="*/ 243 w 762"/>
                <a:gd name="T19" fmla="*/ 65 h 375"/>
                <a:gd name="T20" fmla="*/ 243 w 762"/>
                <a:gd name="T21" fmla="*/ 41 h 375"/>
                <a:gd name="T22" fmla="*/ 251 w 762"/>
                <a:gd name="T23" fmla="*/ 18 h 375"/>
                <a:gd name="T24" fmla="*/ 258 w 762"/>
                <a:gd name="T25" fmla="*/ 6 h 375"/>
                <a:gd name="T26" fmla="*/ 281 w 762"/>
                <a:gd name="T27" fmla="*/ 0 h 375"/>
                <a:gd name="T28" fmla="*/ 302 w 762"/>
                <a:gd name="T29" fmla="*/ 5 h 375"/>
                <a:gd name="T30" fmla="*/ 325 w 762"/>
                <a:gd name="T31" fmla="*/ 14 h 375"/>
                <a:gd name="T32" fmla="*/ 347 w 762"/>
                <a:gd name="T33" fmla="*/ 27 h 375"/>
                <a:gd name="T34" fmla="*/ 369 w 762"/>
                <a:gd name="T35" fmla="*/ 55 h 375"/>
                <a:gd name="T36" fmla="*/ 399 w 762"/>
                <a:gd name="T37" fmla="*/ 88 h 375"/>
                <a:gd name="T38" fmla="*/ 428 w 762"/>
                <a:gd name="T39" fmla="*/ 124 h 375"/>
                <a:gd name="T40" fmla="*/ 465 w 762"/>
                <a:gd name="T41" fmla="*/ 171 h 375"/>
                <a:gd name="T42" fmla="*/ 502 w 762"/>
                <a:gd name="T43" fmla="*/ 227 h 375"/>
                <a:gd name="T44" fmla="*/ 540 w 762"/>
                <a:gd name="T45" fmla="*/ 277 h 375"/>
                <a:gd name="T46" fmla="*/ 576 w 762"/>
                <a:gd name="T47" fmla="*/ 310 h 375"/>
                <a:gd name="T48" fmla="*/ 613 w 762"/>
                <a:gd name="T49" fmla="*/ 330 h 375"/>
                <a:gd name="T50" fmla="*/ 643 w 762"/>
                <a:gd name="T51" fmla="*/ 348 h 375"/>
                <a:gd name="T52" fmla="*/ 680 w 762"/>
                <a:gd name="T53" fmla="*/ 357 h 375"/>
                <a:gd name="T54" fmla="*/ 710 w 762"/>
                <a:gd name="T55" fmla="*/ 359 h 375"/>
                <a:gd name="T56" fmla="*/ 761 w 762"/>
                <a:gd name="T57" fmla="*/ 367 h 3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762" h="375">
                  <a:moveTo>
                    <a:pt x="0" y="374"/>
                  </a:moveTo>
                  <a:lnTo>
                    <a:pt x="59" y="348"/>
                  </a:lnTo>
                  <a:lnTo>
                    <a:pt x="88" y="340"/>
                  </a:lnTo>
                  <a:lnTo>
                    <a:pt x="126" y="329"/>
                  </a:lnTo>
                  <a:lnTo>
                    <a:pt x="155" y="308"/>
                  </a:lnTo>
                  <a:lnTo>
                    <a:pt x="184" y="275"/>
                  </a:lnTo>
                  <a:lnTo>
                    <a:pt x="214" y="195"/>
                  </a:lnTo>
                  <a:lnTo>
                    <a:pt x="228" y="162"/>
                  </a:lnTo>
                  <a:lnTo>
                    <a:pt x="236" y="106"/>
                  </a:lnTo>
                  <a:lnTo>
                    <a:pt x="243" y="65"/>
                  </a:lnTo>
                  <a:lnTo>
                    <a:pt x="243" y="41"/>
                  </a:lnTo>
                  <a:lnTo>
                    <a:pt x="251" y="18"/>
                  </a:lnTo>
                  <a:lnTo>
                    <a:pt x="258" y="6"/>
                  </a:lnTo>
                  <a:lnTo>
                    <a:pt x="281" y="0"/>
                  </a:lnTo>
                  <a:lnTo>
                    <a:pt x="302" y="5"/>
                  </a:lnTo>
                  <a:lnTo>
                    <a:pt x="325" y="14"/>
                  </a:lnTo>
                  <a:lnTo>
                    <a:pt x="347" y="27"/>
                  </a:lnTo>
                  <a:lnTo>
                    <a:pt x="369" y="55"/>
                  </a:lnTo>
                  <a:lnTo>
                    <a:pt x="399" y="88"/>
                  </a:lnTo>
                  <a:lnTo>
                    <a:pt x="428" y="124"/>
                  </a:lnTo>
                  <a:lnTo>
                    <a:pt x="465" y="171"/>
                  </a:lnTo>
                  <a:lnTo>
                    <a:pt x="502" y="227"/>
                  </a:lnTo>
                  <a:lnTo>
                    <a:pt x="540" y="277"/>
                  </a:lnTo>
                  <a:lnTo>
                    <a:pt x="576" y="310"/>
                  </a:lnTo>
                  <a:lnTo>
                    <a:pt x="613" y="330"/>
                  </a:lnTo>
                  <a:lnTo>
                    <a:pt x="643" y="348"/>
                  </a:lnTo>
                  <a:lnTo>
                    <a:pt x="680" y="357"/>
                  </a:lnTo>
                  <a:lnTo>
                    <a:pt x="710" y="359"/>
                  </a:lnTo>
                  <a:lnTo>
                    <a:pt x="761" y="367"/>
                  </a:lnTo>
                </a:path>
              </a:pathLst>
            </a:custGeom>
            <a:gradFill rotWithShape="0">
              <a:gsLst>
                <a:gs pos="0">
                  <a:srgbClr val="51DC00">
                    <a:gamma/>
                    <a:tint val="50196"/>
                    <a:invGamma/>
                  </a:srgbClr>
                </a:gs>
                <a:gs pos="100000">
                  <a:srgbClr val="51DC0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61968" name="Rectangle 176"/>
            <p:cNvSpPr>
              <a:spLocks noChangeArrowheads="1"/>
            </p:cNvSpPr>
            <p:nvPr/>
          </p:nvSpPr>
          <p:spPr bwMode="auto">
            <a:xfrm>
              <a:off x="4257" y="3139"/>
              <a:ext cx="661" cy="28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82550" tIns="41275" rIns="82550" bIns="41275">
              <a:spAutoFit/>
            </a:bodyPr>
            <a:lstStyle>
              <a:lvl1pPr defTabSz="822325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11163" defTabSz="822325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822325" defTabSz="822325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235075" defTabSz="822325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646238" defTabSz="822325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103438" defTabSz="822325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560638" defTabSz="822325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017838" defTabSz="822325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475038" defTabSz="822325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0" hangingPunct="0"/>
              <a:r>
                <a:rPr lang="en-US" altLang="en-US" sz="2400" b="1" dirty="0"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FITC</a:t>
              </a:r>
            </a:p>
          </p:txBody>
        </p:sp>
        <p:sp>
          <p:nvSpPr>
            <p:cNvPr id="161969" name="Line 177"/>
            <p:cNvSpPr>
              <a:spLocks noChangeShapeType="1"/>
            </p:cNvSpPr>
            <p:nvPr/>
          </p:nvSpPr>
          <p:spPr bwMode="auto">
            <a:xfrm>
              <a:off x="2205" y="777"/>
              <a:ext cx="0" cy="3138"/>
            </a:xfrm>
            <a:prstGeom prst="line">
              <a:avLst/>
            </a:prstGeom>
            <a:noFill/>
            <a:ln w="50800">
              <a:solidFill>
                <a:srgbClr val="AF79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61970" name="Line 178"/>
            <p:cNvSpPr>
              <a:spLocks noChangeShapeType="1"/>
            </p:cNvSpPr>
            <p:nvPr/>
          </p:nvSpPr>
          <p:spPr bwMode="auto">
            <a:xfrm>
              <a:off x="2444" y="774"/>
              <a:ext cx="9" cy="3150"/>
            </a:xfrm>
            <a:prstGeom prst="line">
              <a:avLst/>
            </a:prstGeom>
            <a:noFill/>
            <a:ln w="50800">
              <a:solidFill>
                <a:schemeClr val="bg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61971" name="Line 179"/>
            <p:cNvSpPr>
              <a:spLocks noChangeShapeType="1"/>
            </p:cNvSpPr>
            <p:nvPr/>
          </p:nvSpPr>
          <p:spPr bwMode="auto">
            <a:xfrm>
              <a:off x="2636" y="777"/>
              <a:ext cx="3" cy="2695"/>
            </a:xfrm>
            <a:prstGeom prst="line">
              <a:avLst/>
            </a:prstGeom>
            <a:noFill/>
            <a:ln w="50800">
              <a:solidFill>
                <a:srgbClr val="86FFDB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61972" name="Line 180"/>
            <p:cNvSpPr>
              <a:spLocks noChangeShapeType="1"/>
            </p:cNvSpPr>
            <p:nvPr/>
          </p:nvSpPr>
          <p:spPr bwMode="auto">
            <a:xfrm>
              <a:off x="1477" y="781"/>
              <a:ext cx="0" cy="3140"/>
            </a:xfrm>
            <a:prstGeom prst="line">
              <a:avLst/>
            </a:prstGeom>
            <a:noFill/>
            <a:ln w="50800">
              <a:solidFill>
                <a:srgbClr val="DEC4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61973" name="Line 181"/>
            <p:cNvSpPr>
              <a:spLocks noChangeShapeType="1"/>
            </p:cNvSpPr>
            <p:nvPr/>
          </p:nvSpPr>
          <p:spPr bwMode="auto">
            <a:xfrm>
              <a:off x="1352" y="3524"/>
              <a:ext cx="0" cy="403"/>
            </a:xfrm>
            <a:prstGeom prst="line">
              <a:avLst/>
            </a:prstGeom>
            <a:noFill/>
            <a:ln w="50800">
              <a:solidFill>
                <a:srgbClr val="D49F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grpSp>
          <p:nvGrpSpPr>
            <p:cNvPr id="161974" name="Group 182"/>
            <p:cNvGrpSpPr>
              <a:grpSpLocks/>
            </p:cNvGrpSpPr>
            <p:nvPr/>
          </p:nvGrpSpPr>
          <p:grpSpPr bwMode="auto">
            <a:xfrm>
              <a:off x="1218" y="428"/>
              <a:ext cx="3098" cy="277"/>
              <a:chOff x="954" y="240"/>
              <a:chExt cx="2860" cy="277"/>
            </a:xfrm>
          </p:grpSpPr>
          <p:sp>
            <p:nvSpPr>
              <p:cNvPr id="161975" name="Rectangle 183"/>
              <p:cNvSpPr>
                <a:spLocks noChangeArrowheads="1"/>
              </p:cNvSpPr>
              <p:nvPr/>
            </p:nvSpPr>
            <p:spPr bwMode="auto">
              <a:xfrm>
                <a:off x="2711" y="358"/>
                <a:ext cx="484" cy="159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lIns="82550" tIns="41275" rIns="82550" bIns="41275">
                <a:spAutoFit/>
              </a:bodyPr>
              <a:lstStyle>
                <a:lvl1pPr defTabSz="822325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411163" defTabSz="822325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822325" defTabSz="822325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235075" defTabSz="822325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1646238" defTabSz="822325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103438" defTabSz="822325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560638" defTabSz="822325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017838" defTabSz="822325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475038" defTabSz="822325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0" hangingPunct="0"/>
                <a:r>
                  <a:rPr lang="en-US" altLang="en-US" sz="1100" b="1" dirty="0">
                    <a:latin typeface="Verdana" panose="020B0604030504040204" pitchFamily="34" charset="0"/>
                    <a:ea typeface="Verdana" panose="020B0604030504040204" pitchFamily="34" charset="0"/>
                    <a:cs typeface="Verdana" panose="020B0604030504040204" pitchFamily="34" charset="0"/>
                  </a:rPr>
                  <a:t>600 nm</a:t>
                </a:r>
              </a:p>
            </p:txBody>
          </p:sp>
          <p:grpSp>
            <p:nvGrpSpPr>
              <p:cNvPr id="161976" name="Group 184"/>
              <p:cNvGrpSpPr>
                <a:grpSpLocks/>
              </p:cNvGrpSpPr>
              <p:nvPr/>
            </p:nvGrpSpPr>
            <p:grpSpPr bwMode="auto">
              <a:xfrm>
                <a:off x="954" y="240"/>
                <a:ext cx="2860" cy="277"/>
                <a:chOff x="954" y="240"/>
                <a:chExt cx="2860" cy="277"/>
              </a:xfrm>
            </p:grpSpPr>
            <p:sp>
              <p:nvSpPr>
                <p:cNvPr id="161977" name="Rectangle 185"/>
                <p:cNvSpPr>
                  <a:spLocks noChangeArrowheads="1"/>
                </p:cNvSpPr>
                <p:nvPr/>
              </p:nvSpPr>
              <p:spPr bwMode="auto">
                <a:xfrm>
                  <a:off x="954" y="358"/>
                  <a:ext cx="506" cy="159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lIns="82550" tIns="41275" rIns="82550" bIns="41275">
                  <a:spAutoFit/>
                </a:bodyPr>
                <a:lstStyle>
                  <a:lvl1pPr defTabSz="822325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411163" defTabSz="822325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822325" defTabSz="822325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235075" defTabSz="822325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1646238" defTabSz="822325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103438" defTabSz="822325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560638" defTabSz="822325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017838" defTabSz="822325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475038" defTabSz="822325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0" hangingPunct="0"/>
                  <a:r>
                    <a:rPr lang="en-US" altLang="en-US" sz="1100" b="1" dirty="0">
                      <a:latin typeface="Verdana" panose="020B0604030504040204" pitchFamily="34" charset="0"/>
                      <a:ea typeface="Verdana" panose="020B0604030504040204" pitchFamily="34" charset="0"/>
                      <a:cs typeface="Verdana" panose="020B0604030504040204" pitchFamily="34" charset="0"/>
                    </a:rPr>
                    <a:t>300 nm</a:t>
                  </a:r>
                </a:p>
              </p:txBody>
            </p:sp>
            <p:sp>
              <p:nvSpPr>
                <p:cNvPr id="161978" name="Rectangle 186"/>
                <p:cNvSpPr>
                  <a:spLocks noChangeArrowheads="1"/>
                </p:cNvSpPr>
                <p:nvPr/>
              </p:nvSpPr>
              <p:spPr bwMode="auto">
                <a:xfrm>
                  <a:off x="2092" y="358"/>
                  <a:ext cx="506" cy="159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lIns="82550" tIns="41275" rIns="82550" bIns="41275">
                  <a:spAutoFit/>
                </a:bodyPr>
                <a:lstStyle/>
                <a:p>
                  <a:pPr defTabSz="822325" eaLnBrk="0" hangingPunct="0"/>
                  <a:r>
                    <a:rPr lang="en-US" altLang="en-US" sz="1100" b="1" dirty="0">
                      <a:latin typeface="Verdana" panose="020B0604030504040204" pitchFamily="34" charset="0"/>
                      <a:ea typeface="Verdana" panose="020B0604030504040204" pitchFamily="34" charset="0"/>
                      <a:cs typeface="Verdana" panose="020B0604030504040204" pitchFamily="34" charset="0"/>
                    </a:rPr>
                    <a:t>500 nm</a:t>
                  </a:r>
                </a:p>
              </p:txBody>
            </p:sp>
            <p:sp>
              <p:nvSpPr>
                <p:cNvPr id="161979" name="Rectangle 187"/>
                <p:cNvSpPr>
                  <a:spLocks noChangeArrowheads="1"/>
                </p:cNvSpPr>
                <p:nvPr/>
              </p:nvSpPr>
              <p:spPr bwMode="auto">
                <a:xfrm>
                  <a:off x="3330" y="358"/>
                  <a:ext cx="484" cy="159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lIns="82550" tIns="41275" rIns="82550" bIns="41275">
                  <a:spAutoFit/>
                </a:bodyPr>
                <a:lstStyle>
                  <a:lvl1pPr defTabSz="822325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411163" defTabSz="822325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822325" defTabSz="822325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235075" defTabSz="822325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1646238" defTabSz="822325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103438" defTabSz="822325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560638" defTabSz="822325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017838" defTabSz="822325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475038" defTabSz="822325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0" hangingPunct="0"/>
                  <a:r>
                    <a:rPr lang="en-US" altLang="en-US" sz="1100" b="1" dirty="0">
                      <a:latin typeface="Verdana" panose="020B0604030504040204" pitchFamily="34" charset="0"/>
                      <a:ea typeface="Verdana" panose="020B0604030504040204" pitchFamily="34" charset="0"/>
                      <a:cs typeface="Verdana" panose="020B0604030504040204" pitchFamily="34" charset="0"/>
                    </a:rPr>
                    <a:t>700 nm</a:t>
                  </a:r>
                </a:p>
              </p:txBody>
            </p:sp>
            <p:sp>
              <p:nvSpPr>
                <p:cNvPr id="161980" name="Rectangle 188"/>
                <p:cNvSpPr>
                  <a:spLocks noChangeArrowheads="1"/>
                </p:cNvSpPr>
                <p:nvPr/>
              </p:nvSpPr>
              <p:spPr bwMode="auto">
                <a:xfrm>
                  <a:off x="1469" y="358"/>
                  <a:ext cx="506" cy="159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lIns="82550" tIns="41275" rIns="82550" bIns="41275">
                  <a:spAutoFit/>
                </a:bodyPr>
                <a:lstStyle>
                  <a:lvl1pPr defTabSz="822325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411163" defTabSz="822325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822325" defTabSz="822325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235075" defTabSz="822325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1646238" defTabSz="822325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103438" defTabSz="822325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560638" defTabSz="822325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017838" defTabSz="822325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475038" defTabSz="822325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0" hangingPunct="0"/>
                  <a:r>
                    <a:rPr lang="en-US" altLang="en-US" sz="1100" b="1" dirty="0">
                      <a:latin typeface="Verdana" panose="020B0604030504040204" pitchFamily="34" charset="0"/>
                      <a:ea typeface="Verdana" panose="020B0604030504040204" pitchFamily="34" charset="0"/>
                      <a:cs typeface="Verdana" panose="020B0604030504040204" pitchFamily="34" charset="0"/>
                    </a:rPr>
                    <a:t>400 nm</a:t>
                  </a:r>
                </a:p>
              </p:txBody>
            </p:sp>
            <p:sp>
              <p:nvSpPr>
                <p:cNvPr id="161981" name="Rectangle 189"/>
                <p:cNvSpPr>
                  <a:spLocks noChangeArrowheads="1"/>
                </p:cNvSpPr>
                <p:nvPr/>
              </p:nvSpPr>
              <p:spPr bwMode="auto">
                <a:xfrm>
                  <a:off x="1727" y="245"/>
                  <a:ext cx="362" cy="163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lIns="90488" tIns="44450" rIns="90488" bIns="44450">
                  <a:spAutoFit/>
                </a:bodyPr>
                <a:lstStyle/>
                <a:p>
                  <a:pPr defTabSz="822325" eaLnBrk="0" hangingPunct="0"/>
                  <a:r>
                    <a:rPr lang="en-US" altLang="en-US" sz="1100" b="1" dirty="0">
                      <a:latin typeface="Verdana" panose="020B0604030504040204" pitchFamily="34" charset="0"/>
                      <a:ea typeface="Verdana" panose="020B0604030504040204" pitchFamily="34" charset="0"/>
                      <a:cs typeface="Verdana" panose="020B0604030504040204" pitchFamily="34" charset="0"/>
                    </a:rPr>
                    <a:t>457</a:t>
                  </a:r>
                </a:p>
              </p:txBody>
            </p:sp>
            <p:sp>
              <p:nvSpPr>
                <p:cNvPr id="161982" name="Rectangle 190"/>
                <p:cNvSpPr>
                  <a:spLocks noChangeArrowheads="1"/>
                </p:cNvSpPr>
                <p:nvPr/>
              </p:nvSpPr>
              <p:spPr bwMode="auto">
                <a:xfrm>
                  <a:off x="1165" y="240"/>
                  <a:ext cx="362" cy="163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lIns="90488" tIns="44450" rIns="90488" bIns="44450">
                  <a:spAutoFit/>
                </a:bodyPr>
                <a:lstStyle/>
                <a:p>
                  <a:pPr defTabSz="822325" eaLnBrk="0" hangingPunct="0"/>
                  <a:r>
                    <a:rPr lang="en-US" altLang="en-US" sz="1100" b="1" dirty="0">
                      <a:latin typeface="Verdana" panose="020B0604030504040204" pitchFamily="34" charset="0"/>
                      <a:ea typeface="Verdana" panose="020B0604030504040204" pitchFamily="34" charset="0"/>
                      <a:cs typeface="Verdana" panose="020B0604030504040204" pitchFamily="34" charset="0"/>
                    </a:rPr>
                    <a:t>350</a:t>
                  </a:r>
                </a:p>
              </p:txBody>
            </p:sp>
            <p:sp>
              <p:nvSpPr>
                <p:cNvPr id="161983" name="Rectangle 191"/>
                <p:cNvSpPr>
                  <a:spLocks noChangeArrowheads="1"/>
                </p:cNvSpPr>
                <p:nvPr/>
              </p:nvSpPr>
              <p:spPr bwMode="auto">
                <a:xfrm>
                  <a:off x="2200" y="249"/>
                  <a:ext cx="362" cy="163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lIns="90488" tIns="44450" rIns="90488" bIns="44450">
                  <a:spAutoFit/>
                </a:bodyPr>
                <a:lstStyle/>
                <a:p>
                  <a:pPr defTabSz="822325" eaLnBrk="0" hangingPunct="0"/>
                  <a:r>
                    <a:rPr lang="en-US" altLang="en-US" sz="1100" b="1" dirty="0">
                      <a:latin typeface="Verdana" panose="020B0604030504040204" pitchFamily="34" charset="0"/>
                      <a:ea typeface="Verdana" panose="020B0604030504040204" pitchFamily="34" charset="0"/>
                      <a:cs typeface="Verdana" panose="020B0604030504040204" pitchFamily="34" charset="0"/>
                    </a:rPr>
                    <a:t>514</a:t>
                  </a:r>
                </a:p>
              </p:txBody>
            </p:sp>
            <p:sp>
              <p:nvSpPr>
                <p:cNvPr id="161984" name="Rectangle 192"/>
                <p:cNvSpPr>
                  <a:spLocks noChangeArrowheads="1"/>
                </p:cNvSpPr>
                <p:nvPr/>
              </p:nvSpPr>
              <p:spPr bwMode="auto">
                <a:xfrm>
                  <a:off x="2735" y="260"/>
                  <a:ext cx="362" cy="163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lIns="90488" tIns="44450" rIns="90488" bIns="44450">
                  <a:spAutoFit/>
                </a:bodyPr>
                <a:lstStyle/>
                <a:p>
                  <a:pPr defTabSz="822325" eaLnBrk="0" hangingPunct="0"/>
                  <a:r>
                    <a:rPr lang="en-US" altLang="en-US" sz="1100" b="1" dirty="0">
                      <a:latin typeface="Verdana" panose="020B0604030504040204" pitchFamily="34" charset="0"/>
                      <a:ea typeface="Verdana" panose="020B0604030504040204" pitchFamily="34" charset="0"/>
                      <a:cs typeface="Verdana" panose="020B0604030504040204" pitchFamily="34" charset="0"/>
                    </a:rPr>
                    <a:t>610</a:t>
                  </a:r>
                </a:p>
              </p:txBody>
            </p:sp>
            <p:sp>
              <p:nvSpPr>
                <p:cNvPr id="161985" name="Rectangle 193"/>
                <p:cNvSpPr>
                  <a:spLocks noChangeArrowheads="1"/>
                </p:cNvSpPr>
                <p:nvPr/>
              </p:nvSpPr>
              <p:spPr bwMode="auto">
                <a:xfrm>
                  <a:off x="3006" y="261"/>
                  <a:ext cx="362" cy="163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lIns="90488" tIns="44450" rIns="90488" bIns="44450">
                  <a:spAutoFit/>
                </a:bodyPr>
                <a:lstStyle/>
                <a:p>
                  <a:pPr defTabSz="822325" eaLnBrk="0" hangingPunct="0"/>
                  <a:r>
                    <a:rPr lang="en-US" altLang="en-US" sz="1100" b="1" dirty="0">
                      <a:latin typeface="Verdana" panose="020B0604030504040204" pitchFamily="34" charset="0"/>
                      <a:ea typeface="Verdana" panose="020B0604030504040204" pitchFamily="34" charset="0"/>
                      <a:cs typeface="Verdana" panose="020B0604030504040204" pitchFamily="34" charset="0"/>
                    </a:rPr>
                    <a:t>632</a:t>
                  </a:r>
                </a:p>
              </p:txBody>
            </p:sp>
            <p:sp>
              <p:nvSpPr>
                <p:cNvPr id="161986" name="Rectangle 194"/>
                <p:cNvSpPr>
                  <a:spLocks noChangeArrowheads="1"/>
                </p:cNvSpPr>
                <p:nvPr/>
              </p:nvSpPr>
              <p:spPr bwMode="auto">
                <a:xfrm>
                  <a:off x="1957" y="250"/>
                  <a:ext cx="362" cy="163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lIns="90488" tIns="44450" rIns="90488" bIns="44450">
                  <a:spAutoFit/>
                </a:bodyPr>
                <a:lstStyle/>
                <a:p>
                  <a:pPr defTabSz="822325" eaLnBrk="0" hangingPunct="0"/>
                  <a:r>
                    <a:rPr lang="en-US" altLang="en-US" sz="1100" b="1" dirty="0">
                      <a:latin typeface="Verdana" panose="020B0604030504040204" pitchFamily="34" charset="0"/>
                      <a:ea typeface="Verdana" panose="020B0604030504040204" pitchFamily="34" charset="0"/>
                      <a:cs typeface="Verdana" panose="020B0604030504040204" pitchFamily="34" charset="0"/>
                    </a:rPr>
                    <a:t>488</a:t>
                  </a:r>
                </a:p>
              </p:txBody>
            </p:sp>
          </p:grpSp>
        </p:grpSp>
        <p:sp>
          <p:nvSpPr>
            <p:cNvPr id="161987" name="Rectangle 195"/>
            <p:cNvSpPr>
              <a:spLocks noChangeArrowheads="1"/>
            </p:cNvSpPr>
            <p:nvPr/>
          </p:nvSpPr>
          <p:spPr bwMode="auto">
            <a:xfrm>
              <a:off x="70" y="1414"/>
              <a:ext cx="1232" cy="75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0488" tIns="44450" rIns="90488" bIns="44450">
              <a:spAutoFit/>
            </a:bodyPr>
            <a:lstStyle>
              <a:lvl1pPr defTabSz="822325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11163" defTabSz="822325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822325" defTabSz="822325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235075" defTabSz="822325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646238" defTabSz="822325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103438" defTabSz="822325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560638" defTabSz="822325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017838" defTabSz="822325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475038" defTabSz="822325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0" hangingPunct="0"/>
              <a:r>
                <a:rPr lang="en-US" altLang="en-US" sz="2400" b="1" dirty="0"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Common </a:t>
              </a:r>
            </a:p>
            <a:p>
              <a:pPr algn="ctr" eaLnBrk="0" hangingPunct="0"/>
              <a:r>
                <a:rPr lang="en-US" altLang="en-US" sz="2400" b="1" dirty="0"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laser </a:t>
              </a:r>
            </a:p>
            <a:p>
              <a:pPr algn="ctr" eaLnBrk="0" hangingPunct="0"/>
              <a:r>
                <a:rPr lang="en-US" altLang="en-US" sz="2400" b="1" dirty="0"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lines</a:t>
              </a:r>
            </a:p>
          </p:txBody>
        </p:sp>
      </p:grpSp>
      <p:grpSp>
        <p:nvGrpSpPr>
          <p:cNvPr id="196" name="Group 195"/>
          <p:cNvGrpSpPr/>
          <p:nvPr/>
        </p:nvGrpSpPr>
        <p:grpSpPr>
          <a:xfrm>
            <a:off x="0" y="5607698"/>
            <a:ext cx="12192000" cy="1250302"/>
            <a:chOff x="0" y="5607698"/>
            <a:chExt cx="12192000" cy="1250302"/>
          </a:xfrm>
        </p:grpSpPr>
        <p:sp>
          <p:nvSpPr>
            <p:cNvPr id="197" name="Rectangle 196"/>
            <p:cNvSpPr/>
            <p:nvPr/>
          </p:nvSpPr>
          <p:spPr>
            <a:xfrm>
              <a:off x="0" y="5607698"/>
              <a:ext cx="12192000" cy="1250302"/>
            </a:xfrm>
            <a:prstGeom prst="rect">
              <a:avLst/>
            </a:prstGeom>
            <a:solidFill>
              <a:srgbClr val="FFF6D9"/>
            </a:solidFill>
            <a:ln>
              <a:gradFill>
                <a:gsLst>
                  <a:gs pos="0">
                    <a:schemeClr val="accent1">
                      <a:lumMod val="5000"/>
                      <a:lumOff val="95000"/>
                    </a:schemeClr>
                  </a:gs>
                  <a:gs pos="74000">
                    <a:schemeClr val="accent1">
                      <a:lumMod val="45000"/>
                      <a:lumOff val="55000"/>
                    </a:schemeClr>
                  </a:gs>
                  <a:gs pos="40000">
                    <a:schemeClr val="accent1">
                      <a:lumMod val="45000"/>
                      <a:lumOff val="55000"/>
                    </a:schemeClr>
                  </a:gs>
                  <a:gs pos="100000">
                    <a:schemeClr val="accent1">
                      <a:lumMod val="30000"/>
                      <a:lumOff val="70000"/>
                    </a:schemeClr>
                  </a:gs>
                </a:gsLst>
                <a:lin ang="5400000" scaled="1"/>
              </a:gradFill>
            </a:ln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GB" sz="2400" b="1" dirty="0">
                  <a:solidFill>
                    <a:srgbClr val="FF0000"/>
                  </a:solidFill>
                </a:rPr>
                <a:t>				Malcolm Needs CSci FIBMS FBBTS</a:t>
              </a:r>
            </a:p>
          </p:txBody>
        </p:sp>
        <p:sp>
          <p:nvSpPr>
            <p:cNvPr id="198" name="Oval 197"/>
            <p:cNvSpPr>
              <a:spLocks noChangeAspect="1"/>
            </p:cNvSpPr>
            <p:nvPr/>
          </p:nvSpPr>
          <p:spPr bwMode="auto">
            <a:xfrm rot="5400000">
              <a:off x="281710" y="5734174"/>
              <a:ext cx="972015" cy="971652"/>
            </a:xfrm>
            <a:prstGeom prst="ellipse">
              <a:avLst/>
            </a:prstGeom>
            <a:solidFill>
              <a:srgbClr val="FF1111">
                <a:alpha val="93333"/>
              </a:srgbClr>
            </a:solidFill>
            <a:ln w="38100" cap="flat" cmpd="sng" algn="ctr">
              <a:solidFill>
                <a:srgbClr val="C00000"/>
              </a:solidFill>
              <a:prstDash val="solid"/>
              <a:round/>
              <a:headEnd type="none" w="med" len="med"/>
              <a:tailEnd type="none" w="med" len="med"/>
            </a:ln>
            <a:effectLst>
              <a:outerShdw sx="1000" sy="1000" algn="ctr" rotWithShape="0">
                <a:srgbClr val="000000"/>
              </a:outerShdw>
              <a:reflection endPos="0" dir="5400000" sy="-100000" algn="bl" rotWithShape="0"/>
            </a:effectLst>
            <a:scene3d>
              <a:camera prst="obliqueBottomRight"/>
              <a:lightRig rig="threePt" dir="t"/>
            </a:scene3d>
            <a:sp3d>
              <a:bevelT w="254000" prst="slope"/>
              <a:bevelB w="114300" prst="artDeco"/>
            </a:sp3d>
          </p:spPr>
          <p:txBody>
            <a:bodyPr/>
            <a:lstStyle/>
            <a:p>
              <a:pPr defTabSz="914400" eaLnBrk="0" hangingPunct="0">
                <a:defRPr/>
              </a:pPr>
              <a:endParaRPr lang="en-GB" sz="2400">
                <a:latin typeface="Times New Roman" charset="0"/>
                <a:cs typeface="+mn-cs"/>
              </a:endParaRPr>
            </a:p>
          </p:txBody>
        </p:sp>
        <p:grpSp>
          <p:nvGrpSpPr>
            <p:cNvPr id="199" name="Group 7"/>
            <p:cNvGrpSpPr>
              <a:grpSpLocks noChangeAspect="1"/>
            </p:cNvGrpSpPr>
            <p:nvPr/>
          </p:nvGrpSpPr>
          <p:grpSpPr bwMode="auto">
            <a:xfrm>
              <a:off x="1446003" y="6071153"/>
              <a:ext cx="463617" cy="516607"/>
              <a:chOff x="2839" y="1944"/>
              <a:chExt cx="596" cy="664"/>
            </a:xfrm>
          </p:grpSpPr>
          <p:sp>
            <p:nvSpPr>
              <p:cNvPr id="471" name="Line 8"/>
              <p:cNvSpPr>
                <a:spLocks noChangeAspect="1" noChangeShapeType="1"/>
              </p:cNvSpPr>
              <p:nvPr/>
            </p:nvSpPr>
            <p:spPr bwMode="auto">
              <a:xfrm rot="2543020">
                <a:off x="3080" y="2403"/>
                <a:ext cx="90" cy="6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72" name="Line 9"/>
              <p:cNvSpPr>
                <a:spLocks noChangeAspect="1" noChangeShapeType="1"/>
              </p:cNvSpPr>
              <p:nvPr/>
            </p:nvSpPr>
            <p:spPr bwMode="auto">
              <a:xfrm rot="2543020" flipH="1">
                <a:off x="2927" y="2250"/>
                <a:ext cx="60" cy="6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73" name="Line 10"/>
              <p:cNvSpPr>
                <a:spLocks noChangeAspect="1" noChangeShapeType="1"/>
              </p:cNvSpPr>
              <p:nvPr/>
            </p:nvSpPr>
            <p:spPr bwMode="auto">
              <a:xfrm rot="2543020">
                <a:off x="2969" y="2374"/>
                <a:ext cx="9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74" name="Line 11"/>
              <p:cNvSpPr>
                <a:spLocks noChangeAspect="1" noChangeShapeType="1"/>
              </p:cNvSpPr>
              <p:nvPr/>
            </p:nvSpPr>
            <p:spPr bwMode="auto">
              <a:xfrm rot="2543020">
                <a:off x="2989" y="2352"/>
                <a:ext cx="9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75" name="Rectangle 12"/>
              <p:cNvSpPr>
                <a:spLocks noChangeAspect="1" noChangeArrowheads="1"/>
              </p:cNvSpPr>
              <p:nvPr/>
            </p:nvSpPr>
            <p:spPr bwMode="auto">
              <a:xfrm rot="4906894">
                <a:off x="3231" y="2177"/>
                <a:ext cx="50" cy="30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76" name="Rectangle 13"/>
              <p:cNvSpPr>
                <a:spLocks noChangeAspect="1" noChangeArrowheads="1"/>
              </p:cNvSpPr>
              <p:nvPr/>
            </p:nvSpPr>
            <p:spPr bwMode="auto">
              <a:xfrm rot="4862429">
                <a:off x="3258" y="2301"/>
                <a:ext cx="49" cy="30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77" name="Rectangle 14"/>
              <p:cNvSpPr>
                <a:spLocks noChangeAspect="1" noChangeArrowheads="1"/>
              </p:cNvSpPr>
              <p:nvPr/>
            </p:nvSpPr>
            <p:spPr bwMode="auto">
              <a:xfrm rot="2543020">
                <a:off x="3017" y="2344"/>
                <a:ext cx="50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78" name="Rectangle 15"/>
              <p:cNvSpPr>
                <a:spLocks noChangeAspect="1" noChangeArrowheads="1"/>
              </p:cNvSpPr>
              <p:nvPr/>
            </p:nvSpPr>
            <p:spPr bwMode="auto">
              <a:xfrm rot="2543020">
                <a:off x="2915" y="2456"/>
                <a:ext cx="50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79" name="Rectangle 16"/>
              <p:cNvSpPr>
                <a:spLocks noChangeAspect="1" noChangeArrowheads="1"/>
              </p:cNvSpPr>
              <p:nvPr/>
            </p:nvSpPr>
            <p:spPr bwMode="auto">
              <a:xfrm rot="2543020">
                <a:off x="2942" y="2275"/>
                <a:ext cx="49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80" name="Rectangle 17"/>
              <p:cNvSpPr>
                <a:spLocks noChangeAspect="1" noChangeArrowheads="1"/>
              </p:cNvSpPr>
              <p:nvPr/>
            </p:nvSpPr>
            <p:spPr bwMode="auto">
              <a:xfrm rot="10736418">
                <a:off x="2996" y="1944"/>
                <a:ext cx="49" cy="3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81" name="Rectangle 18"/>
              <p:cNvSpPr>
                <a:spLocks noChangeAspect="1" noChangeArrowheads="1"/>
              </p:cNvSpPr>
              <p:nvPr/>
            </p:nvSpPr>
            <p:spPr bwMode="auto">
              <a:xfrm rot="2543020">
                <a:off x="2839" y="2388"/>
                <a:ext cx="49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82" name="Rectangle 19"/>
              <p:cNvSpPr>
                <a:spLocks noChangeAspect="1" noChangeArrowheads="1"/>
              </p:cNvSpPr>
              <p:nvPr/>
            </p:nvSpPr>
            <p:spPr bwMode="auto">
              <a:xfrm rot="10736418">
                <a:off x="2867" y="1950"/>
                <a:ext cx="49" cy="3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483" name="AutoShape 20"/>
              <p:cNvCxnSpPr>
                <a:cxnSpLocks noChangeAspect="1" noChangeShapeType="1"/>
                <a:stCxn id="482" idx="3"/>
                <a:endCxn id="482" idx="1"/>
              </p:cNvCxnSpPr>
              <p:nvPr/>
            </p:nvCxnSpPr>
            <p:spPr bwMode="auto">
              <a:xfrm>
                <a:off x="2868" y="2118"/>
                <a:ext cx="49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84" name="AutoShape 21"/>
              <p:cNvCxnSpPr>
                <a:cxnSpLocks noChangeAspect="1" noChangeShapeType="1"/>
                <a:stCxn id="482" idx="1"/>
                <a:endCxn id="482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85" name="AutoShape 22"/>
              <p:cNvCxnSpPr>
                <a:cxnSpLocks noChangeAspect="1" noChangeShapeType="1"/>
                <a:stCxn id="482" idx="1"/>
                <a:endCxn id="482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86" name="AutoShape 23"/>
              <p:cNvCxnSpPr>
                <a:cxnSpLocks noChangeAspect="1" noChangeShapeType="1"/>
                <a:stCxn id="482" idx="1"/>
                <a:endCxn id="482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87" name="AutoShape 24"/>
              <p:cNvCxnSpPr>
                <a:cxnSpLocks noChangeAspect="1" noChangeShapeType="1"/>
                <a:stCxn id="482" idx="1"/>
                <a:endCxn id="482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88" name="AutoShape 25"/>
              <p:cNvCxnSpPr>
                <a:cxnSpLocks noChangeAspect="1" noChangeShapeType="1"/>
                <a:stCxn id="476" idx="3"/>
                <a:endCxn id="476" idx="1"/>
              </p:cNvCxnSpPr>
              <p:nvPr/>
            </p:nvCxnSpPr>
            <p:spPr bwMode="auto">
              <a:xfrm flipH="1" flipV="1">
                <a:off x="3280" y="2430"/>
                <a:ext cx="8" cy="4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89" name="AutoShape 26"/>
              <p:cNvCxnSpPr>
                <a:cxnSpLocks noChangeAspect="1" noChangeShapeType="1"/>
                <a:stCxn id="482" idx="1"/>
                <a:endCxn id="482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90" name="AutoShape 27"/>
              <p:cNvCxnSpPr>
                <a:cxnSpLocks noChangeAspect="1" noChangeShapeType="1"/>
                <a:stCxn id="482" idx="1"/>
                <a:endCxn id="482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91" name="AutoShape 28"/>
              <p:cNvCxnSpPr>
                <a:cxnSpLocks noChangeAspect="1" noChangeShapeType="1"/>
                <a:stCxn id="482" idx="1"/>
                <a:endCxn id="482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92" name="AutoShape 29"/>
              <p:cNvCxnSpPr>
                <a:cxnSpLocks noChangeAspect="1" noChangeShapeType="1"/>
              </p:cNvCxnSpPr>
              <p:nvPr/>
            </p:nvCxnSpPr>
            <p:spPr bwMode="auto">
              <a:xfrm rot="2543020" flipV="1">
                <a:off x="2997" y="2091"/>
                <a:ext cx="36" cy="34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93" name="AutoShape 30"/>
              <p:cNvCxnSpPr>
                <a:cxnSpLocks noChangeAspect="1" noChangeShapeType="1"/>
              </p:cNvCxnSpPr>
              <p:nvPr/>
            </p:nvCxnSpPr>
            <p:spPr bwMode="auto">
              <a:xfrm rot="2543020" flipH="1" flipV="1">
                <a:off x="3243" y="2317"/>
                <a:ext cx="38" cy="31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94" name="AutoShape 31"/>
              <p:cNvCxnSpPr>
                <a:cxnSpLocks noChangeAspect="1" noChangeShapeType="1"/>
                <a:stCxn id="476" idx="1"/>
                <a:endCxn id="476" idx="1"/>
              </p:cNvCxnSpPr>
              <p:nvPr/>
            </p:nvCxnSpPr>
            <p:spPr bwMode="auto">
              <a:xfrm>
                <a:off x="3280" y="2430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495" name="Line 32"/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868" y="2421"/>
                <a:ext cx="0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96" name="Line 33"/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970" y="2309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97" name="Line 34"/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935" y="2482"/>
                <a:ext cx="0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98" name="Line 35"/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3038" y="2370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99" name="Line 36"/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339" y="2399"/>
                <a:ext cx="1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00" name="Line 37"/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191" y="2427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01" name="Line 38"/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335" y="2270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02" name="Line 39"/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185" y="2299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03" name="Line 40"/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2893" y="1991"/>
                <a:ext cx="1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04" name="Line 41"/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3021" y="1984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05" name="Line 42"/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2900" y="2163"/>
                <a:ext cx="1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06" name="Line 43"/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3029" y="2156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07" name="Oval 44"/>
              <p:cNvSpPr>
                <a:spLocks noChangeAspect="1" noChangeArrowheads="1"/>
              </p:cNvSpPr>
              <p:nvPr/>
            </p:nvSpPr>
            <p:spPr bwMode="auto">
              <a:xfrm rot="2543020">
                <a:off x="2991" y="2406"/>
                <a:ext cx="20" cy="2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08" name="Oval 45"/>
              <p:cNvSpPr>
                <a:spLocks noChangeAspect="1" noChangeArrowheads="1"/>
              </p:cNvSpPr>
              <p:nvPr/>
            </p:nvSpPr>
            <p:spPr bwMode="auto">
              <a:xfrm rot="2543020">
                <a:off x="2964" y="2382"/>
                <a:ext cx="20" cy="2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</p:grpSp>
        <p:grpSp>
          <p:nvGrpSpPr>
            <p:cNvPr id="200" name="Group 397"/>
            <p:cNvGrpSpPr>
              <a:grpSpLocks noChangeAspect="1"/>
            </p:cNvGrpSpPr>
            <p:nvPr/>
          </p:nvGrpSpPr>
          <p:grpSpPr bwMode="auto">
            <a:xfrm>
              <a:off x="1982621" y="5735053"/>
              <a:ext cx="1024036" cy="1019723"/>
              <a:chOff x="3600" y="1632"/>
              <a:chExt cx="1594" cy="1587"/>
            </a:xfrm>
          </p:grpSpPr>
          <p:sp>
            <p:nvSpPr>
              <p:cNvPr id="201" name="Line 141"/>
              <p:cNvSpPr>
                <a:spLocks noChangeAspect="1" noChangeShapeType="1"/>
              </p:cNvSpPr>
              <p:nvPr/>
            </p:nvSpPr>
            <p:spPr bwMode="auto">
              <a:xfrm>
                <a:off x="4215" y="171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02" name="Line 142"/>
              <p:cNvSpPr>
                <a:spLocks noChangeAspect="1" noChangeShapeType="1"/>
              </p:cNvSpPr>
              <p:nvPr/>
            </p:nvSpPr>
            <p:spPr bwMode="auto">
              <a:xfrm flipH="1">
                <a:off x="4593" y="171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03" name="Rectangle 126"/>
              <p:cNvSpPr>
                <a:spLocks noChangeAspect="1" noChangeArrowheads="1"/>
              </p:cNvSpPr>
              <p:nvPr/>
            </p:nvSpPr>
            <p:spPr bwMode="auto">
              <a:xfrm rot="8193398">
                <a:off x="4242" y="1632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04" name="Rectangle 127"/>
              <p:cNvSpPr>
                <a:spLocks noChangeAspect="1" noChangeArrowheads="1"/>
              </p:cNvSpPr>
              <p:nvPr/>
            </p:nvSpPr>
            <p:spPr bwMode="auto">
              <a:xfrm rot="2363874">
                <a:off x="4528" y="1647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05" name="Rectangle 128"/>
              <p:cNvSpPr>
                <a:spLocks noChangeAspect="1" noChangeArrowheads="1"/>
              </p:cNvSpPr>
              <p:nvPr/>
            </p:nvSpPr>
            <p:spPr bwMode="auto">
              <a:xfrm>
                <a:off x="4217" y="1672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06" name="Line 129"/>
              <p:cNvSpPr>
                <a:spLocks noChangeAspect="1" noChangeShapeType="1"/>
              </p:cNvSpPr>
              <p:nvPr/>
            </p:nvSpPr>
            <p:spPr bwMode="auto">
              <a:xfrm flipH="1" flipV="1">
                <a:off x="4107" y="2362"/>
                <a:ext cx="27" cy="29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07" name="Line 130"/>
              <p:cNvSpPr>
                <a:spLocks noChangeAspect="1" noChangeShapeType="1"/>
              </p:cNvSpPr>
              <p:nvPr/>
            </p:nvSpPr>
            <p:spPr bwMode="auto">
              <a:xfrm flipH="1">
                <a:off x="4215" y="2741"/>
                <a:ext cx="378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8" name="Line 131"/>
              <p:cNvSpPr>
                <a:spLocks noChangeAspect="1" noChangeShapeType="1"/>
              </p:cNvSpPr>
              <p:nvPr/>
            </p:nvSpPr>
            <p:spPr bwMode="auto">
              <a:xfrm flipH="1">
                <a:off x="4674" y="2389"/>
                <a:ext cx="28" cy="29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09" name="Line 132"/>
              <p:cNvSpPr>
                <a:spLocks noChangeAspect="1" noChangeShapeType="1"/>
              </p:cNvSpPr>
              <p:nvPr/>
            </p:nvSpPr>
            <p:spPr bwMode="auto">
              <a:xfrm>
                <a:off x="4485" y="2146"/>
                <a:ext cx="162" cy="162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10" name="Line 133"/>
              <p:cNvSpPr>
                <a:spLocks noChangeAspect="1" noChangeShapeType="1"/>
              </p:cNvSpPr>
              <p:nvPr/>
            </p:nvSpPr>
            <p:spPr bwMode="auto">
              <a:xfrm flipH="1">
                <a:off x="4161" y="2146"/>
                <a:ext cx="189" cy="135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11" name="Line 134"/>
              <p:cNvSpPr>
                <a:spLocks noChangeAspect="1" noChangeShapeType="1"/>
              </p:cNvSpPr>
              <p:nvPr/>
            </p:nvSpPr>
            <p:spPr bwMode="auto">
              <a:xfrm flipH="1">
                <a:off x="4458" y="2660"/>
                <a:ext cx="27" cy="0"/>
              </a:xfrm>
              <a:prstGeom prst="line">
                <a:avLst/>
              </a:prstGeom>
              <a:noFill/>
              <a:ln w="28575">
                <a:solidFill>
                  <a:schemeClr val="hlink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12" name="Line 135"/>
              <p:cNvSpPr>
                <a:spLocks noChangeAspect="1" noChangeShapeType="1"/>
              </p:cNvSpPr>
              <p:nvPr/>
            </p:nvSpPr>
            <p:spPr bwMode="auto">
              <a:xfrm>
                <a:off x="4323" y="2633"/>
                <a:ext cx="27" cy="0"/>
              </a:xfrm>
              <a:prstGeom prst="line">
                <a:avLst/>
              </a:prstGeom>
              <a:noFill/>
              <a:ln w="28575">
                <a:solidFill>
                  <a:schemeClr val="hlink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13" name="Line 136"/>
              <p:cNvSpPr>
                <a:spLocks noChangeAspect="1" noChangeShapeType="1"/>
              </p:cNvSpPr>
              <p:nvPr/>
            </p:nvSpPr>
            <p:spPr bwMode="auto">
              <a:xfrm flipH="1">
                <a:off x="4566" y="2470"/>
                <a:ext cx="27" cy="10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14" name="Line 137"/>
              <p:cNvSpPr>
                <a:spLocks noChangeAspect="1" noChangeShapeType="1"/>
              </p:cNvSpPr>
              <p:nvPr/>
            </p:nvSpPr>
            <p:spPr bwMode="auto">
              <a:xfrm>
                <a:off x="4485" y="2281"/>
                <a:ext cx="27" cy="10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15" name="Line 138"/>
              <p:cNvSpPr>
                <a:spLocks noChangeAspect="1" noChangeShapeType="1"/>
              </p:cNvSpPr>
              <p:nvPr/>
            </p:nvSpPr>
            <p:spPr bwMode="auto">
              <a:xfrm>
                <a:off x="4215" y="2470"/>
                <a:ext cx="27" cy="8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16" name="Line 139"/>
              <p:cNvSpPr>
                <a:spLocks noChangeAspect="1" noChangeShapeType="1"/>
              </p:cNvSpPr>
              <p:nvPr/>
            </p:nvSpPr>
            <p:spPr bwMode="auto">
              <a:xfrm flipH="1">
                <a:off x="4296" y="2281"/>
                <a:ext cx="54" cy="8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17" name="Line 140"/>
              <p:cNvSpPr>
                <a:spLocks noChangeAspect="1" noChangeShapeType="1"/>
              </p:cNvSpPr>
              <p:nvPr/>
            </p:nvSpPr>
            <p:spPr bwMode="auto">
              <a:xfrm>
                <a:off x="4377" y="1902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218" name="AutoShape 143"/>
              <p:cNvCxnSpPr>
                <a:cxnSpLocks noChangeAspect="1" noChangeShapeType="1"/>
                <a:stCxn id="225" idx="0"/>
                <a:endCxn id="222" idx="0"/>
              </p:cNvCxnSpPr>
              <p:nvPr/>
            </p:nvCxnSpPr>
            <p:spPr bwMode="auto">
              <a:xfrm>
                <a:off x="4372" y="2038"/>
                <a:ext cx="91" cy="0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19" name="Rectangle 144"/>
              <p:cNvSpPr>
                <a:spLocks noChangeAspect="1" noChangeArrowheads="1"/>
              </p:cNvSpPr>
              <p:nvPr/>
            </p:nvSpPr>
            <p:spPr bwMode="auto">
              <a:xfrm>
                <a:off x="4441" y="217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0" name="Rectangle 145"/>
              <p:cNvSpPr>
                <a:spLocks noChangeAspect="1" noChangeArrowheads="1"/>
              </p:cNvSpPr>
              <p:nvPr/>
            </p:nvSpPr>
            <p:spPr bwMode="auto">
              <a:xfrm rot="2319409">
                <a:off x="4620" y="1713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1" name="Rectangle 146"/>
              <p:cNvSpPr>
                <a:spLocks noChangeAspect="1" noChangeArrowheads="1"/>
              </p:cNvSpPr>
              <p:nvPr/>
            </p:nvSpPr>
            <p:spPr bwMode="auto">
              <a:xfrm>
                <a:off x="4441" y="1902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2" name="Rectangle 147"/>
              <p:cNvSpPr>
                <a:spLocks noChangeAspect="1" noChangeArrowheads="1"/>
              </p:cNvSpPr>
              <p:nvPr/>
            </p:nvSpPr>
            <p:spPr bwMode="auto">
              <a:xfrm>
                <a:off x="4441" y="203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3" name="Rectangle 148"/>
              <p:cNvSpPr>
                <a:spLocks noChangeAspect="1" noChangeArrowheads="1"/>
              </p:cNvSpPr>
              <p:nvPr/>
            </p:nvSpPr>
            <p:spPr bwMode="auto">
              <a:xfrm>
                <a:off x="4350" y="1902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4" name="Rectangle 149"/>
              <p:cNvSpPr>
                <a:spLocks noChangeAspect="1" noChangeArrowheads="1"/>
              </p:cNvSpPr>
              <p:nvPr/>
            </p:nvSpPr>
            <p:spPr bwMode="auto">
              <a:xfrm>
                <a:off x="4350" y="217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5" name="Rectangle 150"/>
              <p:cNvSpPr>
                <a:spLocks noChangeAspect="1" noChangeArrowheads="1"/>
              </p:cNvSpPr>
              <p:nvPr/>
            </p:nvSpPr>
            <p:spPr bwMode="auto">
              <a:xfrm>
                <a:off x="4350" y="203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6" name="Rectangle 151"/>
              <p:cNvSpPr>
                <a:spLocks noChangeAspect="1" noChangeArrowheads="1"/>
              </p:cNvSpPr>
              <p:nvPr/>
            </p:nvSpPr>
            <p:spPr bwMode="auto">
              <a:xfrm rot="8193398">
                <a:off x="4161" y="1713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227" name="AutoShape 152"/>
              <p:cNvCxnSpPr>
                <a:cxnSpLocks noChangeAspect="1" noChangeShapeType="1"/>
                <a:stCxn id="226" idx="3"/>
                <a:endCxn id="226" idx="1"/>
              </p:cNvCxnSpPr>
              <p:nvPr/>
            </p:nvCxnSpPr>
            <p:spPr bwMode="auto">
              <a:xfrm flipV="1">
                <a:off x="4166" y="184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28" name="AutoShape 153"/>
              <p:cNvCxnSpPr>
                <a:cxnSpLocks noChangeAspect="1" noChangeShapeType="1"/>
                <a:stCxn id="226" idx="1"/>
                <a:endCxn id="226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29" name="AutoShape 154"/>
              <p:cNvCxnSpPr>
                <a:cxnSpLocks noChangeAspect="1" noChangeShapeType="1"/>
                <a:stCxn id="226" idx="1"/>
                <a:endCxn id="226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0" name="AutoShape 155"/>
              <p:cNvCxnSpPr>
                <a:cxnSpLocks noChangeAspect="1" noChangeShapeType="1"/>
                <a:stCxn id="226" idx="1"/>
                <a:endCxn id="226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1" name="AutoShape 156"/>
              <p:cNvCxnSpPr>
                <a:cxnSpLocks noChangeAspect="1" noChangeShapeType="1"/>
                <a:stCxn id="226" idx="1"/>
                <a:endCxn id="226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2" name="AutoShape 157"/>
              <p:cNvCxnSpPr>
                <a:cxnSpLocks noChangeAspect="1" noChangeShapeType="1"/>
                <a:stCxn id="220" idx="3"/>
                <a:endCxn id="220" idx="1"/>
              </p:cNvCxnSpPr>
              <p:nvPr/>
            </p:nvCxnSpPr>
            <p:spPr bwMode="auto">
              <a:xfrm flipH="1" flipV="1">
                <a:off x="4625" y="1834"/>
                <a:ext cx="34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3" name="AutoShape 158"/>
              <p:cNvCxnSpPr>
                <a:cxnSpLocks noChangeAspect="1" noChangeShapeType="1"/>
                <a:stCxn id="226" idx="1"/>
                <a:endCxn id="226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4" name="AutoShape 159"/>
              <p:cNvCxnSpPr>
                <a:cxnSpLocks noChangeAspect="1" noChangeShapeType="1"/>
                <a:stCxn id="226" idx="1"/>
                <a:endCxn id="226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5" name="AutoShape 160"/>
              <p:cNvCxnSpPr>
                <a:cxnSpLocks noChangeAspect="1" noChangeShapeType="1"/>
                <a:stCxn id="226" idx="1"/>
                <a:endCxn id="226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6" name="AutoShape 161"/>
              <p:cNvCxnSpPr>
                <a:cxnSpLocks noChangeAspect="1" noChangeShapeType="1"/>
              </p:cNvCxnSpPr>
              <p:nvPr/>
            </p:nvCxnSpPr>
            <p:spPr bwMode="auto">
              <a:xfrm flipV="1">
                <a:off x="4242" y="176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7" name="AutoShape 162"/>
              <p:cNvCxnSpPr>
                <a:cxnSpLocks noChangeAspect="1" noChangeShapeType="1"/>
              </p:cNvCxnSpPr>
              <p:nvPr/>
            </p:nvCxnSpPr>
            <p:spPr bwMode="auto">
              <a:xfrm flipH="1" flipV="1">
                <a:off x="4539" y="1767"/>
                <a:ext cx="35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8" name="AutoShape 163"/>
              <p:cNvCxnSpPr>
                <a:cxnSpLocks noChangeAspect="1" noChangeShapeType="1"/>
                <a:stCxn id="220" idx="1"/>
                <a:endCxn id="220" idx="1"/>
              </p:cNvCxnSpPr>
              <p:nvPr/>
            </p:nvCxnSpPr>
            <p:spPr bwMode="auto">
              <a:xfrm>
                <a:off x="4625" y="183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39" name="Line 164"/>
              <p:cNvSpPr>
                <a:spLocks noChangeAspect="1" noChangeShapeType="1"/>
              </p:cNvSpPr>
              <p:nvPr/>
            </p:nvSpPr>
            <p:spPr bwMode="auto">
              <a:xfrm flipV="1">
                <a:off x="4377" y="220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40" name="Line 165"/>
              <p:cNvSpPr>
                <a:spLocks noChangeAspect="1" noChangeShapeType="1"/>
              </p:cNvSpPr>
              <p:nvPr/>
            </p:nvSpPr>
            <p:spPr bwMode="auto">
              <a:xfrm flipV="1">
                <a:off x="4377" y="206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41" name="Line 166"/>
              <p:cNvSpPr>
                <a:spLocks noChangeAspect="1" noChangeShapeType="1"/>
              </p:cNvSpPr>
              <p:nvPr/>
            </p:nvSpPr>
            <p:spPr bwMode="auto">
              <a:xfrm flipV="1">
                <a:off x="4377" y="192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42" name="Line 167"/>
              <p:cNvSpPr>
                <a:spLocks noChangeAspect="1" noChangeShapeType="1"/>
              </p:cNvSpPr>
              <p:nvPr/>
            </p:nvSpPr>
            <p:spPr bwMode="auto">
              <a:xfrm flipV="1">
                <a:off x="4458" y="220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43" name="Line 168"/>
              <p:cNvSpPr>
                <a:spLocks noChangeAspect="1" noChangeShapeType="1"/>
              </p:cNvSpPr>
              <p:nvPr/>
            </p:nvSpPr>
            <p:spPr bwMode="auto">
              <a:xfrm flipV="1">
                <a:off x="4458" y="206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44" name="Line 169"/>
              <p:cNvSpPr>
                <a:spLocks noChangeAspect="1" noChangeShapeType="1"/>
              </p:cNvSpPr>
              <p:nvPr/>
            </p:nvSpPr>
            <p:spPr bwMode="auto">
              <a:xfrm flipV="1">
                <a:off x="4458" y="192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45" name="Line 170"/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674" y="1767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46" name="Line 171"/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93" y="187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47" name="Line 172"/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93" y="1686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48" name="Line 173"/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12" y="179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49" name="Line 174"/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134" y="176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0" name="Line 175"/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215" y="168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1" name="Line 176"/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242" y="187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2" name="Line 177"/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323" y="179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3" name="Oval 178"/>
              <p:cNvSpPr>
                <a:spLocks noChangeAspect="1" noChangeArrowheads="1"/>
              </p:cNvSpPr>
              <p:nvPr/>
            </p:nvSpPr>
            <p:spPr bwMode="auto">
              <a:xfrm>
                <a:off x="4470" y="179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54" name="Oval 179"/>
              <p:cNvSpPr>
                <a:spLocks noChangeAspect="1" noChangeArrowheads="1"/>
              </p:cNvSpPr>
              <p:nvPr/>
            </p:nvSpPr>
            <p:spPr bwMode="auto">
              <a:xfrm>
                <a:off x="4485" y="198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55" name="Oval 180"/>
              <p:cNvSpPr>
                <a:spLocks noChangeAspect="1" noChangeArrowheads="1"/>
              </p:cNvSpPr>
              <p:nvPr/>
            </p:nvSpPr>
            <p:spPr bwMode="auto">
              <a:xfrm>
                <a:off x="4323" y="198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56" name="Oval 181"/>
              <p:cNvSpPr>
                <a:spLocks noChangeAspect="1" noChangeArrowheads="1"/>
              </p:cNvSpPr>
              <p:nvPr/>
            </p:nvSpPr>
            <p:spPr bwMode="auto">
              <a:xfrm>
                <a:off x="4323" y="179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57" name="Oval 182"/>
              <p:cNvSpPr>
                <a:spLocks noChangeAspect="1" noChangeArrowheads="1"/>
              </p:cNvSpPr>
              <p:nvPr/>
            </p:nvSpPr>
            <p:spPr bwMode="auto">
              <a:xfrm>
                <a:off x="4485" y="211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58" name="Oval 183"/>
              <p:cNvSpPr>
                <a:spLocks noChangeAspect="1" noChangeArrowheads="1"/>
              </p:cNvSpPr>
              <p:nvPr/>
            </p:nvSpPr>
            <p:spPr bwMode="auto">
              <a:xfrm>
                <a:off x="4485" y="206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59" name="Oval 184"/>
              <p:cNvSpPr>
                <a:spLocks noChangeAspect="1" noChangeArrowheads="1"/>
              </p:cNvSpPr>
              <p:nvPr/>
            </p:nvSpPr>
            <p:spPr bwMode="auto">
              <a:xfrm>
                <a:off x="4323" y="211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0" name="Oval 185"/>
              <p:cNvSpPr>
                <a:spLocks noChangeAspect="1" noChangeArrowheads="1"/>
              </p:cNvSpPr>
              <p:nvPr/>
            </p:nvSpPr>
            <p:spPr bwMode="auto">
              <a:xfrm>
                <a:off x="4323" y="206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1" name="Oval 186"/>
              <p:cNvSpPr>
                <a:spLocks noChangeAspect="1" noChangeArrowheads="1"/>
              </p:cNvSpPr>
              <p:nvPr/>
            </p:nvSpPr>
            <p:spPr bwMode="auto">
              <a:xfrm>
                <a:off x="4485" y="225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2" name="Oval 187"/>
              <p:cNvSpPr>
                <a:spLocks noChangeAspect="1" noChangeArrowheads="1"/>
              </p:cNvSpPr>
              <p:nvPr/>
            </p:nvSpPr>
            <p:spPr bwMode="auto">
              <a:xfrm>
                <a:off x="4323" y="225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3" name="Line 188"/>
              <p:cNvSpPr>
                <a:spLocks noChangeAspect="1" noChangeShapeType="1"/>
              </p:cNvSpPr>
              <p:nvPr/>
            </p:nvSpPr>
            <p:spPr bwMode="auto">
              <a:xfrm rot="7964060">
                <a:off x="4769" y="2878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64" name="Line 189"/>
              <p:cNvSpPr>
                <a:spLocks noChangeAspect="1" noChangeShapeType="1"/>
              </p:cNvSpPr>
              <p:nvPr/>
            </p:nvSpPr>
            <p:spPr bwMode="auto">
              <a:xfrm rot="7964060">
                <a:off x="5017" y="2698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65" name="Line 190"/>
              <p:cNvSpPr>
                <a:spLocks noChangeAspect="1" noChangeShapeType="1"/>
              </p:cNvSpPr>
              <p:nvPr/>
            </p:nvSpPr>
            <p:spPr bwMode="auto">
              <a:xfrm rot="7964060" flipH="1">
                <a:off x="4760" y="2976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cxnSp>
            <p:nvCxnSpPr>
              <p:cNvPr id="266" name="AutoShape 191"/>
              <p:cNvCxnSpPr>
                <a:cxnSpLocks noChangeAspect="1" noChangeShapeType="1"/>
                <a:stCxn id="275" idx="0"/>
                <a:endCxn id="271" idx="0"/>
              </p:cNvCxnSpPr>
              <p:nvPr/>
            </p:nvCxnSpPr>
            <p:spPr bwMode="auto">
              <a:xfrm flipH="1">
                <a:off x="4680" y="2752"/>
                <a:ext cx="62" cy="67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67" name="Rectangle 192"/>
              <p:cNvSpPr>
                <a:spLocks noChangeAspect="1" noChangeArrowheads="1"/>
              </p:cNvSpPr>
              <p:nvPr/>
            </p:nvSpPr>
            <p:spPr bwMode="auto">
              <a:xfrm rot="7964060">
                <a:off x="4509" y="2614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8" name="Rectangle 193"/>
              <p:cNvSpPr>
                <a:spLocks noChangeAspect="1" noChangeArrowheads="1"/>
              </p:cNvSpPr>
              <p:nvPr/>
            </p:nvSpPr>
            <p:spPr bwMode="auto">
              <a:xfrm rot="10327934">
                <a:off x="4786" y="2921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9" name="Rectangle 194"/>
              <p:cNvSpPr>
                <a:spLocks noChangeAspect="1" noChangeArrowheads="1"/>
              </p:cNvSpPr>
              <p:nvPr/>
            </p:nvSpPr>
            <p:spPr bwMode="auto">
              <a:xfrm rot="10283469">
                <a:off x="4675" y="2944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0" name="Rectangle 195"/>
              <p:cNvSpPr>
                <a:spLocks noChangeAspect="1" noChangeArrowheads="1"/>
              </p:cNvSpPr>
              <p:nvPr/>
            </p:nvSpPr>
            <p:spPr bwMode="auto">
              <a:xfrm rot="7964060">
                <a:off x="4708" y="279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1" name="Rectangle 196"/>
              <p:cNvSpPr>
                <a:spLocks noChangeAspect="1" noChangeArrowheads="1"/>
              </p:cNvSpPr>
              <p:nvPr/>
            </p:nvSpPr>
            <p:spPr bwMode="auto">
              <a:xfrm rot="7964060">
                <a:off x="4608" y="2705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2" name="Rectangle 197"/>
              <p:cNvSpPr>
                <a:spLocks noChangeAspect="1" noChangeArrowheads="1"/>
              </p:cNvSpPr>
              <p:nvPr/>
            </p:nvSpPr>
            <p:spPr bwMode="auto">
              <a:xfrm rot="7964060">
                <a:off x="4770" y="2730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3" name="Rectangle 198"/>
              <p:cNvSpPr>
                <a:spLocks noChangeAspect="1" noChangeArrowheads="1"/>
              </p:cNvSpPr>
              <p:nvPr/>
            </p:nvSpPr>
            <p:spPr bwMode="auto">
              <a:xfrm rot="-5442543">
                <a:off x="4982" y="269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4" name="Rectangle 199"/>
              <p:cNvSpPr>
                <a:spLocks noChangeAspect="1" noChangeArrowheads="1"/>
              </p:cNvSpPr>
              <p:nvPr/>
            </p:nvSpPr>
            <p:spPr bwMode="auto">
              <a:xfrm rot="7964060">
                <a:off x="4571" y="2547"/>
                <a:ext cx="43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5" name="Rectangle 200"/>
              <p:cNvSpPr>
                <a:spLocks noChangeAspect="1" noChangeArrowheads="1"/>
              </p:cNvSpPr>
              <p:nvPr/>
            </p:nvSpPr>
            <p:spPr bwMode="auto">
              <a:xfrm rot="7964060">
                <a:off x="4670" y="2638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6" name="Rectangle 201"/>
              <p:cNvSpPr>
                <a:spLocks noChangeAspect="1" noChangeArrowheads="1"/>
              </p:cNvSpPr>
              <p:nvPr/>
            </p:nvSpPr>
            <p:spPr bwMode="auto">
              <a:xfrm rot="-5442543">
                <a:off x="4977" y="2583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277" name="AutoShape 202"/>
              <p:cNvCxnSpPr>
                <a:cxnSpLocks noChangeAspect="1" noChangeShapeType="1"/>
                <a:stCxn id="276" idx="3"/>
                <a:endCxn id="276" idx="1"/>
              </p:cNvCxnSpPr>
              <p:nvPr/>
            </p:nvCxnSpPr>
            <p:spPr bwMode="auto">
              <a:xfrm>
                <a:off x="4998" y="2710"/>
                <a:ext cx="1" cy="44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78" name="AutoShape 203"/>
              <p:cNvCxnSpPr>
                <a:cxnSpLocks noChangeAspect="1" noChangeShapeType="1"/>
                <a:stCxn id="276" idx="1"/>
                <a:endCxn id="276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79" name="AutoShape 204"/>
              <p:cNvCxnSpPr>
                <a:cxnSpLocks noChangeAspect="1" noChangeShapeType="1"/>
                <a:stCxn id="276" idx="1"/>
                <a:endCxn id="276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80" name="AutoShape 205"/>
              <p:cNvCxnSpPr>
                <a:cxnSpLocks noChangeAspect="1" noChangeShapeType="1"/>
                <a:stCxn id="276" idx="1"/>
                <a:endCxn id="276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81" name="AutoShape 206"/>
              <p:cNvCxnSpPr>
                <a:cxnSpLocks noChangeAspect="1" noChangeShapeType="1"/>
                <a:stCxn id="276" idx="1"/>
                <a:endCxn id="276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82" name="AutoShape 207"/>
              <p:cNvCxnSpPr>
                <a:cxnSpLocks noChangeAspect="1" noChangeShapeType="1"/>
                <a:stCxn id="269" idx="3"/>
                <a:endCxn id="269" idx="1"/>
              </p:cNvCxnSpPr>
              <p:nvPr/>
            </p:nvCxnSpPr>
            <p:spPr bwMode="auto">
              <a:xfrm flipV="1">
                <a:off x="4675" y="3076"/>
                <a:ext cx="43" cy="6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83" name="AutoShape 208"/>
              <p:cNvCxnSpPr>
                <a:cxnSpLocks noChangeAspect="1" noChangeShapeType="1"/>
                <a:stCxn id="276" idx="1"/>
                <a:endCxn id="276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84" name="AutoShape 209"/>
              <p:cNvCxnSpPr>
                <a:cxnSpLocks noChangeAspect="1" noChangeShapeType="1"/>
                <a:stCxn id="276" idx="1"/>
                <a:endCxn id="276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85" name="AutoShape 210"/>
              <p:cNvCxnSpPr>
                <a:cxnSpLocks noChangeAspect="1" noChangeShapeType="1"/>
                <a:stCxn id="276" idx="1"/>
                <a:endCxn id="276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86" name="AutoShape 211"/>
              <p:cNvCxnSpPr>
                <a:cxnSpLocks noChangeAspect="1" noChangeShapeType="1"/>
              </p:cNvCxnSpPr>
              <p:nvPr/>
            </p:nvCxnSpPr>
            <p:spPr bwMode="auto">
              <a:xfrm rot="7964060" flipV="1">
                <a:off x="4990" y="282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87" name="AutoShape 212"/>
              <p:cNvCxnSpPr>
                <a:cxnSpLocks noChangeAspect="1" noChangeShapeType="1"/>
              </p:cNvCxnSpPr>
              <p:nvPr/>
            </p:nvCxnSpPr>
            <p:spPr bwMode="auto">
              <a:xfrm rot="7964060" flipH="1" flipV="1">
                <a:off x="4786" y="3048"/>
                <a:ext cx="35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88" name="AutoShape 213"/>
              <p:cNvCxnSpPr>
                <a:cxnSpLocks noChangeAspect="1" noChangeShapeType="1"/>
                <a:stCxn id="269" idx="1"/>
                <a:endCxn id="269" idx="1"/>
              </p:cNvCxnSpPr>
              <p:nvPr/>
            </p:nvCxnSpPr>
            <p:spPr bwMode="auto">
              <a:xfrm>
                <a:off x="4718" y="3076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89" name="Line 214"/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589" y="257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90" name="Line 215"/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688" y="266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91" name="Line 216"/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788" y="276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92" name="Line 217"/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534" y="263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93" name="Line 218"/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634" y="2728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94" name="Line 219"/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733" y="282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95" name="Line 220"/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704" y="309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96" name="Line 221"/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680" y="295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97" name="Line 222"/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819" y="3085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98" name="Line 223"/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794" y="2953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99" name="Line 224"/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5072" y="269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0" name="Line 225"/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5077" y="280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1" name="Line 226"/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4918" y="2699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2" name="Line 227"/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4923" y="281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3" name="Oval 228"/>
              <p:cNvSpPr>
                <a:spLocks noChangeAspect="1" noChangeArrowheads="1"/>
              </p:cNvSpPr>
              <p:nvPr/>
            </p:nvSpPr>
            <p:spPr bwMode="auto">
              <a:xfrm rot="7964060">
                <a:off x="4817" y="297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04" name="Oval 229"/>
              <p:cNvSpPr>
                <a:spLocks noChangeAspect="1" noChangeArrowheads="1"/>
              </p:cNvSpPr>
              <p:nvPr/>
            </p:nvSpPr>
            <p:spPr bwMode="auto">
              <a:xfrm rot="7964060">
                <a:off x="4668" y="2858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05" name="Oval 230"/>
              <p:cNvSpPr>
                <a:spLocks noChangeAspect="1" noChangeArrowheads="1"/>
              </p:cNvSpPr>
              <p:nvPr/>
            </p:nvSpPr>
            <p:spPr bwMode="auto">
              <a:xfrm rot="7964060">
                <a:off x="4777" y="273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06" name="Oval 231"/>
              <p:cNvSpPr>
                <a:spLocks noChangeAspect="1" noChangeArrowheads="1"/>
              </p:cNvSpPr>
              <p:nvPr/>
            </p:nvSpPr>
            <p:spPr bwMode="auto">
              <a:xfrm rot="7964060">
                <a:off x="4917" y="2867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07" name="Oval 232"/>
              <p:cNvSpPr>
                <a:spLocks noChangeAspect="1" noChangeArrowheads="1"/>
              </p:cNvSpPr>
              <p:nvPr/>
            </p:nvSpPr>
            <p:spPr bwMode="auto">
              <a:xfrm rot="7964060">
                <a:off x="4568" y="2766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08" name="Oval 233"/>
              <p:cNvSpPr>
                <a:spLocks noChangeAspect="1" noChangeArrowheads="1"/>
              </p:cNvSpPr>
              <p:nvPr/>
            </p:nvSpPr>
            <p:spPr bwMode="auto">
              <a:xfrm rot="7964060">
                <a:off x="4608" y="2803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09" name="Oval 234"/>
              <p:cNvSpPr>
                <a:spLocks noChangeAspect="1" noChangeArrowheads="1"/>
              </p:cNvSpPr>
              <p:nvPr/>
            </p:nvSpPr>
            <p:spPr bwMode="auto">
              <a:xfrm rot="7964060">
                <a:off x="4679" y="2646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10" name="Oval 235"/>
              <p:cNvSpPr>
                <a:spLocks noChangeAspect="1" noChangeArrowheads="1"/>
              </p:cNvSpPr>
              <p:nvPr/>
            </p:nvSpPr>
            <p:spPr bwMode="auto">
              <a:xfrm rot="7964060">
                <a:off x="4718" y="268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11" name="Oval 236"/>
              <p:cNvSpPr>
                <a:spLocks noChangeAspect="1" noChangeArrowheads="1"/>
              </p:cNvSpPr>
              <p:nvPr/>
            </p:nvSpPr>
            <p:spPr bwMode="auto">
              <a:xfrm rot="7964060">
                <a:off x="4468" y="267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12" name="Oval 237"/>
              <p:cNvSpPr>
                <a:spLocks noChangeAspect="1" noChangeArrowheads="1"/>
              </p:cNvSpPr>
              <p:nvPr/>
            </p:nvSpPr>
            <p:spPr bwMode="auto">
              <a:xfrm rot="7964060">
                <a:off x="4580" y="255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13" name="Line 238"/>
              <p:cNvSpPr>
                <a:spLocks noChangeAspect="1" noChangeShapeType="1"/>
              </p:cNvSpPr>
              <p:nvPr/>
            </p:nvSpPr>
            <p:spPr bwMode="auto">
              <a:xfrm rot="-3140304">
                <a:off x="3898" y="2176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314" name="Line 239"/>
              <p:cNvSpPr>
                <a:spLocks noChangeAspect="1" noChangeShapeType="1"/>
              </p:cNvSpPr>
              <p:nvPr/>
            </p:nvSpPr>
            <p:spPr bwMode="auto">
              <a:xfrm rot="-3140304">
                <a:off x="3741" y="218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315" name="Line 240"/>
              <p:cNvSpPr>
                <a:spLocks noChangeAspect="1" noChangeShapeType="1"/>
              </p:cNvSpPr>
              <p:nvPr/>
            </p:nvSpPr>
            <p:spPr bwMode="auto">
              <a:xfrm rot="18459696" flipH="1">
                <a:off x="3972" y="188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316" name="AutoShape 241"/>
              <p:cNvCxnSpPr>
                <a:cxnSpLocks noChangeAspect="1" noChangeShapeType="1"/>
                <a:stCxn id="325" idx="0"/>
                <a:endCxn id="321" idx="0"/>
              </p:cNvCxnSpPr>
              <p:nvPr/>
            </p:nvCxnSpPr>
            <p:spPr bwMode="auto">
              <a:xfrm flipV="1">
                <a:off x="4018" y="2222"/>
                <a:ext cx="56" cy="72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317" name="Rectangle 242"/>
              <p:cNvSpPr>
                <a:spLocks noChangeAspect="1" noChangeArrowheads="1"/>
              </p:cNvSpPr>
              <p:nvPr/>
            </p:nvSpPr>
            <p:spPr bwMode="auto">
              <a:xfrm rot="-3140304">
                <a:off x="4213" y="227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18" name="Rectangle 243"/>
              <p:cNvSpPr>
                <a:spLocks noChangeAspect="1" noChangeArrowheads="1"/>
              </p:cNvSpPr>
              <p:nvPr/>
            </p:nvSpPr>
            <p:spPr bwMode="auto">
              <a:xfrm rot="-776429">
                <a:off x="3903" y="1862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19" name="Rectangle 244"/>
              <p:cNvSpPr>
                <a:spLocks noChangeAspect="1" noChangeArrowheads="1"/>
              </p:cNvSpPr>
              <p:nvPr/>
            </p:nvSpPr>
            <p:spPr bwMode="auto">
              <a:xfrm rot="-820895">
                <a:off x="4011" y="1829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20" name="Rectangle 245"/>
              <p:cNvSpPr>
                <a:spLocks noChangeAspect="1" noChangeArrowheads="1"/>
              </p:cNvSpPr>
              <p:nvPr/>
            </p:nvSpPr>
            <p:spPr bwMode="auto">
              <a:xfrm rot="-3140304">
                <a:off x="3999" y="211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21" name="Rectangle 246"/>
              <p:cNvSpPr>
                <a:spLocks noChangeAspect="1" noChangeArrowheads="1"/>
              </p:cNvSpPr>
              <p:nvPr/>
            </p:nvSpPr>
            <p:spPr bwMode="auto">
              <a:xfrm rot="-3140304">
                <a:off x="4106" y="219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22" name="Rectangle 247"/>
              <p:cNvSpPr>
                <a:spLocks noChangeAspect="1" noChangeArrowheads="1"/>
              </p:cNvSpPr>
              <p:nvPr/>
            </p:nvSpPr>
            <p:spPr bwMode="auto">
              <a:xfrm rot="-3140304">
                <a:off x="3943" y="2185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23" name="Rectangle 248"/>
              <p:cNvSpPr>
                <a:spLocks noChangeAspect="1" noChangeArrowheads="1"/>
              </p:cNvSpPr>
              <p:nvPr/>
            </p:nvSpPr>
            <p:spPr bwMode="auto">
              <a:xfrm rot="5053094">
                <a:off x="3727" y="2074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24" name="Rectangle 249"/>
              <p:cNvSpPr>
                <a:spLocks noChangeAspect="1" noChangeArrowheads="1"/>
              </p:cNvSpPr>
              <p:nvPr/>
            </p:nvSpPr>
            <p:spPr bwMode="auto">
              <a:xfrm rot="-3140304">
                <a:off x="4157" y="2350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25" name="Rectangle 250"/>
              <p:cNvSpPr>
                <a:spLocks noChangeAspect="1" noChangeArrowheads="1"/>
              </p:cNvSpPr>
              <p:nvPr/>
            </p:nvSpPr>
            <p:spPr bwMode="auto">
              <a:xfrm rot="-3140304">
                <a:off x="4050" y="226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26" name="Rectangle 251"/>
              <p:cNvSpPr>
                <a:spLocks noChangeAspect="1" noChangeArrowheads="1"/>
              </p:cNvSpPr>
              <p:nvPr/>
            </p:nvSpPr>
            <p:spPr bwMode="auto">
              <a:xfrm rot="5053094">
                <a:off x="3742" y="218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327" name="AutoShape 252"/>
              <p:cNvCxnSpPr>
                <a:cxnSpLocks noChangeAspect="1" noChangeShapeType="1"/>
                <a:stCxn id="326" idx="3"/>
                <a:endCxn id="326" idx="1"/>
              </p:cNvCxnSpPr>
              <p:nvPr/>
            </p:nvCxnSpPr>
            <p:spPr bwMode="auto">
              <a:xfrm flipH="1" flipV="1">
                <a:off x="3761" y="2315"/>
                <a:ext cx="4" cy="43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28" name="AutoShape 253"/>
              <p:cNvCxnSpPr>
                <a:cxnSpLocks noChangeAspect="1" noChangeShapeType="1"/>
                <a:stCxn id="326" idx="1"/>
                <a:endCxn id="326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29" name="AutoShape 254"/>
              <p:cNvCxnSpPr>
                <a:cxnSpLocks noChangeAspect="1" noChangeShapeType="1"/>
                <a:stCxn id="326" idx="1"/>
                <a:endCxn id="326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30" name="AutoShape 255"/>
              <p:cNvCxnSpPr>
                <a:cxnSpLocks noChangeAspect="1" noChangeShapeType="1"/>
                <a:stCxn id="326" idx="1"/>
                <a:endCxn id="326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31" name="AutoShape 256"/>
              <p:cNvCxnSpPr>
                <a:cxnSpLocks noChangeAspect="1" noChangeShapeType="1"/>
                <a:stCxn id="326" idx="1"/>
                <a:endCxn id="326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32" name="AutoShape 257"/>
              <p:cNvCxnSpPr>
                <a:cxnSpLocks noChangeAspect="1" noChangeShapeType="1"/>
                <a:stCxn id="319" idx="3"/>
                <a:endCxn id="319" idx="1"/>
              </p:cNvCxnSpPr>
              <p:nvPr/>
            </p:nvCxnSpPr>
            <p:spPr bwMode="auto">
              <a:xfrm flipH="1">
                <a:off x="4012" y="1959"/>
                <a:ext cx="42" cy="10"/>
              </a:xfrm>
              <a:prstGeom prst="straightConnector1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33" name="AutoShape 258"/>
              <p:cNvCxnSpPr>
                <a:cxnSpLocks noChangeAspect="1" noChangeShapeType="1"/>
                <a:stCxn id="326" idx="1"/>
                <a:endCxn id="326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34" name="AutoShape 259"/>
              <p:cNvCxnSpPr>
                <a:cxnSpLocks noChangeAspect="1" noChangeShapeType="1"/>
                <a:stCxn id="326" idx="1"/>
                <a:endCxn id="326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35" name="AutoShape 260"/>
              <p:cNvCxnSpPr>
                <a:cxnSpLocks noChangeAspect="1" noChangeShapeType="1"/>
                <a:stCxn id="326" idx="1"/>
                <a:endCxn id="326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36" name="AutoShape 261"/>
              <p:cNvCxnSpPr>
                <a:cxnSpLocks noChangeAspect="1" noChangeShapeType="1"/>
              </p:cNvCxnSpPr>
              <p:nvPr/>
            </p:nvCxnSpPr>
            <p:spPr bwMode="auto">
              <a:xfrm rot="18459696" flipV="1">
                <a:off x="3730" y="2213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37" name="AutoShape 262"/>
              <p:cNvCxnSpPr>
                <a:cxnSpLocks noChangeAspect="1" noChangeShapeType="1"/>
              </p:cNvCxnSpPr>
              <p:nvPr/>
            </p:nvCxnSpPr>
            <p:spPr bwMode="auto">
              <a:xfrm rot="-3140304" flipH="1" flipV="1">
                <a:off x="3911" y="1977"/>
                <a:ext cx="34" cy="27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38" name="AutoShape 263"/>
              <p:cNvCxnSpPr>
                <a:cxnSpLocks noChangeAspect="1" noChangeShapeType="1"/>
                <a:stCxn id="319" idx="1"/>
                <a:endCxn id="319" idx="1"/>
              </p:cNvCxnSpPr>
              <p:nvPr/>
            </p:nvCxnSpPr>
            <p:spPr bwMode="auto">
              <a:xfrm>
                <a:off x="4012" y="1969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339" name="Line 264"/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182" y="2374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40" name="Line 265"/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075" y="2291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41" name="Line 266"/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3968" y="2208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42" name="Line 267"/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232" y="230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43" name="Line 268"/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125" y="222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44" name="Line 269"/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018" y="214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45" name="Line 270"/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4021" y="187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46" name="Line 271"/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4057" y="200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47" name="Line 272"/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3907" y="188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48" name="Line 273"/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3943" y="2018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49" name="Line 274"/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691" y="230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50" name="Line 275"/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675" y="2188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51" name="Line 276"/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842" y="2282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52" name="Line 277"/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828" y="216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53" name="Oval 278"/>
              <p:cNvSpPr>
                <a:spLocks noChangeAspect="1" noChangeArrowheads="1"/>
              </p:cNvSpPr>
              <p:nvPr/>
            </p:nvSpPr>
            <p:spPr bwMode="auto">
              <a:xfrm rot="-3140304">
                <a:off x="3892" y="2049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54" name="Oval 279"/>
              <p:cNvSpPr>
                <a:spLocks noChangeAspect="1" noChangeArrowheads="1"/>
              </p:cNvSpPr>
              <p:nvPr/>
            </p:nvSpPr>
            <p:spPr bwMode="auto">
              <a:xfrm rot="-3140304">
                <a:off x="4051" y="215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55" name="Oval 280"/>
              <p:cNvSpPr>
                <a:spLocks noChangeAspect="1" noChangeArrowheads="1"/>
              </p:cNvSpPr>
              <p:nvPr/>
            </p:nvSpPr>
            <p:spPr bwMode="auto">
              <a:xfrm rot="-3140304">
                <a:off x="3951" y="2283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56" name="Oval 281"/>
              <p:cNvSpPr>
                <a:spLocks noChangeAspect="1" noChangeArrowheads="1"/>
              </p:cNvSpPr>
              <p:nvPr/>
            </p:nvSpPr>
            <p:spPr bwMode="auto">
              <a:xfrm rot="-3140304">
                <a:off x="3802" y="2167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57" name="Oval 282"/>
              <p:cNvSpPr>
                <a:spLocks noChangeAspect="1" noChangeArrowheads="1"/>
              </p:cNvSpPr>
              <p:nvPr/>
            </p:nvSpPr>
            <p:spPr bwMode="auto">
              <a:xfrm rot="-3140304">
                <a:off x="4157" y="2237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58" name="Oval 283"/>
              <p:cNvSpPr>
                <a:spLocks noChangeAspect="1" noChangeArrowheads="1"/>
              </p:cNvSpPr>
              <p:nvPr/>
            </p:nvSpPr>
            <p:spPr bwMode="auto">
              <a:xfrm rot="-3140304">
                <a:off x="4114" y="220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59" name="Oval 284"/>
              <p:cNvSpPr>
                <a:spLocks noChangeAspect="1" noChangeArrowheads="1"/>
              </p:cNvSpPr>
              <p:nvPr/>
            </p:nvSpPr>
            <p:spPr bwMode="auto">
              <a:xfrm rot="-3140304">
                <a:off x="4059" y="236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60" name="Oval 285"/>
              <p:cNvSpPr>
                <a:spLocks noChangeAspect="1" noChangeArrowheads="1"/>
              </p:cNvSpPr>
              <p:nvPr/>
            </p:nvSpPr>
            <p:spPr bwMode="auto">
              <a:xfrm rot="-3140304">
                <a:off x="4016" y="2332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61" name="Oval 286"/>
              <p:cNvSpPr>
                <a:spLocks noChangeAspect="1" noChangeArrowheads="1"/>
              </p:cNvSpPr>
              <p:nvPr/>
            </p:nvSpPr>
            <p:spPr bwMode="auto">
              <a:xfrm rot="-3140304">
                <a:off x="4265" y="231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62" name="Oval 287"/>
              <p:cNvSpPr>
                <a:spLocks noChangeAspect="1" noChangeArrowheads="1"/>
              </p:cNvSpPr>
              <p:nvPr/>
            </p:nvSpPr>
            <p:spPr bwMode="auto">
              <a:xfrm rot="-3140304">
                <a:off x="4165" y="2448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63" name="Line 288"/>
              <p:cNvSpPr>
                <a:spLocks noChangeAspect="1" noChangeShapeType="1"/>
              </p:cNvSpPr>
              <p:nvPr/>
            </p:nvSpPr>
            <p:spPr bwMode="auto">
              <a:xfrm rot="-8328319">
                <a:off x="3985" y="2878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64" name="Line 289"/>
              <p:cNvSpPr>
                <a:spLocks noChangeAspect="1" noChangeShapeType="1"/>
              </p:cNvSpPr>
              <p:nvPr/>
            </p:nvSpPr>
            <p:spPr bwMode="auto">
              <a:xfrm rot="-8328319">
                <a:off x="4116" y="2987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65" name="Line 290"/>
              <p:cNvSpPr>
                <a:spLocks noChangeAspect="1" noChangeShapeType="1"/>
              </p:cNvSpPr>
              <p:nvPr/>
            </p:nvSpPr>
            <p:spPr bwMode="auto">
              <a:xfrm rot="13271681" flipH="1">
                <a:off x="3831" y="2738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cxnSp>
            <p:nvCxnSpPr>
              <p:cNvPr id="366" name="AutoShape 291"/>
              <p:cNvCxnSpPr>
                <a:cxnSpLocks noChangeAspect="1" noChangeShapeType="1"/>
                <a:stCxn id="375" idx="0"/>
                <a:endCxn id="371" idx="0"/>
              </p:cNvCxnSpPr>
              <p:nvPr/>
            </p:nvCxnSpPr>
            <p:spPr bwMode="auto">
              <a:xfrm flipH="1" flipV="1">
                <a:off x="4079" y="2745"/>
                <a:ext cx="69" cy="60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367" name="Rectangle 292"/>
              <p:cNvSpPr>
                <a:spLocks noChangeAspect="1" noChangeArrowheads="1"/>
              </p:cNvSpPr>
              <p:nvPr/>
            </p:nvSpPr>
            <p:spPr bwMode="auto">
              <a:xfrm rot="-8328319">
                <a:off x="4192" y="2525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68" name="Rectangle 293"/>
              <p:cNvSpPr>
                <a:spLocks noChangeAspect="1" noChangeArrowheads="1"/>
              </p:cNvSpPr>
              <p:nvPr/>
            </p:nvSpPr>
            <p:spPr bwMode="auto">
              <a:xfrm rot="-5964445">
                <a:off x="3825" y="2745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69" name="Rectangle 294"/>
              <p:cNvSpPr>
                <a:spLocks noChangeAspect="1" noChangeArrowheads="1"/>
              </p:cNvSpPr>
              <p:nvPr/>
            </p:nvSpPr>
            <p:spPr bwMode="auto">
              <a:xfrm rot="-6008910">
                <a:off x="3799" y="2635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0" name="Rectangle 295"/>
              <p:cNvSpPr>
                <a:spLocks noChangeAspect="1" noChangeArrowheads="1"/>
              </p:cNvSpPr>
              <p:nvPr/>
            </p:nvSpPr>
            <p:spPr bwMode="auto">
              <a:xfrm rot="-8328319">
                <a:off x="4014" y="2729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1" name="Rectangle 296"/>
              <p:cNvSpPr>
                <a:spLocks noChangeAspect="1" noChangeArrowheads="1"/>
              </p:cNvSpPr>
              <p:nvPr/>
            </p:nvSpPr>
            <p:spPr bwMode="auto">
              <a:xfrm rot="-8328319">
                <a:off x="4103" y="262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2" name="Rectangle 297"/>
              <p:cNvSpPr>
                <a:spLocks noChangeAspect="1" noChangeArrowheads="1"/>
              </p:cNvSpPr>
              <p:nvPr/>
            </p:nvSpPr>
            <p:spPr bwMode="auto">
              <a:xfrm rot="-8328319">
                <a:off x="4082" y="2789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3" name="Rectangle 298"/>
              <p:cNvSpPr>
                <a:spLocks noChangeAspect="1" noChangeArrowheads="1"/>
              </p:cNvSpPr>
              <p:nvPr/>
            </p:nvSpPr>
            <p:spPr bwMode="auto">
              <a:xfrm rot="-134921">
                <a:off x="4039" y="2922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4" name="Rectangle 299"/>
              <p:cNvSpPr>
                <a:spLocks noChangeAspect="1" noChangeArrowheads="1"/>
              </p:cNvSpPr>
              <p:nvPr/>
            </p:nvSpPr>
            <p:spPr bwMode="auto">
              <a:xfrm rot="-8328319">
                <a:off x="4260" y="258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5" name="Rectangle 300"/>
              <p:cNvSpPr>
                <a:spLocks noChangeAspect="1" noChangeArrowheads="1"/>
              </p:cNvSpPr>
              <p:nvPr/>
            </p:nvSpPr>
            <p:spPr bwMode="auto">
              <a:xfrm rot="-8328319">
                <a:off x="4171" y="268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6" name="Rectangle 301"/>
              <p:cNvSpPr>
                <a:spLocks noChangeAspect="1" noChangeArrowheads="1"/>
              </p:cNvSpPr>
              <p:nvPr/>
            </p:nvSpPr>
            <p:spPr bwMode="auto">
              <a:xfrm rot="-134921">
                <a:off x="4154" y="2914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377" name="AutoShape 302"/>
              <p:cNvCxnSpPr>
                <a:cxnSpLocks noChangeAspect="1" noChangeShapeType="1"/>
                <a:stCxn id="376" idx="3"/>
                <a:endCxn id="376" idx="1"/>
              </p:cNvCxnSpPr>
              <p:nvPr/>
            </p:nvCxnSpPr>
            <p:spPr bwMode="auto">
              <a:xfrm flipH="1">
                <a:off x="4154" y="3061"/>
                <a:ext cx="43" cy="2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78" name="AutoShape 303"/>
              <p:cNvCxnSpPr>
                <a:cxnSpLocks noChangeAspect="1" noChangeShapeType="1"/>
                <a:stCxn id="376" idx="1"/>
                <a:endCxn id="376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79" name="AutoShape 304"/>
              <p:cNvCxnSpPr>
                <a:cxnSpLocks noChangeAspect="1" noChangeShapeType="1"/>
                <a:stCxn id="376" idx="1"/>
                <a:endCxn id="376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80" name="AutoShape 305"/>
              <p:cNvCxnSpPr>
                <a:cxnSpLocks noChangeAspect="1" noChangeShapeType="1"/>
                <a:stCxn id="376" idx="1"/>
                <a:endCxn id="376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81" name="AutoShape 306"/>
              <p:cNvCxnSpPr>
                <a:cxnSpLocks noChangeAspect="1" noChangeShapeType="1"/>
                <a:stCxn id="376" idx="1"/>
                <a:endCxn id="376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82" name="AutoShape 307"/>
              <p:cNvCxnSpPr>
                <a:cxnSpLocks noChangeAspect="1" noChangeShapeType="1"/>
                <a:stCxn id="369" idx="3"/>
                <a:endCxn id="369" idx="1"/>
              </p:cNvCxnSpPr>
              <p:nvPr/>
            </p:nvCxnSpPr>
            <p:spPr bwMode="auto">
              <a:xfrm>
                <a:off x="3817" y="2748"/>
                <a:ext cx="7" cy="43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83" name="AutoShape 308"/>
              <p:cNvCxnSpPr>
                <a:cxnSpLocks noChangeAspect="1" noChangeShapeType="1"/>
                <a:stCxn id="376" idx="1"/>
                <a:endCxn id="376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84" name="AutoShape 309"/>
              <p:cNvCxnSpPr>
                <a:cxnSpLocks noChangeAspect="1" noChangeShapeType="1"/>
                <a:stCxn id="376" idx="1"/>
                <a:endCxn id="376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85" name="AutoShape 310"/>
              <p:cNvCxnSpPr>
                <a:cxnSpLocks noChangeAspect="1" noChangeShapeType="1"/>
                <a:stCxn id="376" idx="1"/>
                <a:endCxn id="376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86" name="AutoShape 311"/>
              <p:cNvCxnSpPr>
                <a:cxnSpLocks noChangeAspect="1" noChangeShapeType="1"/>
              </p:cNvCxnSpPr>
              <p:nvPr/>
            </p:nvCxnSpPr>
            <p:spPr bwMode="auto">
              <a:xfrm rot="13271681" flipV="1">
                <a:off x="4050" y="305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87" name="AutoShape 312"/>
              <p:cNvCxnSpPr>
                <a:cxnSpLocks noChangeAspect="1" noChangeShapeType="1"/>
              </p:cNvCxnSpPr>
              <p:nvPr/>
            </p:nvCxnSpPr>
            <p:spPr bwMode="auto">
              <a:xfrm rot="-8328319" flipH="1" flipV="1">
                <a:off x="3824" y="2863"/>
                <a:ext cx="34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88" name="AutoShape 313"/>
              <p:cNvCxnSpPr>
                <a:cxnSpLocks noChangeAspect="1" noChangeShapeType="1"/>
                <a:stCxn id="369" idx="1"/>
                <a:endCxn id="369" idx="1"/>
              </p:cNvCxnSpPr>
              <p:nvPr/>
            </p:nvCxnSpPr>
            <p:spPr bwMode="auto">
              <a:xfrm>
                <a:off x="3824" y="2791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389" name="Line 314"/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279" y="260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90" name="Line 315"/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89" y="271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91" name="Line 316"/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00" y="2813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92" name="Line 317"/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218" y="255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93" name="Line 318"/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29" y="265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94" name="Line 319"/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039" y="275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95" name="Line 320"/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769" y="273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96" name="Line 321"/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901" y="271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97" name="Line 322"/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777" y="285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98" name="Line 323"/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909" y="282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99" name="Line 324"/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176" y="3094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00" name="Line 325"/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061" y="3102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01" name="Line 326"/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166" y="294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02" name="Line 327"/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051" y="295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03" name="Oval 328"/>
              <p:cNvSpPr>
                <a:spLocks noChangeAspect="1" noChangeArrowheads="1"/>
              </p:cNvSpPr>
              <p:nvPr/>
            </p:nvSpPr>
            <p:spPr bwMode="auto">
              <a:xfrm rot="-8328319">
                <a:off x="3898" y="2888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04" name="Oval 329"/>
              <p:cNvSpPr>
                <a:spLocks noChangeAspect="1" noChangeArrowheads="1"/>
              </p:cNvSpPr>
              <p:nvPr/>
            </p:nvSpPr>
            <p:spPr bwMode="auto">
              <a:xfrm rot="-8328319">
                <a:off x="4011" y="273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05" name="Oval 330"/>
              <p:cNvSpPr>
                <a:spLocks noChangeAspect="1" noChangeArrowheads="1"/>
              </p:cNvSpPr>
              <p:nvPr/>
            </p:nvSpPr>
            <p:spPr bwMode="auto">
              <a:xfrm rot="-8328319">
                <a:off x="4134" y="2842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06" name="Oval 331"/>
              <p:cNvSpPr>
                <a:spLocks noChangeAspect="1" noChangeArrowheads="1"/>
              </p:cNvSpPr>
              <p:nvPr/>
            </p:nvSpPr>
            <p:spPr bwMode="auto">
              <a:xfrm rot="-8328319">
                <a:off x="4009" y="298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07" name="Oval 332"/>
              <p:cNvSpPr>
                <a:spLocks noChangeAspect="1" noChangeArrowheads="1"/>
              </p:cNvSpPr>
              <p:nvPr/>
            </p:nvSpPr>
            <p:spPr bwMode="auto">
              <a:xfrm rot="-8328319">
                <a:off x="4100" y="263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08" name="Oval 333"/>
              <p:cNvSpPr>
                <a:spLocks noChangeAspect="1" noChangeArrowheads="1"/>
              </p:cNvSpPr>
              <p:nvPr/>
            </p:nvSpPr>
            <p:spPr bwMode="auto">
              <a:xfrm rot="-8328319">
                <a:off x="4065" y="267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09" name="Oval 334"/>
              <p:cNvSpPr>
                <a:spLocks noChangeAspect="1" noChangeArrowheads="1"/>
              </p:cNvSpPr>
              <p:nvPr/>
            </p:nvSpPr>
            <p:spPr bwMode="auto">
              <a:xfrm rot="-8328319">
                <a:off x="4223" y="2740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10" name="Oval 335"/>
              <p:cNvSpPr>
                <a:spLocks noChangeAspect="1" noChangeArrowheads="1"/>
              </p:cNvSpPr>
              <p:nvPr/>
            </p:nvSpPr>
            <p:spPr bwMode="auto">
              <a:xfrm rot="-8328319">
                <a:off x="4187" y="2781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11" name="Oval 336"/>
              <p:cNvSpPr>
                <a:spLocks noChangeAspect="1" noChangeArrowheads="1"/>
              </p:cNvSpPr>
              <p:nvPr/>
            </p:nvSpPr>
            <p:spPr bwMode="auto">
              <a:xfrm rot="-8328319">
                <a:off x="4189" y="2532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12" name="Oval 337"/>
              <p:cNvSpPr>
                <a:spLocks noChangeAspect="1" noChangeArrowheads="1"/>
              </p:cNvSpPr>
              <p:nvPr/>
            </p:nvSpPr>
            <p:spPr bwMode="auto">
              <a:xfrm rot="-8328319">
                <a:off x="4312" y="263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13" name="Line 338"/>
              <p:cNvSpPr>
                <a:spLocks noChangeAspect="1" noChangeShapeType="1"/>
              </p:cNvSpPr>
              <p:nvPr/>
            </p:nvSpPr>
            <p:spPr bwMode="auto">
              <a:xfrm rot="3556658">
                <a:off x="4846" y="2231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414" name="Line 339"/>
              <p:cNvSpPr>
                <a:spLocks noChangeAspect="1" noChangeShapeType="1"/>
              </p:cNvSpPr>
              <p:nvPr/>
            </p:nvSpPr>
            <p:spPr bwMode="auto">
              <a:xfrm rot="3556658">
                <a:off x="4865" y="1914"/>
                <a:ext cx="1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415" name="Line 340"/>
              <p:cNvSpPr>
                <a:spLocks noChangeAspect="1" noChangeShapeType="1"/>
              </p:cNvSpPr>
              <p:nvPr/>
            </p:nvSpPr>
            <p:spPr bwMode="auto">
              <a:xfrm rot="3556658" flipH="1">
                <a:off x="5059" y="2239"/>
                <a:ext cx="1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416" name="AutoShape 341"/>
              <p:cNvCxnSpPr>
                <a:cxnSpLocks noChangeAspect="1" noChangeShapeType="1"/>
                <a:stCxn id="425" idx="0"/>
                <a:endCxn id="421" idx="0"/>
              </p:cNvCxnSpPr>
              <p:nvPr/>
            </p:nvCxnSpPr>
            <p:spPr bwMode="auto">
              <a:xfrm>
                <a:off x="4748" y="2260"/>
                <a:ext cx="47" cy="79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417" name="Rectangle 342"/>
              <p:cNvSpPr>
                <a:spLocks noChangeAspect="1" noChangeArrowheads="1"/>
              </p:cNvSpPr>
              <p:nvPr/>
            </p:nvSpPr>
            <p:spPr bwMode="auto">
              <a:xfrm rot="3556658">
                <a:off x="4599" y="2375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18" name="Rectangle 343"/>
              <p:cNvSpPr>
                <a:spLocks noChangeAspect="1" noChangeArrowheads="1"/>
              </p:cNvSpPr>
              <p:nvPr/>
            </p:nvSpPr>
            <p:spPr bwMode="auto">
              <a:xfrm rot="5920532">
                <a:off x="5037" y="2148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19" name="Rectangle 344"/>
              <p:cNvSpPr>
                <a:spLocks noChangeAspect="1" noChangeArrowheads="1"/>
              </p:cNvSpPr>
              <p:nvPr/>
            </p:nvSpPr>
            <p:spPr bwMode="auto">
              <a:xfrm rot="5876067">
                <a:off x="5027" y="2262"/>
                <a:ext cx="43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20" name="Rectangle 345"/>
              <p:cNvSpPr>
                <a:spLocks noChangeAspect="1" noChangeArrowheads="1"/>
              </p:cNvSpPr>
              <p:nvPr/>
            </p:nvSpPr>
            <p:spPr bwMode="auto">
              <a:xfrm rot="3556658">
                <a:off x="4831" y="2237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21" name="Rectangle 346"/>
              <p:cNvSpPr>
                <a:spLocks noChangeAspect="1" noChangeArrowheads="1"/>
              </p:cNvSpPr>
              <p:nvPr/>
            </p:nvSpPr>
            <p:spPr bwMode="auto">
              <a:xfrm rot="3556658">
                <a:off x="4715" y="230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22" name="Rectangle 347"/>
              <p:cNvSpPr>
                <a:spLocks noChangeAspect="1" noChangeArrowheads="1"/>
              </p:cNvSpPr>
              <p:nvPr/>
            </p:nvSpPr>
            <p:spPr bwMode="auto">
              <a:xfrm rot="3556658">
                <a:off x="4785" y="215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23" name="Rectangle 348"/>
              <p:cNvSpPr>
                <a:spLocks noChangeAspect="1" noChangeArrowheads="1"/>
              </p:cNvSpPr>
              <p:nvPr/>
            </p:nvSpPr>
            <p:spPr bwMode="auto">
              <a:xfrm rot="-9849944">
                <a:off x="4892" y="188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24" name="Rectangle 349"/>
              <p:cNvSpPr>
                <a:spLocks noChangeAspect="1" noChangeArrowheads="1"/>
              </p:cNvSpPr>
              <p:nvPr/>
            </p:nvSpPr>
            <p:spPr bwMode="auto">
              <a:xfrm rot="3556658">
                <a:off x="4552" y="229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25" name="Rectangle 350"/>
              <p:cNvSpPr>
                <a:spLocks noChangeAspect="1" noChangeArrowheads="1"/>
              </p:cNvSpPr>
              <p:nvPr/>
            </p:nvSpPr>
            <p:spPr bwMode="auto">
              <a:xfrm rot="3556658">
                <a:off x="4669" y="222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26" name="Rectangle 351"/>
              <p:cNvSpPr>
                <a:spLocks noChangeAspect="1" noChangeArrowheads="1"/>
              </p:cNvSpPr>
              <p:nvPr/>
            </p:nvSpPr>
            <p:spPr bwMode="auto">
              <a:xfrm rot="-9849944">
                <a:off x="4780" y="1860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427" name="AutoShape 352"/>
              <p:cNvCxnSpPr>
                <a:cxnSpLocks noChangeAspect="1" noChangeShapeType="1"/>
                <a:stCxn id="426" idx="3"/>
                <a:endCxn id="426" idx="1"/>
              </p:cNvCxnSpPr>
              <p:nvPr/>
            </p:nvCxnSpPr>
            <p:spPr bwMode="auto">
              <a:xfrm>
                <a:off x="4781" y="2002"/>
                <a:ext cx="42" cy="12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28" name="AutoShape 353"/>
              <p:cNvCxnSpPr>
                <a:cxnSpLocks noChangeAspect="1" noChangeShapeType="1"/>
                <a:stCxn id="426" idx="1"/>
                <a:endCxn id="426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29" name="AutoShape 354"/>
              <p:cNvCxnSpPr>
                <a:cxnSpLocks noChangeAspect="1" noChangeShapeType="1"/>
                <a:stCxn id="426" idx="1"/>
                <a:endCxn id="426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30" name="AutoShape 355"/>
              <p:cNvCxnSpPr>
                <a:cxnSpLocks noChangeAspect="1" noChangeShapeType="1"/>
                <a:stCxn id="426" idx="1"/>
                <a:endCxn id="426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31" name="AutoShape 356"/>
              <p:cNvCxnSpPr>
                <a:cxnSpLocks noChangeAspect="1" noChangeShapeType="1"/>
                <a:stCxn id="426" idx="1"/>
                <a:endCxn id="426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32" name="AutoShape 357"/>
              <p:cNvCxnSpPr>
                <a:cxnSpLocks noChangeAspect="1" noChangeShapeType="1"/>
                <a:stCxn id="419" idx="3"/>
                <a:endCxn id="419" idx="1"/>
              </p:cNvCxnSpPr>
              <p:nvPr/>
            </p:nvCxnSpPr>
            <p:spPr bwMode="auto">
              <a:xfrm flipV="1">
                <a:off x="5046" y="2375"/>
                <a:ext cx="6" cy="43"/>
              </a:xfrm>
              <a:prstGeom prst="straightConnector1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33" name="AutoShape 358"/>
              <p:cNvCxnSpPr>
                <a:cxnSpLocks noChangeAspect="1" noChangeShapeType="1"/>
                <a:stCxn id="426" idx="1"/>
                <a:endCxn id="426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34" name="AutoShape 359"/>
              <p:cNvCxnSpPr>
                <a:cxnSpLocks noChangeAspect="1" noChangeShapeType="1"/>
                <a:stCxn id="426" idx="1"/>
                <a:endCxn id="426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35" name="AutoShape 360"/>
              <p:cNvCxnSpPr>
                <a:cxnSpLocks noChangeAspect="1" noChangeShapeType="1"/>
                <a:stCxn id="426" idx="1"/>
                <a:endCxn id="426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36" name="AutoShape 361"/>
              <p:cNvCxnSpPr>
                <a:cxnSpLocks noChangeAspect="1" noChangeShapeType="1"/>
              </p:cNvCxnSpPr>
              <p:nvPr/>
            </p:nvCxnSpPr>
            <p:spPr bwMode="auto">
              <a:xfrm rot="3556658" flipV="1">
                <a:off x="4893" y="201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37" name="AutoShape 362"/>
              <p:cNvCxnSpPr>
                <a:cxnSpLocks noChangeAspect="1" noChangeShapeType="1"/>
              </p:cNvCxnSpPr>
              <p:nvPr/>
            </p:nvCxnSpPr>
            <p:spPr bwMode="auto">
              <a:xfrm rot="3556658" flipH="1" flipV="1">
                <a:off x="5046" y="2274"/>
                <a:ext cx="34" cy="27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38" name="AutoShape 363"/>
              <p:cNvCxnSpPr>
                <a:cxnSpLocks noChangeAspect="1" noChangeShapeType="1"/>
                <a:stCxn id="419" idx="1"/>
                <a:endCxn id="419" idx="1"/>
              </p:cNvCxnSpPr>
              <p:nvPr/>
            </p:nvCxnSpPr>
            <p:spPr bwMode="auto">
              <a:xfrm>
                <a:off x="5052" y="237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439" name="Line 364"/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576" y="232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40" name="Line 365"/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694" y="225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41" name="Line 366"/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809" y="219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42" name="Line 367"/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618" y="239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43" name="Line 368"/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734" y="2329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44" name="Line 369"/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850" y="226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45" name="Line 370"/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5100" y="2363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46" name="Line 371"/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4967" y="2348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47" name="Line 372"/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5129" y="2252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48" name="Line 373"/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4995" y="223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49" name="Line 374"/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824" y="1898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50" name="Line 375"/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935" y="192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51" name="Line 376"/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786" y="2047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52" name="Line 377"/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897" y="207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53" name="Oval 378"/>
              <p:cNvSpPr>
                <a:spLocks noChangeAspect="1" noChangeArrowheads="1"/>
              </p:cNvSpPr>
              <p:nvPr/>
            </p:nvSpPr>
            <p:spPr bwMode="auto">
              <a:xfrm rot="3556658">
                <a:off x="4987" y="2226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54" name="Oval 379"/>
              <p:cNvSpPr>
                <a:spLocks noChangeAspect="1" noChangeArrowheads="1"/>
              </p:cNvSpPr>
              <p:nvPr/>
            </p:nvSpPr>
            <p:spPr bwMode="auto">
              <a:xfrm rot="3556658">
                <a:off x="4832" y="2336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55" name="Oval 380"/>
              <p:cNvSpPr>
                <a:spLocks noChangeAspect="1" noChangeArrowheads="1"/>
              </p:cNvSpPr>
              <p:nvPr/>
            </p:nvSpPr>
            <p:spPr bwMode="auto">
              <a:xfrm rot="3556658">
                <a:off x="4748" y="2197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56" name="Oval 381"/>
              <p:cNvSpPr>
                <a:spLocks noChangeAspect="1" noChangeArrowheads="1"/>
              </p:cNvSpPr>
              <p:nvPr/>
            </p:nvSpPr>
            <p:spPr bwMode="auto">
              <a:xfrm rot="3556658">
                <a:off x="4912" y="2100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57" name="Oval 382"/>
              <p:cNvSpPr>
                <a:spLocks noChangeAspect="1" noChangeArrowheads="1"/>
              </p:cNvSpPr>
              <p:nvPr/>
            </p:nvSpPr>
            <p:spPr bwMode="auto">
              <a:xfrm rot="3556658">
                <a:off x="4716" y="240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58" name="Oval 383"/>
              <p:cNvSpPr>
                <a:spLocks noChangeAspect="1" noChangeArrowheads="1"/>
              </p:cNvSpPr>
              <p:nvPr/>
            </p:nvSpPr>
            <p:spPr bwMode="auto">
              <a:xfrm rot="3556658">
                <a:off x="4762" y="2377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59" name="Oval 384"/>
              <p:cNvSpPr>
                <a:spLocks noChangeAspect="1" noChangeArrowheads="1"/>
              </p:cNvSpPr>
              <p:nvPr/>
            </p:nvSpPr>
            <p:spPr bwMode="auto">
              <a:xfrm rot="3556658">
                <a:off x="4633" y="2266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60" name="Oval 385"/>
              <p:cNvSpPr>
                <a:spLocks noChangeAspect="1" noChangeArrowheads="1"/>
              </p:cNvSpPr>
              <p:nvPr/>
            </p:nvSpPr>
            <p:spPr bwMode="auto">
              <a:xfrm rot="3556658">
                <a:off x="4679" y="223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61" name="Oval 386"/>
              <p:cNvSpPr>
                <a:spLocks noChangeAspect="1" noChangeArrowheads="1"/>
              </p:cNvSpPr>
              <p:nvPr/>
            </p:nvSpPr>
            <p:spPr bwMode="auto">
              <a:xfrm rot="3556658">
                <a:off x="4599" y="247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62" name="Oval 387"/>
              <p:cNvSpPr>
                <a:spLocks noChangeAspect="1" noChangeArrowheads="1"/>
              </p:cNvSpPr>
              <p:nvPr/>
            </p:nvSpPr>
            <p:spPr bwMode="auto">
              <a:xfrm rot="3556658">
                <a:off x="4517" y="233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63" name="Line 388"/>
              <p:cNvSpPr>
                <a:spLocks noChangeAspect="1" noChangeShapeType="1"/>
              </p:cNvSpPr>
              <p:nvPr/>
            </p:nvSpPr>
            <p:spPr bwMode="auto">
              <a:xfrm flipV="1">
                <a:off x="4458" y="2529"/>
                <a:ext cx="0" cy="136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64" name="Line 389"/>
              <p:cNvSpPr>
                <a:spLocks noChangeAspect="1" noChangeShapeType="1"/>
              </p:cNvSpPr>
              <p:nvPr/>
            </p:nvSpPr>
            <p:spPr bwMode="auto">
              <a:xfrm flipV="1">
                <a:off x="4350" y="2529"/>
                <a:ext cx="0" cy="10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65" name="Text Box 391"/>
              <p:cNvSpPr txBox="1">
                <a:spLocks noChangeAspect="1" noChangeArrowheads="1"/>
              </p:cNvSpPr>
              <p:nvPr/>
            </p:nvSpPr>
            <p:spPr bwMode="auto">
              <a:xfrm>
                <a:off x="4701" y="1781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66" name="Text Box 392"/>
              <p:cNvSpPr txBox="1">
                <a:spLocks noChangeAspect="1" noChangeArrowheads="1"/>
              </p:cNvSpPr>
              <p:nvPr/>
            </p:nvSpPr>
            <p:spPr bwMode="auto">
              <a:xfrm>
                <a:off x="4620" y="1915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67" name="Text Box 393"/>
              <p:cNvSpPr txBox="1">
                <a:spLocks noChangeAspect="1" noChangeArrowheads="1"/>
              </p:cNvSpPr>
              <p:nvPr/>
            </p:nvSpPr>
            <p:spPr bwMode="auto">
              <a:xfrm>
                <a:off x="4307" y="1713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68" name="Text Box 394"/>
              <p:cNvSpPr txBox="1">
                <a:spLocks noChangeAspect="1" noChangeArrowheads="1"/>
              </p:cNvSpPr>
              <p:nvPr/>
            </p:nvSpPr>
            <p:spPr bwMode="auto">
              <a:xfrm>
                <a:off x="4527" y="1984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69" name="Text Box 395"/>
              <p:cNvSpPr txBox="1">
                <a:spLocks noChangeAspect="1" noChangeArrowheads="1"/>
              </p:cNvSpPr>
              <p:nvPr/>
            </p:nvSpPr>
            <p:spPr bwMode="auto">
              <a:xfrm>
                <a:off x="4527" y="2092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70" name="Arc 396"/>
              <p:cNvSpPr>
                <a:spLocks noChangeAspect="1"/>
              </p:cNvSpPr>
              <p:nvPr/>
            </p:nvSpPr>
            <p:spPr bwMode="auto">
              <a:xfrm>
                <a:off x="4350" y="2477"/>
                <a:ext cx="107" cy="54"/>
              </a:xfrm>
              <a:custGeom>
                <a:avLst/>
                <a:gdLst>
                  <a:gd name="T0" fmla="*/ 0 w 43194"/>
                  <a:gd name="T1" fmla="*/ 0 h 21600"/>
                  <a:gd name="T2" fmla="*/ 0 w 43194"/>
                  <a:gd name="T3" fmla="*/ 0 h 21600"/>
                  <a:gd name="T4" fmla="*/ 0 w 43194"/>
                  <a:gd name="T5" fmla="*/ 0 h 2160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3194" h="21600" fill="none" extrusionOk="0">
                    <a:moveTo>
                      <a:pt x="-1" y="21109"/>
                    </a:moveTo>
                    <a:cubicBezTo>
                      <a:pt x="265" y="9374"/>
                      <a:pt x="9855" y="-1"/>
                      <a:pt x="21594" y="0"/>
                    </a:cubicBezTo>
                    <a:cubicBezTo>
                      <a:pt x="33523" y="0"/>
                      <a:pt x="43194" y="9670"/>
                      <a:pt x="43194" y="21600"/>
                    </a:cubicBezTo>
                  </a:path>
                  <a:path w="43194" h="21600" stroke="0" extrusionOk="0">
                    <a:moveTo>
                      <a:pt x="-1" y="21109"/>
                    </a:moveTo>
                    <a:cubicBezTo>
                      <a:pt x="265" y="9374"/>
                      <a:pt x="9855" y="-1"/>
                      <a:pt x="21594" y="0"/>
                    </a:cubicBezTo>
                    <a:cubicBezTo>
                      <a:pt x="33523" y="0"/>
                      <a:pt x="43194" y="9670"/>
                      <a:pt x="43194" y="21600"/>
                    </a:cubicBezTo>
                    <a:lnTo>
                      <a:pt x="21594" y="21600"/>
                    </a:lnTo>
                    <a:lnTo>
                      <a:pt x="-1" y="21109"/>
                    </a:lnTo>
                    <a:close/>
                  </a:path>
                </a:pathLst>
              </a:cu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017932695"/>
      </p:ext>
    </p:extLst>
  </p:cSld>
  <p:clrMapOvr>
    <a:masterClrMapping/>
  </p:clrMapOvr>
  <p:transition>
    <p:blinds dir="vert"/>
  </p:transition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2818" name="Rectangle 2"/>
          <p:cNvSpPr>
            <a:spLocks noGrp="1"/>
          </p:cNvSpPr>
          <p:nvPr>
            <p:ph type="title" idx="4294967295"/>
          </p:nvPr>
        </p:nvSpPr>
        <p:spPr>
          <a:xfrm>
            <a:off x="2209800" y="291777"/>
            <a:ext cx="7772400" cy="1143000"/>
          </a:xfrm>
          <a:noFill/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vert="horz" lIns="90488" tIns="44450" rIns="90488" bIns="44450" rtlCol="0" anchor="ctr">
            <a:normAutofit/>
          </a:bodyPr>
          <a:lstStyle/>
          <a:p>
            <a:pPr algn="ctr"/>
            <a:r>
              <a:rPr lang="en-US" altLang="en-US" b="1" dirty="0" err="1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Propidium</a:t>
            </a:r>
            <a:r>
              <a:rPr lang="en-US" altLang="en-US" b="1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Iodide.</a:t>
            </a:r>
          </a:p>
        </p:txBody>
      </p:sp>
      <p:grpSp>
        <p:nvGrpSpPr>
          <p:cNvPr id="162819" name="Group 3"/>
          <p:cNvGrpSpPr>
            <a:grpSpLocks/>
          </p:cNvGrpSpPr>
          <p:nvPr/>
        </p:nvGrpSpPr>
        <p:grpSpPr bwMode="auto">
          <a:xfrm>
            <a:off x="2086052" y="1079931"/>
            <a:ext cx="8007980" cy="4573588"/>
            <a:chOff x="598" y="1152"/>
            <a:chExt cx="5464" cy="2881"/>
          </a:xfrm>
        </p:grpSpPr>
        <p:sp>
          <p:nvSpPr>
            <p:cNvPr id="162820" name="AutoShape 4"/>
            <p:cNvSpPr>
              <a:spLocks noChangeArrowheads="1"/>
            </p:cNvSpPr>
            <p:nvPr/>
          </p:nvSpPr>
          <p:spPr bwMode="auto">
            <a:xfrm>
              <a:off x="768" y="1614"/>
              <a:ext cx="4632" cy="2164"/>
            </a:xfrm>
            <a:prstGeom prst="roundRect">
              <a:avLst>
                <a:gd name="adj" fmla="val 12495"/>
              </a:avLst>
            </a:prstGeom>
            <a:solidFill>
              <a:srgbClr val="CECECE"/>
            </a:solidFill>
            <a:ln w="50800">
              <a:solidFill>
                <a:schemeClr val="folHlink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62821" name="Line 5"/>
            <p:cNvSpPr>
              <a:spLocks noChangeShapeType="1"/>
            </p:cNvSpPr>
            <p:nvPr/>
          </p:nvSpPr>
          <p:spPr bwMode="auto">
            <a:xfrm>
              <a:off x="1763" y="1635"/>
              <a:ext cx="0" cy="36"/>
            </a:xfrm>
            <a:prstGeom prst="line">
              <a:avLst/>
            </a:prstGeom>
            <a:noFill/>
            <a:ln w="5080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62822" name="Line 6"/>
            <p:cNvSpPr>
              <a:spLocks noChangeShapeType="1"/>
            </p:cNvSpPr>
            <p:nvPr/>
          </p:nvSpPr>
          <p:spPr bwMode="auto">
            <a:xfrm>
              <a:off x="2877" y="1626"/>
              <a:ext cx="0" cy="36"/>
            </a:xfrm>
            <a:prstGeom prst="line">
              <a:avLst/>
            </a:prstGeom>
            <a:noFill/>
            <a:ln w="5080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62823" name="Line 7"/>
            <p:cNvSpPr>
              <a:spLocks noChangeShapeType="1"/>
            </p:cNvSpPr>
            <p:nvPr/>
          </p:nvSpPr>
          <p:spPr bwMode="auto">
            <a:xfrm>
              <a:off x="3991" y="1626"/>
              <a:ext cx="0" cy="36"/>
            </a:xfrm>
            <a:prstGeom prst="line">
              <a:avLst/>
            </a:prstGeom>
            <a:noFill/>
            <a:ln w="5080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62824" name="Line 8"/>
            <p:cNvSpPr>
              <a:spLocks noChangeShapeType="1"/>
            </p:cNvSpPr>
            <p:nvPr/>
          </p:nvSpPr>
          <p:spPr bwMode="auto">
            <a:xfrm>
              <a:off x="5106" y="1617"/>
              <a:ext cx="0" cy="36"/>
            </a:xfrm>
            <a:prstGeom prst="line">
              <a:avLst/>
            </a:prstGeom>
            <a:noFill/>
            <a:ln w="5080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62825" name="Line 9"/>
            <p:cNvSpPr>
              <a:spLocks noChangeShapeType="1"/>
            </p:cNvSpPr>
            <p:nvPr/>
          </p:nvSpPr>
          <p:spPr bwMode="auto">
            <a:xfrm>
              <a:off x="1220" y="1622"/>
              <a:ext cx="0" cy="28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62826" name="Line 10"/>
            <p:cNvSpPr>
              <a:spLocks noChangeShapeType="1"/>
            </p:cNvSpPr>
            <p:nvPr/>
          </p:nvSpPr>
          <p:spPr bwMode="auto">
            <a:xfrm>
              <a:off x="2331" y="1616"/>
              <a:ext cx="0" cy="28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62827" name="Line 11"/>
            <p:cNvSpPr>
              <a:spLocks noChangeShapeType="1"/>
            </p:cNvSpPr>
            <p:nvPr/>
          </p:nvSpPr>
          <p:spPr bwMode="auto">
            <a:xfrm>
              <a:off x="3443" y="1616"/>
              <a:ext cx="0" cy="28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62828" name="Line 12"/>
            <p:cNvSpPr>
              <a:spLocks noChangeShapeType="1"/>
            </p:cNvSpPr>
            <p:nvPr/>
          </p:nvSpPr>
          <p:spPr bwMode="auto">
            <a:xfrm>
              <a:off x="4554" y="1611"/>
              <a:ext cx="0" cy="28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62829" name="Line 13"/>
            <p:cNvSpPr>
              <a:spLocks noChangeShapeType="1"/>
            </p:cNvSpPr>
            <p:nvPr/>
          </p:nvSpPr>
          <p:spPr bwMode="auto">
            <a:xfrm>
              <a:off x="962" y="1622"/>
              <a:ext cx="0" cy="28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62830" name="Line 14"/>
            <p:cNvSpPr>
              <a:spLocks noChangeShapeType="1"/>
            </p:cNvSpPr>
            <p:nvPr/>
          </p:nvSpPr>
          <p:spPr bwMode="auto">
            <a:xfrm>
              <a:off x="2072" y="1616"/>
              <a:ext cx="0" cy="28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62831" name="Line 15"/>
            <p:cNvSpPr>
              <a:spLocks noChangeShapeType="1"/>
            </p:cNvSpPr>
            <p:nvPr/>
          </p:nvSpPr>
          <p:spPr bwMode="auto">
            <a:xfrm>
              <a:off x="3184" y="1616"/>
              <a:ext cx="0" cy="28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62832" name="Line 16"/>
            <p:cNvSpPr>
              <a:spLocks noChangeShapeType="1"/>
            </p:cNvSpPr>
            <p:nvPr/>
          </p:nvSpPr>
          <p:spPr bwMode="auto">
            <a:xfrm>
              <a:off x="4295" y="1611"/>
              <a:ext cx="0" cy="28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62833" name="Line 17"/>
            <p:cNvSpPr>
              <a:spLocks noChangeShapeType="1"/>
            </p:cNvSpPr>
            <p:nvPr/>
          </p:nvSpPr>
          <p:spPr bwMode="auto">
            <a:xfrm>
              <a:off x="1505" y="1628"/>
              <a:ext cx="0" cy="27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62834" name="Line 18"/>
            <p:cNvSpPr>
              <a:spLocks noChangeShapeType="1"/>
            </p:cNvSpPr>
            <p:nvPr/>
          </p:nvSpPr>
          <p:spPr bwMode="auto">
            <a:xfrm>
              <a:off x="2615" y="1622"/>
              <a:ext cx="0" cy="28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62835" name="Line 19"/>
            <p:cNvSpPr>
              <a:spLocks noChangeShapeType="1"/>
            </p:cNvSpPr>
            <p:nvPr/>
          </p:nvSpPr>
          <p:spPr bwMode="auto">
            <a:xfrm>
              <a:off x="3727" y="1622"/>
              <a:ext cx="0" cy="28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62836" name="Line 20"/>
            <p:cNvSpPr>
              <a:spLocks noChangeShapeType="1"/>
            </p:cNvSpPr>
            <p:nvPr/>
          </p:nvSpPr>
          <p:spPr bwMode="auto">
            <a:xfrm>
              <a:off x="4838" y="1616"/>
              <a:ext cx="0" cy="28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62837" name="Rectangle 21"/>
            <p:cNvSpPr>
              <a:spLocks noChangeArrowheads="1"/>
            </p:cNvSpPr>
            <p:nvPr/>
          </p:nvSpPr>
          <p:spPr bwMode="auto">
            <a:xfrm>
              <a:off x="1439" y="1823"/>
              <a:ext cx="151" cy="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0488" tIns="44450" rIns="90488" bIns="44450">
              <a:spAutoFit/>
            </a:bodyPr>
            <a:lstStyle/>
            <a:p>
              <a:pPr eaLnBrk="0" hangingPunct="0"/>
              <a:r>
                <a:rPr lang="en-US" altLang="en-US" sz="100" i="1">
                  <a:solidFill>
                    <a:srgbClr val="000000"/>
                  </a:solidFill>
                </a:rPr>
                <a:t>400 nm</a:t>
              </a:r>
            </a:p>
          </p:txBody>
        </p:sp>
        <p:sp>
          <p:nvSpPr>
            <p:cNvPr id="162838" name="Rectangle 22"/>
            <p:cNvSpPr>
              <a:spLocks noChangeArrowheads="1"/>
            </p:cNvSpPr>
            <p:nvPr/>
          </p:nvSpPr>
          <p:spPr bwMode="auto">
            <a:xfrm>
              <a:off x="2588" y="1823"/>
              <a:ext cx="151" cy="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0488" tIns="44450" rIns="90488" bIns="44450">
              <a:spAutoFit/>
            </a:bodyPr>
            <a:lstStyle/>
            <a:p>
              <a:pPr eaLnBrk="0" hangingPunct="0"/>
              <a:r>
                <a:rPr lang="en-US" altLang="en-US" sz="100" i="1">
                  <a:solidFill>
                    <a:srgbClr val="000000"/>
                  </a:solidFill>
                </a:rPr>
                <a:t>500 nm</a:t>
              </a:r>
            </a:p>
          </p:txBody>
        </p:sp>
        <p:sp>
          <p:nvSpPr>
            <p:cNvPr id="162839" name="Rectangle 23"/>
            <p:cNvSpPr>
              <a:spLocks noChangeArrowheads="1"/>
            </p:cNvSpPr>
            <p:nvPr/>
          </p:nvSpPr>
          <p:spPr bwMode="auto">
            <a:xfrm>
              <a:off x="3674" y="1823"/>
              <a:ext cx="151" cy="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0488" tIns="44450" rIns="90488" bIns="44450">
              <a:spAutoFit/>
            </a:bodyPr>
            <a:lstStyle/>
            <a:p>
              <a:pPr eaLnBrk="0" hangingPunct="0"/>
              <a:r>
                <a:rPr lang="en-US" altLang="en-US" sz="100" i="1">
                  <a:solidFill>
                    <a:srgbClr val="000000"/>
                  </a:solidFill>
                </a:rPr>
                <a:t>600 nm</a:t>
              </a:r>
            </a:p>
          </p:txBody>
        </p:sp>
        <p:sp>
          <p:nvSpPr>
            <p:cNvPr id="162840" name="Rectangle 24"/>
            <p:cNvSpPr>
              <a:spLocks noChangeArrowheads="1"/>
            </p:cNvSpPr>
            <p:nvPr/>
          </p:nvSpPr>
          <p:spPr bwMode="auto">
            <a:xfrm>
              <a:off x="4759" y="1823"/>
              <a:ext cx="151" cy="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0488" tIns="44450" rIns="90488" bIns="44450">
              <a:spAutoFit/>
            </a:bodyPr>
            <a:lstStyle/>
            <a:p>
              <a:pPr eaLnBrk="0" hangingPunct="0"/>
              <a:r>
                <a:rPr lang="en-US" altLang="en-US" sz="100" i="1">
                  <a:solidFill>
                    <a:srgbClr val="000000"/>
                  </a:solidFill>
                </a:rPr>
                <a:t>700 nm</a:t>
              </a:r>
            </a:p>
          </p:txBody>
        </p:sp>
        <p:sp>
          <p:nvSpPr>
            <p:cNvPr id="162841" name="Line 25"/>
            <p:cNvSpPr>
              <a:spLocks noChangeShapeType="1"/>
            </p:cNvSpPr>
            <p:nvPr/>
          </p:nvSpPr>
          <p:spPr bwMode="auto">
            <a:xfrm>
              <a:off x="1763" y="3746"/>
              <a:ext cx="0" cy="36"/>
            </a:xfrm>
            <a:prstGeom prst="line">
              <a:avLst/>
            </a:prstGeom>
            <a:noFill/>
            <a:ln w="5080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62842" name="Line 26"/>
            <p:cNvSpPr>
              <a:spLocks noChangeShapeType="1"/>
            </p:cNvSpPr>
            <p:nvPr/>
          </p:nvSpPr>
          <p:spPr bwMode="auto">
            <a:xfrm>
              <a:off x="2877" y="3737"/>
              <a:ext cx="0" cy="36"/>
            </a:xfrm>
            <a:prstGeom prst="line">
              <a:avLst/>
            </a:prstGeom>
            <a:noFill/>
            <a:ln w="5080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62843" name="Line 27"/>
            <p:cNvSpPr>
              <a:spLocks noChangeShapeType="1"/>
            </p:cNvSpPr>
            <p:nvPr/>
          </p:nvSpPr>
          <p:spPr bwMode="auto">
            <a:xfrm>
              <a:off x="3991" y="3737"/>
              <a:ext cx="0" cy="36"/>
            </a:xfrm>
            <a:prstGeom prst="line">
              <a:avLst/>
            </a:prstGeom>
            <a:noFill/>
            <a:ln w="5080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62844" name="Line 28"/>
            <p:cNvSpPr>
              <a:spLocks noChangeShapeType="1"/>
            </p:cNvSpPr>
            <p:nvPr/>
          </p:nvSpPr>
          <p:spPr bwMode="auto">
            <a:xfrm>
              <a:off x="5106" y="3728"/>
              <a:ext cx="0" cy="37"/>
            </a:xfrm>
            <a:prstGeom prst="line">
              <a:avLst/>
            </a:prstGeom>
            <a:noFill/>
            <a:ln w="5080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pic>
          <p:nvPicPr>
            <p:cNvPr id="162845" name="Picture 29"/>
            <p:cNvPicPr>
              <a:picLocks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17" y="3079"/>
              <a:ext cx="5" cy="1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508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sp>
          <p:nvSpPr>
            <p:cNvPr id="162846" name="Rectangle 30"/>
            <p:cNvSpPr>
              <a:spLocks noChangeArrowheads="1"/>
            </p:cNvSpPr>
            <p:nvPr/>
          </p:nvSpPr>
          <p:spPr bwMode="auto">
            <a:xfrm>
              <a:off x="5668" y="3744"/>
              <a:ext cx="394" cy="28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0488" tIns="44450" rIns="90488" bIns="44450">
              <a:spAutoFit/>
            </a:bodyPr>
            <a:lstStyle/>
            <a:p>
              <a:pPr eaLnBrk="0" hangingPunct="0"/>
              <a:r>
                <a:rPr lang="en-US" altLang="en-US" sz="2400" b="1" i="1" dirty="0"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PI</a:t>
              </a:r>
            </a:p>
          </p:txBody>
        </p:sp>
        <p:sp>
          <p:nvSpPr>
            <p:cNvPr id="162847" name="Freeform 31"/>
            <p:cNvSpPr>
              <a:spLocks/>
            </p:cNvSpPr>
            <p:nvPr/>
          </p:nvSpPr>
          <p:spPr bwMode="auto">
            <a:xfrm>
              <a:off x="1623" y="1979"/>
              <a:ext cx="2598" cy="1819"/>
            </a:xfrm>
            <a:custGeom>
              <a:avLst/>
              <a:gdLst>
                <a:gd name="T0" fmla="*/ 0 w 2398"/>
                <a:gd name="T1" fmla="*/ 1818 h 1819"/>
                <a:gd name="T2" fmla="*/ 192 w 2398"/>
                <a:gd name="T3" fmla="*/ 1674 h 1819"/>
                <a:gd name="T4" fmla="*/ 393 w 2398"/>
                <a:gd name="T5" fmla="*/ 1531 h 1819"/>
                <a:gd name="T6" fmla="*/ 488 w 2398"/>
                <a:gd name="T7" fmla="*/ 1477 h 1819"/>
                <a:gd name="T8" fmla="*/ 596 w 2398"/>
                <a:gd name="T9" fmla="*/ 1378 h 1819"/>
                <a:gd name="T10" fmla="*/ 655 w 2398"/>
                <a:gd name="T11" fmla="*/ 1312 h 1819"/>
                <a:gd name="T12" fmla="*/ 727 w 2398"/>
                <a:gd name="T13" fmla="*/ 1203 h 1819"/>
                <a:gd name="T14" fmla="*/ 810 w 2398"/>
                <a:gd name="T15" fmla="*/ 1061 h 1819"/>
                <a:gd name="T16" fmla="*/ 858 w 2398"/>
                <a:gd name="T17" fmla="*/ 952 h 1819"/>
                <a:gd name="T18" fmla="*/ 917 w 2398"/>
                <a:gd name="T19" fmla="*/ 798 h 1819"/>
                <a:gd name="T20" fmla="*/ 977 w 2398"/>
                <a:gd name="T21" fmla="*/ 635 h 1819"/>
                <a:gd name="T22" fmla="*/ 1037 w 2398"/>
                <a:gd name="T23" fmla="*/ 481 h 1819"/>
                <a:gd name="T24" fmla="*/ 1097 w 2398"/>
                <a:gd name="T25" fmla="*/ 383 h 1819"/>
                <a:gd name="T26" fmla="*/ 1120 w 2398"/>
                <a:gd name="T27" fmla="*/ 328 h 1819"/>
                <a:gd name="T28" fmla="*/ 1156 w 2398"/>
                <a:gd name="T29" fmla="*/ 252 h 1819"/>
                <a:gd name="T30" fmla="*/ 1240 w 2398"/>
                <a:gd name="T31" fmla="*/ 109 h 1819"/>
                <a:gd name="T32" fmla="*/ 1347 w 2398"/>
                <a:gd name="T33" fmla="*/ 22 h 1819"/>
                <a:gd name="T34" fmla="*/ 1395 w 2398"/>
                <a:gd name="T35" fmla="*/ 0 h 1819"/>
                <a:gd name="T36" fmla="*/ 1466 w 2398"/>
                <a:gd name="T37" fmla="*/ 22 h 1819"/>
                <a:gd name="T38" fmla="*/ 1502 w 2398"/>
                <a:gd name="T39" fmla="*/ 66 h 1819"/>
                <a:gd name="T40" fmla="*/ 1585 w 2398"/>
                <a:gd name="T41" fmla="*/ 142 h 1819"/>
                <a:gd name="T42" fmla="*/ 1669 w 2398"/>
                <a:gd name="T43" fmla="*/ 295 h 1819"/>
                <a:gd name="T44" fmla="*/ 1741 w 2398"/>
                <a:gd name="T45" fmla="*/ 558 h 1819"/>
                <a:gd name="T46" fmla="*/ 1812 w 2398"/>
                <a:gd name="T47" fmla="*/ 1017 h 1819"/>
                <a:gd name="T48" fmla="*/ 1860 w 2398"/>
                <a:gd name="T49" fmla="*/ 1258 h 1819"/>
                <a:gd name="T50" fmla="*/ 1884 w 2398"/>
                <a:gd name="T51" fmla="*/ 1389 h 1819"/>
                <a:gd name="T52" fmla="*/ 1919 w 2398"/>
                <a:gd name="T53" fmla="*/ 1444 h 1819"/>
                <a:gd name="T54" fmla="*/ 1979 w 2398"/>
                <a:gd name="T55" fmla="*/ 1531 h 1819"/>
                <a:gd name="T56" fmla="*/ 2086 w 2398"/>
                <a:gd name="T57" fmla="*/ 1608 h 1819"/>
                <a:gd name="T58" fmla="*/ 2170 w 2398"/>
                <a:gd name="T59" fmla="*/ 1673 h 1819"/>
                <a:gd name="T60" fmla="*/ 2277 w 2398"/>
                <a:gd name="T61" fmla="*/ 1750 h 1819"/>
                <a:gd name="T62" fmla="*/ 2397 w 2398"/>
                <a:gd name="T63" fmla="*/ 1794 h 18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398" h="1819">
                  <a:moveTo>
                    <a:pt x="0" y="1818"/>
                  </a:moveTo>
                  <a:lnTo>
                    <a:pt x="192" y="1674"/>
                  </a:lnTo>
                  <a:lnTo>
                    <a:pt x="393" y="1531"/>
                  </a:lnTo>
                  <a:lnTo>
                    <a:pt x="488" y="1477"/>
                  </a:lnTo>
                  <a:lnTo>
                    <a:pt x="596" y="1378"/>
                  </a:lnTo>
                  <a:lnTo>
                    <a:pt x="655" y="1312"/>
                  </a:lnTo>
                  <a:lnTo>
                    <a:pt x="727" y="1203"/>
                  </a:lnTo>
                  <a:lnTo>
                    <a:pt x="810" y="1061"/>
                  </a:lnTo>
                  <a:lnTo>
                    <a:pt x="858" y="952"/>
                  </a:lnTo>
                  <a:lnTo>
                    <a:pt x="917" y="798"/>
                  </a:lnTo>
                  <a:lnTo>
                    <a:pt x="977" y="635"/>
                  </a:lnTo>
                  <a:lnTo>
                    <a:pt x="1037" y="481"/>
                  </a:lnTo>
                  <a:lnTo>
                    <a:pt x="1097" y="383"/>
                  </a:lnTo>
                  <a:lnTo>
                    <a:pt x="1120" y="328"/>
                  </a:lnTo>
                  <a:lnTo>
                    <a:pt x="1156" y="252"/>
                  </a:lnTo>
                  <a:lnTo>
                    <a:pt x="1240" y="109"/>
                  </a:lnTo>
                  <a:lnTo>
                    <a:pt x="1347" y="22"/>
                  </a:lnTo>
                  <a:lnTo>
                    <a:pt x="1395" y="0"/>
                  </a:lnTo>
                  <a:lnTo>
                    <a:pt x="1466" y="22"/>
                  </a:lnTo>
                  <a:lnTo>
                    <a:pt x="1502" y="66"/>
                  </a:lnTo>
                  <a:lnTo>
                    <a:pt x="1585" y="142"/>
                  </a:lnTo>
                  <a:lnTo>
                    <a:pt x="1669" y="295"/>
                  </a:lnTo>
                  <a:lnTo>
                    <a:pt x="1741" y="558"/>
                  </a:lnTo>
                  <a:lnTo>
                    <a:pt x="1812" y="1017"/>
                  </a:lnTo>
                  <a:lnTo>
                    <a:pt x="1860" y="1258"/>
                  </a:lnTo>
                  <a:lnTo>
                    <a:pt x="1884" y="1389"/>
                  </a:lnTo>
                  <a:lnTo>
                    <a:pt x="1919" y="1444"/>
                  </a:lnTo>
                  <a:lnTo>
                    <a:pt x="1979" y="1531"/>
                  </a:lnTo>
                  <a:lnTo>
                    <a:pt x="2086" y="1608"/>
                  </a:lnTo>
                  <a:lnTo>
                    <a:pt x="2170" y="1673"/>
                  </a:lnTo>
                  <a:lnTo>
                    <a:pt x="2277" y="1750"/>
                  </a:lnTo>
                  <a:lnTo>
                    <a:pt x="2397" y="1794"/>
                  </a:lnTo>
                </a:path>
              </a:pathLst>
            </a:custGeom>
            <a:gradFill rotWithShape="0">
              <a:gsLst>
                <a:gs pos="0">
                  <a:srgbClr val="3365FB">
                    <a:gamma/>
                    <a:tint val="89804"/>
                    <a:invGamma/>
                  </a:srgbClr>
                </a:gs>
                <a:gs pos="100000">
                  <a:srgbClr val="3365FB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762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62848" name="Freeform 32"/>
            <p:cNvSpPr>
              <a:spLocks/>
            </p:cNvSpPr>
            <p:nvPr/>
          </p:nvSpPr>
          <p:spPr bwMode="auto">
            <a:xfrm>
              <a:off x="3120" y="2016"/>
              <a:ext cx="2107" cy="1752"/>
            </a:xfrm>
            <a:custGeom>
              <a:avLst/>
              <a:gdLst>
                <a:gd name="T0" fmla="*/ 0 w 1945"/>
                <a:gd name="T1" fmla="*/ 1751 h 1752"/>
                <a:gd name="T2" fmla="*/ 119 w 1945"/>
                <a:gd name="T3" fmla="*/ 1554 h 1752"/>
                <a:gd name="T4" fmla="*/ 262 w 1945"/>
                <a:gd name="T5" fmla="*/ 1346 h 1752"/>
                <a:gd name="T6" fmla="*/ 381 w 1945"/>
                <a:gd name="T7" fmla="*/ 1127 h 1752"/>
                <a:gd name="T8" fmla="*/ 465 w 1945"/>
                <a:gd name="T9" fmla="*/ 985 h 1752"/>
                <a:gd name="T10" fmla="*/ 537 w 1945"/>
                <a:gd name="T11" fmla="*/ 843 h 1752"/>
                <a:gd name="T12" fmla="*/ 632 w 1945"/>
                <a:gd name="T13" fmla="*/ 679 h 1752"/>
                <a:gd name="T14" fmla="*/ 751 w 1945"/>
                <a:gd name="T15" fmla="*/ 449 h 1752"/>
                <a:gd name="T16" fmla="*/ 847 w 1945"/>
                <a:gd name="T17" fmla="*/ 252 h 1752"/>
                <a:gd name="T18" fmla="*/ 954 w 1945"/>
                <a:gd name="T19" fmla="*/ 77 h 1752"/>
                <a:gd name="T20" fmla="*/ 1002 w 1945"/>
                <a:gd name="T21" fmla="*/ 22 h 1752"/>
                <a:gd name="T22" fmla="*/ 1050 w 1945"/>
                <a:gd name="T23" fmla="*/ 0 h 1752"/>
                <a:gd name="T24" fmla="*/ 1073 w 1945"/>
                <a:gd name="T25" fmla="*/ 0 h 1752"/>
                <a:gd name="T26" fmla="*/ 1109 w 1945"/>
                <a:gd name="T27" fmla="*/ 11 h 1752"/>
                <a:gd name="T28" fmla="*/ 1145 w 1945"/>
                <a:gd name="T29" fmla="*/ 33 h 1752"/>
                <a:gd name="T30" fmla="*/ 1193 w 1945"/>
                <a:gd name="T31" fmla="*/ 77 h 1752"/>
                <a:gd name="T32" fmla="*/ 1264 w 1945"/>
                <a:gd name="T33" fmla="*/ 241 h 1752"/>
                <a:gd name="T34" fmla="*/ 1312 w 1945"/>
                <a:gd name="T35" fmla="*/ 351 h 1752"/>
                <a:gd name="T36" fmla="*/ 1396 w 1945"/>
                <a:gd name="T37" fmla="*/ 504 h 1752"/>
                <a:gd name="T38" fmla="*/ 1467 w 1945"/>
                <a:gd name="T39" fmla="*/ 679 h 1752"/>
                <a:gd name="T40" fmla="*/ 1539 w 1945"/>
                <a:gd name="T41" fmla="*/ 854 h 1752"/>
                <a:gd name="T42" fmla="*/ 1586 w 1945"/>
                <a:gd name="T43" fmla="*/ 1018 h 1752"/>
                <a:gd name="T44" fmla="*/ 1670 w 1945"/>
                <a:gd name="T45" fmla="*/ 1214 h 1752"/>
                <a:gd name="T46" fmla="*/ 1753 w 1945"/>
                <a:gd name="T47" fmla="*/ 1357 h 1752"/>
                <a:gd name="T48" fmla="*/ 1813 w 1945"/>
                <a:gd name="T49" fmla="*/ 1532 h 1752"/>
                <a:gd name="T50" fmla="*/ 1861 w 1945"/>
                <a:gd name="T51" fmla="*/ 1619 h 1752"/>
                <a:gd name="T52" fmla="*/ 1944 w 1945"/>
                <a:gd name="T53" fmla="*/ 1751 h 17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945" h="1752">
                  <a:moveTo>
                    <a:pt x="0" y="1751"/>
                  </a:moveTo>
                  <a:lnTo>
                    <a:pt x="119" y="1554"/>
                  </a:lnTo>
                  <a:lnTo>
                    <a:pt x="262" y="1346"/>
                  </a:lnTo>
                  <a:lnTo>
                    <a:pt x="381" y="1127"/>
                  </a:lnTo>
                  <a:lnTo>
                    <a:pt x="465" y="985"/>
                  </a:lnTo>
                  <a:lnTo>
                    <a:pt x="537" y="843"/>
                  </a:lnTo>
                  <a:lnTo>
                    <a:pt x="632" y="679"/>
                  </a:lnTo>
                  <a:lnTo>
                    <a:pt x="751" y="449"/>
                  </a:lnTo>
                  <a:lnTo>
                    <a:pt x="847" y="252"/>
                  </a:lnTo>
                  <a:lnTo>
                    <a:pt x="954" y="77"/>
                  </a:lnTo>
                  <a:lnTo>
                    <a:pt x="1002" y="22"/>
                  </a:lnTo>
                  <a:lnTo>
                    <a:pt x="1050" y="0"/>
                  </a:lnTo>
                  <a:lnTo>
                    <a:pt x="1073" y="0"/>
                  </a:lnTo>
                  <a:lnTo>
                    <a:pt x="1109" y="11"/>
                  </a:lnTo>
                  <a:lnTo>
                    <a:pt x="1145" y="33"/>
                  </a:lnTo>
                  <a:lnTo>
                    <a:pt x="1193" y="77"/>
                  </a:lnTo>
                  <a:lnTo>
                    <a:pt x="1264" y="241"/>
                  </a:lnTo>
                  <a:lnTo>
                    <a:pt x="1312" y="351"/>
                  </a:lnTo>
                  <a:lnTo>
                    <a:pt x="1396" y="504"/>
                  </a:lnTo>
                  <a:lnTo>
                    <a:pt x="1467" y="679"/>
                  </a:lnTo>
                  <a:lnTo>
                    <a:pt x="1539" y="854"/>
                  </a:lnTo>
                  <a:lnTo>
                    <a:pt x="1586" y="1018"/>
                  </a:lnTo>
                  <a:lnTo>
                    <a:pt x="1670" y="1214"/>
                  </a:lnTo>
                  <a:lnTo>
                    <a:pt x="1753" y="1357"/>
                  </a:lnTo>
                  <a:lnTo>
                    <a:pt x="1813" y="1532"/>
                  </a:lnTo>
                  <a:lnTo>
                    <a:pt x="1861" y="1619"/>
                  </a:lnTo>
                  <a:lnTo>
                    <a:pt x="1944" y="1751"/>
                  </a:lnTo>
                </a:path>
              </a:pathLst>
            </a:custGeom>
            <a:gradFill rotWithShape="0">
              <a:gsLst>
                <a:gs pos="0">
                  <a:srgbClr val="D93192">
                    <a:gamma/>
                    <a:tint val="30196"/>
                    <a:invGamma/>
                  </a:srgbClr>
                </a:gs>
                <a:gs pos="100000">
                  <a:srgbClr val="D93192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762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62849" name="Line 33"/>
            <p:cNvSpPr>
              <a:spLocks noChangeShapeType="1"/>
            </p:cNvSpPr>
            <p:nvPr/>
          </p:nvSpPr>
          <p:spPr bwMode="auto">
            <a:xfrm>
              <a:off x="2754" y="1638"/>
              <a:ext cx="0" cy="2107"/>
            </a:xfrm>
            <a:prstGeom prst="line">
              <a:avLst/>
            </a:prstGeom>
            <a:noFill/>
            <a:ln w="76200">
              <a:solidFill>
                <a:schemeClr val="bg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62850" name="Line 34"/>
            <p:cNvSpPr>
              <a:spLocks noChangeShapeType="1"/>
            </p:cNvSpPr>
            <p:nvPr/>
          </p:nvSpPr>
          <p:spPr bwMode="auto">
            <a:xfrm>
              <a:off x="3065" y="1638"/>
              <a:ext cx="0" cy="2102"/>
            </a:xfrm>
            <a:prstGeom prst="line">
              <a:avLst/>
            </a:prstGeom>
            <a:noFill/>
            <a:ln w="76200">
              <a:solidFill>
                <a:srgbClr val="86FFDB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62851" name="Line 35"/>
            <p:cNvSpPr>
              <a:spLocks noChangeShapeType="1"/>
            </p:cNvSpPr>
            <p:nvPr/>
          </p:nvSpPr>
          <p:spPr bwMode="auto">
            <a:xfrm>
              <a:off x="1229" y="1638"/>
              <a:ext cx="0" cy="2107"/>
            </a:xfrm>
            <a:prstGeom prst="line">
              <a:avLst/>
            </a:prstGeom>
            <a:noFill/>
            <a:ln w="76200">
              <a:solidFill>
                <a:srgbClr val="E3BE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62852" name="Line 36"/>
            <p:cNvSpPr>
              <a:spLocks noChangeShapeType="1"/>
            </p:cNvSpPr>
            <p:nvPr/>
          </p:nvSpPr>
          <p:spPr bwMode="auto">
            <a:xfrm>
              <a:off x="2380" y="1638"/>
              <a:ext cx="0" cy="2107"/>
            </a:xfrm>
            <a:prstGeom prst="line">
              <a:avLst/>
            </a:prstGeom>
            <a:noFill/>
            <a:ln w="76200">
              <a:solidFill>
                <a:srgbClr val="AF79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62853" name="Rectangle 37"/>
            <p:cNvSpPr>
              <a:spLocks noChangeArrowheads="1"/>
            </p:cNvSpPr>
            <p:nvPr/>
          </p:nvSpPr>
          <p:spPr bwMode="auto">
            <a:xfrm>
              <a:off x="2843" y="3744"/>
              <a:ext cx="553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0488" tIns="44450" rIns="90488" bIns="44450">
              <a:spAutoFit/>
            </a:bodyPr>
            <a:lstStyle/>
            <a:p>
              <a:pPr algn="ctr" eaLnBrk="0" hangingPunct="0"/>
              <a:r>
                <a:rPr lang="en-US" altLang="en-US" sz="2000" b="1" dirty="0"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DNA</a:t>
              </a:r>
            </a:p>
          </p:txBody>
        </p:sp>
        <p:sp>
          <p:nvSpPr>
            <p:cNvPr id="162854" name="Rectangle 38"/>
            <p:cNvSpPr>
              <a:spLocks noChangeArrowheads="1"/>
            </p:cNvSpPr>
            <p:nvPr/>
          </p:nvSpPr>
          <p:spPr bwMode="auto">
            <a:xfrm>
              <a:off x="2496" y="1152"/>
              <a:ext cx="1106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0488" tIns="44450" rIns="90488" bIns="44450">
              <a:spAutoFit/>
            </a:bodyPr>
            <a:lstStyle/>
            <a:p>
              <a:pPr eaLnBrk="0" hangingPunct="0"/>
              <a:r>
                <a:rPr lang="en-US" altLang="en-US" sz="2000" b="1" dirty="0"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Excitation</a:t>
              </a:r>
            </a:p>
          </p:txBody>
        </p:sp>
        <p:sp>
          <p:nvSpPr>
            <p:cNvPr id="162855" name="Rectangle 39"/>
            <p:cNvSpPr>
              <a:spLocks noChangeArrowheads="1"/>
            </p:cNvSpPr>
            <p:nvPr/>
          </p:nvSpPr>
          <p:spPr bwMode="auto">
            <a:xfrm>
              <a:off x="4004" y="1152"/>
              <a:ext cx="1002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0488" tIns="44450" rIns="90488" bIns="44450">
              <a:spAutoFit/>
            </a:bodyPr>
            <a:lstStyle/>
            <a:p>
              <a:pPr eaLnBrk="0" hangingPunct="0"/>
              <a:r>
                <a:rPr lang="en-US" altLang="en-US" sz="2000" b="1" dirty="0"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Emission</a:t>
              </a:r>
            </a:p>
          </p:txBody>
        </p:sp>
        <p:sp>
          <p:nvSpPr>
            <p:cNvPr id="162856" name="Line 40"/>
            <p:cNvSpPr>
              <a:spLocks noChangeShapeType="1"/>
            </p:cNvSpPr>
            <p:nvPr/>
          </p:nvSpPr>
          <p:spPr bwMode="auto">
            <a:xfrm flipH="1">
              <a:off x="3331" y="1622"/>
              <a:ext cx="54" cy="2148"/>
            </a:xfrm>
            <a:prstGeom prst="line">
              <a:avLst/>
            </a:prstGeom>
            <a:noFill/>
            <a:ln w="76200">
              <a:solidFill>
                <a:srgbClr val="51DC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62857" name="Rectangle 41"/>
            <p:cNvSpPr>
              <a:spLocks noChangeArrowheads="1"/>
            </p:cNvSpPr>
            <p:nvPr/>
          </p:nvSpPr>
          <p:spPr bwMode="auto">
            <a:xfrm>
              <a:off x="598" y="1344"/>
              <a:ext cx="5164" cy="2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0488" tIns="44450" rIns="90488" bIns="44450">
              <a:spAutoFit/>
            </a:bodyPr>
            <a:lstStyle/>
            <a:p>
              <a:pPr eaLnBrk="0" hangingPunct="0"/>
              <a:r>
                <a:rPr lang="en-US" altLang="en-US" sz="1600" b="1" dirty="0"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300 nm      400 nm            500 nm             600 nm            700 nm</a:t>
              </a:r>
            </a:p>
          </p:txBody>
        </p:sp>
      </p:grpSp>
      <p:grpSp>
        <p:nvGrpSpPr>
          <p:cNvPr id="42" name="Group 41"/>
          <p:cNvGrpSpPr/>
          <p:nvPr/>
        </p:nvGrpSpPr>
        <p:grpSpPr>
          <a:xfrm>
            <a:off x="0" y="5607698"/>
            <a:ext cx="12192000" cy="1250302"/>
            <a:chOff x="0" y="5607698"/>
            <a:chExt cx="12192000" cy="1250302"/>
          </a:xfrm>
        </p:grpSpPr>
        <p:sp>
          <p:nvSpPr>
            <p:cNvPr id="43" name="Rectangle 42"/>
            <p:cNvSpPr/>
            <p:nvPr/>
          </p:nvSpPr>
          <p:spPr>
            <a:xfrm>
              <a:off x="0" y="5607698"/>
              <a:ext cx="12192000" cy="1250302"/>
            </a:xfrm>
            <a:prstGeom prst="rect">
              <a:avLst/>
            </a:prstGeom>
            <a:solidFill>
              <a:srgbClr val="FFF6D9"/>
            </a:solidFill>
            <a:ln>
              <a:gradFill>
                <a:gsLst>
                  <a:gs pos="0">
                    <a:schemeClr val="accent1">
                      <a:lumMod val="5000"/>
                      <a:lumOff val="95000"/>
                    </a:schemeClr>
                  </a:gs>
                  <a:gs pos="74000">
                    <a:schemeClr val="accent1">
                      <a:lumMod val="45000"/>
                      <a:lumOff val="55000"/>
                    </a:schemeClr>
                  </a:gs>
                  <a:gs pos="40000">
                    <a:schemeClr val="accent1">
                      <a:lumMod val="45000"/>
                      <a:lumOff val="55000"/>
                    </a:schemeClr>
                  </a:gs>
                  <a:gs pos="100000">
                    <a:schemeClr val="accent1">
                      <a:lumMod val="30000"/>
                      <a:lumOff val="70000"/>
                    </a:schemeClr>
                  </a:gs>
                </a:gsLst>
                <a:lin ang="5400000" scaled="1"/>
              </a:gradFill>
            </a:ln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GB" sz="2400" b="1" dirty="0">
                  <a:solidFill>
                    <a:srgbClr val="FF0000"/>
                  </a:solidFill>
                </a:rPr>
                <a:t>				Malcolm Needs CSci FIBMS FBBTS</a:t>
              </a:r>
            </a:p>
          </p:txBody>
        </p:sp>
        <p:sp>
          <p:nvSpPr>
            <p:cNvPr id="44" name="Oval 43"/>
            <p:cNvSpPr>
              <a:spLocks noChangeAspect="1"/>
            </p:cNvSpPr>
            <p:nvPr/>
          </p:nvSpPr>
          <p:spPr bwMode="auto">
            <a:xfrm rot="5400000">
              <a:off x="281710" y="5734174"/>
              <a:ext cx="972015" cy="971652"/>
            </a:xfrm>
            <a:prstGeom prst="ellipse">
              <a:avLst/>
            </a:prstGeom>
            <a:solidFill>
              <a:srgbClr val="FF1111">
                <a:alpha val="93333"/>
              </a:srgbClr>
            </a:solidFill>
            <a:ln w="38100" cap="flat" cmpd="sng" algn="ctr">
              <a:solidFill>
                <a:srgbClr val="C00000"/>
              </a:solidFill>
              <a:prstDash val="solid"/>
              <a:round/>
              <a:headEnd type="none" w="med" len="med"/>
              <a:tailEnd type="none" w="med" len="med"/>
            </a:ln>
            <a:effectLst>
              <a:outerShdw sx="1000" sy="1000" algn="ctr" rotWithShape="0">
                <a:srgbClr val="000000"/>
              </a:outerShdw>
              <a:reflection endPos="0" dir="5400000" sy="-100000" algn="bl" rotWithShape="0"/>
            </a:effectLst>
            <a:scene3d>
              <a:camera prst="obliqueBottomRight"/>
              <a:lightRig rig="threePt" dir="t"/>
            </a:scene3d>
            <a:sp3d>
              <a:bevelT w="254000" prst="slope"/>
              <a:bevelB w="114300" prst="artDeco"/>
            </a:sp3d>
          </p:spPr>
          <p:txBody>
            <a:bodyPr/>
            <a:lstStyle/>
            <a:p>
              <a:pPr defTabSz="914400" eaLnBrk="0" hangingPunct="0">
                <a:defRPr/>
              </a:pPr>
              <a:endParaRPr lang="en-GB" sz="2400">
                <a:latin typeface="Times New Roman" charset="0"/>
                <a:cs typeface="+mn-cs"/>
              </a:endParaRPr>
            </a:p>
          </p:txBody>
        </p:sp>
        <p:grpSp>
          <p:nvGrpSpPr>
            <p:cNvPr id="45" name="Group 7"/>
            <p:cNvGrpSpPr>
              <a:grpSpLocks noChangeAspect="1"/>
            </p:cNvGrpSpPr>
            <p:nvPr/>
          </p:nvGrpSpPr>
          <p:grpSpPr bwMode="auto">
            <a:xfrm>
              <a:off x="1446003" y="6071153"/>
              <a:ext cx="463617" cy="516607"/>
              <a:chOff x="2839" y="1944"/>
              <a:chExt cx="596" cy="664"/>
            </a:xfrm>
          </p:grpSpPr>
          <p:sp>
            <p:nvSpPr>
              <p:cNvPr id="317" name="Line 8"/>
              <p:cNvSpPr>
                <a:spLocks noChangeAspect="1" noChangeShapeType="1"/>
              </p:cNvSpPr>
              <p:nvPr/>
            </p:nvSpPr>
            <p:spPr bwMode="auto">
              <a:xfrm rot="2543020">
                <a:off x="3080" y="2403"/>
                <a:ext cx="90" cy="6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8" name="Line 9"/>
              <p:cNvSpPr>
                <a:spLocks noChangeAspect="1" noChangeShapeType="1"/>
              </p:cNvSpPr>
              <p:nvPr/>
            </p:nvSpPr>
            <p:spPr bwMode="auto">
              <a:xfrm rot="2543020" flipH="1">
                <a:off x="2927" y="2250"/>
                <a:ext cx="60" cy="6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9" name="Line 10"/>
              <p:cNvSpPr>
                <a:spLocks noChangeAspect="1" noChangeShapeType="1"/>
              </p:cNvSpPr>
              <p:nvPr/>
            </p:nvSpPr>
            <p:spPr bwMode="auto">
              <a:xfrm rot="2543020">
                <a:off x="2969" y="2374"/>
                <a:ext cx="9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20" name="Line 11"/>
              <p:cNvSpPr>
                <a:spLocks noChangeAspect="1" noChangeShapeType="1"/>
              </p:cNvSpPr>
              <p:nvPr/>
            </p:nvSpPr>
            <p:spPr bwMode="auto">
              <a:xfrm rot="2543020">
                <a:off x="2989" y="2352"/>
                <a:ext cx="9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21" name="Rectangle 12"/>
              <p:cNvSpPr>
                <a:spLocks noChangeAspect="1" noChangeArrowheads="1"/>
              </p:cNvSpPr>
              <p:nvPr/>
            </p:nvSpPr>
            <p:spPr bwMode="auto">
              <a:xfrm rot="4906894">
                <a:off x="3231" y="2177"/>
                <a:ext cx="50" cy="30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22" name="Rectangle 13"/>
              <p:cNvSpPr>
                <a:spLocks noChangeAspect="1" noChangeArrowheads="1"/>
              </p:cNvSpPr>
              <p:nvPr/>
            </p:nvSpPr>
            <p:spPr bwMode="auto">
              <a:xfrm rot="4862429">
                <a:off x="3258" y="2301"/>
                <a:ext cx="49" cy="30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23" name="Rectangle 14"/>
              <p:cNvSpPr>
                <a:spLocks noChangeAspect="1" noChangeArrowheads="1"/>
              </p:cNvSpPr>
              <p:nvPr/>
            </p:nvSpPr>
            <p:spPr bwMode="auto">
              <a:xfrm rot="2543020">
                <a:off x="3017" y="2344"/>
                <a:ext cx="50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24" name="Rectangle 15"/>
              <p:cNvSpPr>
                <a:spLocks noChangeAspect="1" noChangeArrowheads="1"/>
              </p:cNvSpPr>
              <p:nvPr/>
            </p:nvSpPr>
            <p:spPr bwMode="auto">
              <a:xfrm rot="2543020">
                <a:off x="2915" y="2456"/>
                <a:ext cx="50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25" name="Rectangle 16"/>
              <p:cNvSpPr>
                <a:spLocks noChangeAspect="1" noChangeArrowheads="1"/>
              </p:cNvSpPr>
              <p:nvPr/>
            </p:nvSpPr>
            <p:spPr bwMode="auto">
              <a:xfrm rot="2543020">
                <a:off x="2942" y="2275"/>
                <a:ext cx="49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26" name="Rectangle 17"/>
              <p:cNvSpPr>
                <a:spLocks noChangeAspect="1" noChangeArrowheads="1"/>
              </p:cNvSpPr>
              <p:nvPr/>
            </p:nvSpPr>
            <p:spPr bwMode="auto">
              <a:xfrm rot="10736418">
                <a:off x="2996" y="1944"/>
                <a:ext cx="49" cy="3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27" name="Rectangle 18"/>
              <p:cNvSpPr>
                <a:spLocks noChangeAspect="1" noChangeArrowheads="1"/>
              </p:cNvSpPr>
              <p:nvPr/>
            </p:nvSpPr>
            <p:spPr bwMode="auto">
              <a:xfrm rot="2543020">
                <a:off x="2839" y="2388"/>
                <a:ext cx="49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28" name="Rectangle 19"/>
              <p:cNvSpPr>
                <a:spLocks noChangeAspect="1" noChangeArrowheads="1"/>
              </p:cNvSpPr>
              <p:nvPr/>
            </p:nvSpPr>
            <p:spPr bwMode="auto">
              <a:xfrm rot="10736418">
                <a:off x="2867" y="1950"/>
                <a:ext cx="49" cy="3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329" name="AutoShape 20"/>
              <p:cNvCxnSpPr>
                <a:cxnSpLocks noChangeAspect="1" noChangeShapeType="1"/>
                <a:stCxn id="328" idx="3"/>
                <a:endCxn id="328" idx="1"/>
              </p:cNvCxnSpPr>
              <p:nvPr/>
            </p:nvCxnSpPr>
            <p:spPr bwMode="auto">
              <a:xfrm>
                <a:off x="2868" y="2118"/>
                <a:ext cx="49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30" name="AutoShape 21"/>
              <p:cNvCxnSpPr>
                <a:cxnSpLocks noChangeAspect="1" noChangeShapeType="1"/>
                <a:stCxn id="328" idx="1"/>
                <a:endCxn id="328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31" name="AutoShape 22"/>
              <p:cNvCxnSpPr>
                <a:cxnSpLocks noChangeAspect="1" noChangeShapeType="1"/>
                <a:stCxn id="328" idx="1"/>
                <a:endCxn id="328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32" name="AutoShape 23"/>
              <p:cNvCxnSpPr>
                <a:cxnSpLocks noChangeAspect="1" noChangeShapeType="1"/>
                <a:stCxn id="328" idx="1"/>
                <a:endCxn id="328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33" name="AutoShape 24"/>
              <p:cNvCxnSpPr>
                <a:cxnSpLocks noChangeAspect="1" noChangeShapeType="1"/>
                <a:stCxn id="328" idx="1"/>
                <a:endCxn id="328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34" name="AutoShape 25"/>
              <p:cNvCxnSpPr>
                <a:cxnSpLocks noChangeAspect="1" noChangeShapeType="1"/>
                <a:stCxn id="322" idx="3"/>
                <a:endCxn id="322" idx="1"/>
              </p:cNvCxnSpPr>
              <p:nvPr/>
            </p:nvCxnSpPr>
            <p:spPr bwMode="auto">
              <a:xfrm flipH="1" flipV="1">
                <a:off x="3280" y="2430"/>
                <a:ext cx="8" cy="4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35" name="AutoShape 26"/>
              <p:cNvCxnSpPr>
                <a:cxnSpLocks noChangeAspect="1" noChangeShapeType="1"/>
                <a:stCxn id="328" idx="1"/>
                <a:endCxn id="328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36" name="AutoShape 27"/>
              <p:cNvCxnSpPr>
                <a:cxnSpLocks noChangeAspect="1" noChangeShapeType="1"/>
                <a:stCxn id="328" idx="1"/>
                <a:endCxn id="328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37" name="AutoShape 28"/>
              <p:cNvCxnSpPr>
                <a:cxnSpLocks noChangeAspect="1" noChangeShapeType="1"/>
                <a:stCxn id="328" idx="1"/>
                <a:endCxn id="328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38" name="AutoShape 29"/>
              <p:cNvCxnSpPr>
                <a:cxnSpLocks noChangeAspect="1" noChangeShapeType="1"/>
              </p:cNvCxnSpPr>
              <p:nvPr/>
            </p:nvCxnSpPr>
            <p:spPr bwMode="auto">
              <a:xfrm rot="2543020" flipV="1">
                <a:off x="2997" y="2091"/>
                <a:ext cx="36" cy="34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39" name="AutoShape 30"/>
              <p:cNvCxnSpPr>
                <a:cxnSpLocks noChangeAspect="1" noChangeShapeType="1"/>
              </p:cNvCxnSpPr>
              <p:nvPr/>
            </p:nvCxnSpPr>
            <p:spPr bwMode="auto">
              <a:xfrm rot="2543020" flipH="1" flipV="1">
                <a:off x="3243" y="2317"/>
                <a:ext cx="38" cy="31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40" name="AutoShape 31"/>
              <p:cNvCxnSpPr>
                <a:cxnSpLocks noChangeAspect="1" noChangeShapeType="1"/>
                <a:stCxn id="322" idx="1"/>
                <a:endCxn id="322" idx="1"/>
              </p:cNvCxnSpPr>
              <p:nvPr/>
            </p:nvCxnSpPr>
            <p:spPr bwMode="auto">
              <a:xfrm>
                <a:off x="3280" y="2430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341" name="Line 32"/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868" y="2421"/>
                <a:ext cx="0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42" name="Line 33"/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970" y="2309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43" name="Line 34"/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935" y="2482"/>
                <a:ext cx="0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44" name="Line 35"/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3038" y="2370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45" name="Line 36"/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339" y="2399"/>
                <a:ext cx="1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46" name="Line 37"/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191" y="2427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47" name="Line 38"/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335" y="2270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48" name="Line 39"/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185" y="2299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49" name="Line 40"/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2893" y="1991"/>
                <a:ext cx="1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50" name="Line 41"/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3021" y="1984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51" name="Line 42"/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2900" y="2163"/>
                <a:ext cx="1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52" name="Line 43"/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3029" y="2156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53" name="Oval 44"/>
              <p:cNvSpPr>
                <a:spLocks noChangeAspect="1" noChangeArrowheads="1"/>
              </p:cNvSpPr>
              <p:nvPr/>
            </p:nvSpPr>
            <p:spPr bwMode="auto">
              <a:xfrm rot="2543020">
                <a:off x="2991" y="2406"/>
                <a:ext cx="20" cy="2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54" name="Oval 45"/>
              <p:cNvSpPr>
                <a:spLocks noChangeAspect="1" noChangeArrowheads="1"/>
              </p:cNvSpPr>
              <p:nvPr/>
            </p:nvSpPr>
            <p:spPr bwMode="auto">
              <a:xfrm rot="2543020">
                <a:off x="2964" y="2382"/>
                <a:ext cx="20" cy="2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</p:grpSp>
        <p:grpSp>
          <p:nvGrpSpPr>
            <p:cNvPr id="46" name="Group 397"/>
            <p:cNvGrpSpPr>
              <a:grpSpLocks noChangeAspect="1"/>
            </p:cNvGrpSpPr>
            <p:nvPr/>
          </p:nvGrpSpPr>
          <p:grpSpPr bwMode="auto">
            <a:xfrm>
              <a:off x="1982621" y="5735053"/>
              <a:ext cx="1024036" cy="1019723"/>
              <a:chOff x="3600" y="1632"/>
              <a:chExt cx="1594" cy="1587"/>
            </a:xfrm>
          </p:grpSpPr>
          <p:sp>
            <p:nvSpPr>
              <p:cNvPr id="47" name="Line 141"/>
              <p:cNvSpPr>
                <a:spLocks noChangeAspect="1" noChangeShapeType="1"/>
              </p:cNvSpPr>
              <p:nvPr/>
            </p:nvSpPr>
            <p:spPr bwMode="auto">
              <a:xfrm>
                <a:off x="4215" y="171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48" name="Line 142"/>
              <p:cNvSpPr>
                <a:spLocks noChangeAspect="1" noChangeShapeType="1"/>
              </p:cNvSpPr>
              <p:nvPr/>
            </p:nvSpPr>
            <p:spPr bwMode="auto">
              <a:xfrm flipH="1">
                <a:off x="4593" y="171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49" name="Rectangle 126"/>
              <p:cNvSpPr>
                <a:spLocks noChangeAspect="1" noChangeArrowheads="1"/>
              </p:cNvSpPr>
              <p:nvPr/>
            </p:nvSpPr>
            <p:spPr bwMode="auto">
              <a:xfrm rot="8193398">
                <a:off x="4242" y="1632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0" name="Rectangle 127"/>
              <p:cNvSpPr>
                <a:spLocks noChangeAspect="1" noChangeArrowheads="1"/>
              </p:cNvSpPr>
              <p:nvPr/>
            </p:nvSpPr>
            <p:spPr bwMode="auto">
              <a:xfrm rot="2363874">
                <a:off x="4528" y="1647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1" name="Rectangle 128"/>
              <p:cNvSpPr>
                <a:spLocks noChangeAspect="1" noChangeArrowheads="1"/>
              </p:cNvSpPr>
              <p:nvPr/>
            </p:nvSpPr>
            <p:spPr bwMode="auto">
              <a:xfrm>
                <a:off x="4217" y="1672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2" name="Line 129"/>
              <p:cNvSpPr>
                <a:spLocks noChangeAspect="1" noChangeShapeType="1"/>
              </p:cNvSpPr>
              <p:nvPr/>
            </p:nvSpPr>
            <p:spPr bwMode="auto">
              <a:xfrm flipH="1" flipV="1">
                <a:off x="4107" y="2362"/>
                <a:ext cx="27" cy="29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53" name="Line 130"/>
              <p:cNvSpPr>
                <a:spLocks noChangeAspect="1" noChangeShapeType="1"/>
              </p:cNvSpPr>
              <p:nvPr/>
            </p:nvSpPr>
            <p:spPr bwMode="auto">
              <a:xfrm flipH="1">
                <a:off x="4215" y="2741"/>
                <a:ext cx="378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4" name="Line 131"/>
              <p:cNvSpPr>
                <a:spLocks noChangeAspect="1" noChangeShapeType="1"/>
              </p:cNvSpPr>
              <p:nvPr/>
            </p:nvSpPr>
            <p:spPr bwMode="auto">
              <a:xfrm flipH="1">
                <a:off x="4674" y="2389"/>
                <a:ext cx="28" cy="29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55" name="Line 132"/>
              <p:cNvSpPr>
                <a:spLocks noChangeAspect="1" noChangeShapeType="1"/>
              </p:cNvSpPr>
              <p:nvPr/>
            </p:nvSpPr>
            <p:spPr bwMode="auto">
              <a:xfrm>
                <a:off x="4485" y="2146"/>
                <a:ext cx="162" cy="162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56" name="Line 133"/>
              <p:cNvSpPr>
                <a:spLocks noChangeAspect="1" noChangeShapeType="1"/>
              </p:cNvSpPr>
              <p:nvPr/>
            </p:nvSpPr>
            <p:spPr bwMode="auto">
              <a:xfrm flipH="1">
                <a:off x="4161" y="2146"/>
                <a:ext cx="189" cy="135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57" name="Line 134"/>
              <p:cNvSpPr>
                <a:spLocks noChangeAspect="1" noChangeShapeType="1"/>
              </p:cNvSpPr>
              <p:nvPr/>
            </p:nvSpPr>
            <p:spPr bwMode="auto">
              <a:xfrm flipH="1">
                <a:off x="4458" y="2660"/>
                <a:ext cx="27" cy="0"/>
              </a:xfrm>
              <a:prstGeom prst="line">
                <a:avLst/>
              </a:prstGeom>
              <a:noFill/>
              <a:ln w="28575">
                <a:solidFill>
                  <a:schemeClr val="hlink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8" name="Line 135"/>
              <p:cNvSpPr>
                <a:spLocks noChangeAspect="1" noChangeShapeType="1"/>
              </p:cNvSpPr>
              <p:nvPr/>
            </p:nvSpPr>
            <p:spPr bwMode="auto">
              <a:xfrm>
                <a:off x="4323" y="2633"/>
                <a:ext cx="27" cy="0"/>
              </a:xfrm>
              <a:prstGeom prst="line">
                <a:avLst/>
              </a:prstGeom>
              <a:noFill/>
              <a:ln w="28575">
                <a:solidFill>
                  <a:schemeClr val="hlink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9" name="Line 136"/>
              <p:cNvSpPr>
                <a:spLocks noChangeAspect="1" noChangeShapeType="1"/>
              </p:cNvSpPr>
              <p:nvPr/>
            </p:nvSpPr>
            <p:spPr bwMode="auto">
              <a:xfrm flipH="1">
                <a:off x="4566" y="2470"/>
                <a:ext cx="27" cy="10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60" name="Line 137"/>
              <p:cNvSpPr>
                <a:spLocks noChangeAspect="1" noChangeShapeType="1"/>
              </p:cNvSpPr>
              <p:nvPr/>
            </p:nvSpPr>
            <p:spPr bwMode="auto">
              <a:xfrm>
                <a:off x="4485" y="2281"/>
                <a:ext cx="27" cy="10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61" name="Line 138"/>
              <p:cNvSpPr>
                <a:spLocks noChangeAspect="1" noChangeShapeType="1"/>
              </p:cNvSpPr>
              <p:nvPr/>
            </p:nvSpPr>
            <p:spPr bwMode="auto">
              <a:xfrm>
                <a:off x="4215" y="2470"/>
                <a:ext cx="27" cy="8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62" name="Line 139"/>
              <p:cNvSpPr>
                <a:spLocks noChangeAspect="1" noChangeShapeType="1"/>
              </p:cNvSpPr>
              <p:nvPr/>
            </p:nvSpPr>
            <p:spPr bwMode="auto">
              <a:xfrm flipH="1">
                <a:off x="4296" y="2281"/>
                <a:ext cx="54" cy="8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63" name="Line 140"/>
              <p:cNvSpPr>
                <a:spLocks noChangeAspect="1" noChangeShapeType="1"/>
              </p:cNvSpPr>
              <p:nvPr/>
            </p:nvSpPr>
            <p:spPr bwMode="auto">
              <a:xfrm>
                <a:off x="4377" y="1902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64" name="AutoShape 143"/>
              <p:cNvCxnSpPr>
                <a:cxnSpLocks noChangeAspect="1" noChangeShapeType="1"/>
                <a:stCxn id="71" idx="0"/>
                <a:endCxn id="68" idx="0"/>
              </p:cNvCxnSpPr>
              <p:nvPr/>
            </p:nvCxnSpPr>
            <p:spPr bwMode="auto">
              <a:xfrm>
                <a:off x="4372" y="2038"/>
                <a:ext cx="91" cy="0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65" name="Rectangle 144"/>
              <p:cNvSpPr>
                <a:spLocks noChangeAspect="1" noChangeArrowheads="1"/>
              </p:cNvSpPr>
              <p:nvPr/>
            </p:nvSpPr>
            <p:spPr bwMode="auto">
              <a:xfrm>
                <a:off x="4441" y="217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" name="Rectangle 145"/>
              <p:cNvSpPr>
                <a:spLocks noChangeAspect="1" noChangeArrowheads="1"/>
              </p:cNvSpPr>
              <p:nvPr/>
            </p:nvSpPr>
            <p:spPr bwMode="auto">
              <a:xfrm rot="2319409">
                <a:off x="4620" y="1713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" name="Rectangle 146"/>
              <p:cNvSpPr>
                <a:spLocks noChangeAspect="1" noChangeArrowheads="1"/>
              </p:cNvSpPr>
              <p:nvPr/>
            </p:nvSpPr>
            <p:spPr bwMode="auto">
              <a:xfrm>
                <a:off x="4441" y="1902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8" name="Rectangle 147"/>
              <p:cNvSpPr>
                <a:spLocks noChangeAspect="1" noChangeArrowheads="1"/>
              </p:cNvSpPr>
              <p:nvPr/>
            </p:nvSpPr>
            <p:spPr bwMode="auto">
              <a:xfrm>
                <a:off x="4441" y="203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9" name="Rectangle 148"/>
              <p:cNvSpPr>
                <a:spLocks noChangeAspect="1" noChangeArrowheads="1"/>
              </p:cNvSpPr>
              <p:nvPr/>
            </p:nvSpPr>
            <p:spPr bwMode="auto">
              <a:xfrm>
                <a:off x="4350" y="1902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0" name="Rectangle 149"/>
              <p:cNvSpPr>
                <a:spLocks noChangeAspect="1" noChangeArrowheads="1"/>
              </p:cNvSpPr>
              <p:nvPr/>
            </p:nvSpPr>
            <p:spPr bwMode="auto">
              <a:xfrm>
                <a:off x="4350" y="217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1" name="Rectangle 150"/>
              <p:cNvSpPr>
                <a:spLocks noChangeAspect="1" noChangeArrowheads="1"/>
              </p:cNvSpPr>
              <p:nvPr/>
            </p:nvSpPr>
            <p:spPr bwMode="auto">
              <a:xfrm>
                <a:off x="4350" y="203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2" name="Rectangle 151"/>
              <p:cNvSpPr>
                <a:spLocks noChangeAspect="1" noChangeArrowheads="1"/>
              </p:cNvSpPr>
              <p:nvPr/>
            </p:nvSpPr>
            <p:spPr bwMode="auto">
              <a:xfrm rot="8193398">
                <a:off x="4161" y="1713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73" name="AutoShape 152"/>
              <p:cNvCxnSpPr>
                <a:cxnSpLocks noChangeAspect="1" noChangeShapeType="1"/>
                <a:stCxn id="72" idx="3"/>
                <a:endCxn id="72" idx="1"/>
              </p:cNvCxnSpPr>
              <p:nvPr/>
            </p:nvCxnSpPr>
            <p:spPr bwMode="auto">
              <a:xfrm flipV="1">
                <a:off x="4166" y="184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74" name="AutoShape 153"/>
              <p:cNvCxnSpPr>
                <a:cxnSpLocks noChangeAspect="1" noChangeShapeType="1"/>
                <a:stCxn id="72" idx="1"/>
                <a:endCxn id="72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75" name="AutoShape 154"/>
              <p:cNvCxnSpPr>
                <a:cxnSpLocks noChangeAspect="1" noChangeShapeType="1"/>
                <a:stCxn id="72" idx="1"/>
                <a:endCxn id="72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76" name="AutoShape 155"/>
              <p:cNvCxnSpPr>
                <a:cxnSpLocks noChangeAspect="1" noChangeShapeType="1"/>
                <a:stCxn id="72" idx="1"/>
                <a:endCxn id="72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77" name="AutoShape 156"/>
              <p:cNvCxnSpPr>
                <a:cxnSpLocks noChangeAspect="1" noChangeShapeType="1"/>
                <a:stCxn id="72" idx="1"/>
                <a:endCxn id="72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78" name="AutoShape 157"/>
              <p:cNvCxnSpPr>
                <a:cxnSpLocks noChangeAspect="1" noChangeShapeType="1"/>
                <a:stCxn id="66" idx="3"/>
                <a:endCxn id="66" idx="1"/>
              </p:cNvCxnSpPr>
              <p:nvPr/>
            </p:nvCxnSpPr>
            <p:spPr bwMode="auto">
              <a:xfrm flipH="1" flipV="1">
                <a:off x="4625" y="1834"/>
                <a:ext cx="34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79" name="AutoShape 158"/>
              <p:cNvCxnSpPr>
                <a:cxnSpLocks noChangeAspect="1" noChangeShapeType="1"/>
                <a:stCxn id="72" idx="1"/>
                <a:endCxn id="72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0" name="AutoShape 159"/>
              <p:cNvCxnSpPr>
                <a:cxnSpLocks noChangeAspect="1" noChangeShapeType="1"/>
                <a:stCxn id="72" idx="1"/>
                <a:endCxn id="72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1" name="AutoShape 160"/>
              <p:cNvCxnSpPr>
                <a:cxnSpLocks noChangeAspect="1" noChangeShapeType="1"/>
                <a:stCxn id="72" idx="1"/>
                <a:endCxn id="72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2" name="AutoShape 161"/>
              <p:cNvCxnSpPr>
                <a:cxnSpLocks noChangeAspect="1" noChangeShapeType="1"/>
              </p:cNvCxnSpPr>
              <p:nvPr/>
            </p:nvCxnSpPr>
            <p:spPr bwMode="auto">
              <a:xfrm flipV="1">
                <a:off x="4242" y="176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3" name="AutoShape 162"/>
              <p:cNvCxnSpPr>
                <a:cxnSpLocks noChangeAspect="1" noChangeShapeType="1"/>
              </p:cNvCxnSpPr>
              <p:nvPr/>
            </p:nvCxnSpPr>
            <p:spPr bwMode="auto">
              <a:xfrm flipH="1" flipV="1">
                <a:off x="4539" y="1767"/>
                <a:ext cx="35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4" name="AutoShape 163"/>
              <p:cNvCxnSpPr>
                <a:cxnSpLocks noChangeAspect="1" noChangeShapeType="1"/>
                <a:stCxn id="66" idx="1"/>
                <a:endCxn id="66" idx="1"/>
              </p:cNvCxnSpPr>
              <p:nvPr/>
            </p:nvCxnSpPr>
            <p:spPr bwMode="auto">
              <a:xfrm>
                <a:off x="4625" y="183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85" name="Line 164"/>
              <p:cNvSpPr>
                <a:spLocks noChangeAspect="1" noChangeShapeType="1"/>
              </p:cNvSpPr>
              <p:nvPr/>
            </p:nvSpPr>
            <p:spPr bwMode="auto">
              <a:xfrm flipV="1">
                <a:off x="4377" y="220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86" name="Line 165"/>
              <p:cNvSpPr>
                <a:spLocks noChangeAspect="1" noChangeShapeType="1"/>
              </p:cNvSpPr>
              <p:nvPr/>
            </p:nvSpPr>
            <p:spPr bwMode="auto">
              <a:xfrm flipV="1">
                <a:off x="4377" y="206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87" name="Line 166"/>
              <p:cNvSpPr>
                <a:spLocks noChangeAspect="1" noChangeShapeType="1"/>
              </p:cNvSpPr>
              <p:nvPr/>
            </p:nvSpPr>
            <p:spPr bwMode="auto">
              <a:xfrm flipV="1">
                <a:off x="4377" y="192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88" name="Line 167"/>
              <p:cNvSpPr>
                <a:spLocks noChangeAspect="1" noChangeShapeType="1"/>
              </p:cNvSpPr>
              <p:nvPr/>
            </p:nvSpPr>
            <p:spPr bwMode="auto">
              <a:xfrm flipV="1">
                <a:off x="4458" y="220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89" name="Line 168"/>
              <p:cNvSpPr>
                <a:spLocks noChangeAspect="1" noChangeShapeType="1"/>
              </p:cNvSpPr>
              <p:nvPr/>
            </p:nvSpPr>
            <p:spPr bwMode="auto">
              <a:xfrm flipV="1">
                <a:off x="4458" y="206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0" name="Line 169"/>
              <p:cNvSpPr>
                <a:spLocks noChangeAspect="1" noChangeShapeType="1"/>
              </p:cNvSpPr>
              <p:nvPr/>
            </p:nvSpPr>
            <p:spPr bwMode="auto">
              <a:xfrm flipV="1">
                <a:off x="4458" y="192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1" name="Line 170"/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674" y="1767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2" name="Line 171"/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93" y="187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3" name="Line 172"/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93" y="1686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4" name="Line 173"/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12" y="179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5" name="Line 174"/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134" y="176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6" name="Line 175"/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215" y="168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7" name="Line 176"/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242" y="187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8" name="Line 177"/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323" y="179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9" name="Oval 178"/>
              <p:cNvSpPr>
                <a:spLocks noChangeAspect="1" noChangeArrowheads="1"/>
              </p:cNvSpPr>
              <p:nvPr/>
            </p:nvSpPr>
            <p:spPr bwMode="auto">
              <a:xfrm>
                <a:off x="4470" y="179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00" name="Oval 179"/>
              <p:cNvSpPr>
                <a:spLocks noChangeAspect="1" noChangeArrowheads="1"/>
              </p:cNvSpPr>
              <p:nvPr/>
            </p:nvSpPr>
            <p:spPr bwMode="auto">
              <a:xfrm>
                <a:off x="4485" y="198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01" name="Oval 180"/>
              <p:cNvSpPr>
                <a:spLocks noChangeAspect="1" noChangeArrowheads="1"/>
              </p:cNvSpPr>
              <p:nvPr/>
            </p:nvSpPr>
            <p:spPr bwMode="auto">
              <a:xfrm>
                <a:off x="4323" y="198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02" name="Oval 181"/>
              <p:cNvSpPr>
                <a:spLocks noChangeAspect="1" noChangeArrowheads="1"/>
              </p:cNvSpPr>
              <p:nvPr/>
            </p:nvSpPr>
            <p:spPr bwMode="auto">
              <a:xfrm>
                <a:off x="4323" y="179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03" name="Oval 182"/>
              <p:cNvSpPr>
                <a:spLocks noChangeAspect="1" noChangeArrowheads="1"/>
              </p:cNvSpPr>
              <p:nvPr/>
            </p:nvSpPr>
            <p:spPr bwMode="auto">
              <a:xfrm>
                <a:off x="4485" y="211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04" name="Oval 183"/>
              <p:cNvSpPr>
                <a:spLocks noChangeAspect="1" noChangeArrowheads="1"/>
              </p:cNvSpPr>
              <p:nvPr/>
            </p:nvSpPr>
            <p:spPr bwMode="auto">
              <a:xfrm>
                <a:off x="4485" y="206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05" name="Oval 184"/>
              <p:cNvSpPr>
                <a:spLocks noChangeAspect="1" noChangeArrowheads="1"/>
              </p:cNvSpPr>
              <p:nvPr/>
            </p:nvSpPr>
            <p:spPr bwMode="auto">
              <a:xfrm>
                <a:off x="4323" y="211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06" name="Oval 185"/>
              <p:cNvSpPr>
                <a:spLocks noChangeAspect="1" noChangeArrowheads="1"/>
              </p:cNvSpPr>
              <p:nvPr/>
            </p:nvSpPr>
            <p:spPr bwMode="auto">
              <a:xfrm>
                <a:off x="4323" y="206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07" name="Oval 186"/>
              <p:cNvSpPr>
                <a:spLocks noChangeAspect="1" noChangeArrowheads="1"/>
              </p:cNvSpPr>
              <p:nvPr/>
            </p:nvSpPr>
            <p:spPr bwMode="auto">
              <a:xfrm>
                <a:off x="4485" y="225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08" name="Oval 187"/>
              <p:cNvSpPr>
                <a:spLocks noChangeAspect="1" noChangeArrowheads="1"/>
              </p:cNvSpPr>
              <p:nvPr/>
            </p:nvSpPr>
            <p:spPr bwMode="auto">
              <a:xfrm>
                <a:off x="4323" y="225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09" name="Line 188"/>
              <p:cNvSpPr>
                <a:spLocks noChangeAspect="1" noChangeShapeType="1"/>
              </p:cNvSpPr>
              <p:nvPr/>
            </p:nvSpPr>
            <p:spPr bwMode="auto">
              <a:xfrm rot="7964060">
                <a:off x="4769" y="2878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10" name="Line 189"/>
              <p:cNvSpPr>
                <a:spLocks noChangeAspect="1" noChangeShapeType="1"/>
              </p:cNvSpPr>
              <p:nvPr/>
            </p:nvSpPr>
            <p:spPr bwMode="auto">
              <a:xfrm rot="7964060">
                <a:off x="5017" y="2698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11" name="Line 190"/>
              <p:cNvSpPr>
                <a:spLocks noChangeAspect="1" noChangeShapeType="1"/>
              </p:cNvSpPr>
              <p:nvPr/>
            </p:nvSpPr>
            <p:spPr bwMode="auto">
              <a:xfrm rot="7964060" flipH="1">
                <a:off x="4760" y="2976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cxnSp>
            <p:nvCxnSpPr>
              <p:cNvPr id="112" name="AutoShape 191"/>
              <p:cNvCxnSpPr>
                <a:cxnSpLocks noChangeAspect="1" noChangeShapeType="1"/>
                <a:stCxn id="121" idx="0"/>
                <a:endCxn id="117" idx="0"/>
              </p:cNvCxnSpPr>
              <p:nvPr/>
            </p:nvCxnSpPr>
            <p:spPr bwMode="auto">
              <a:xfrm flipH="1">
                <a:off x="4680" y="2752"/>
                <a:ext cx="62" cy="67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13" name="Rectangle 192"/>
              <p:cNvSpPr>
                <a:spLocks noChangeAspect="1" noChangeArrowheads="1"/>
              </p:cNvSpPr>
              <p:nvPr/>
            </p:nvSpPr>
            <p:spPr bwMode="auto">
              <a:xfrm rot="7964060">
                <a:off x="4509" y="2614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4" name="Rectangle 193"/>
              <p:cNvSpPr>
                <a:spLocks noChangeAspect="1" noChangeArrowheads="1"/>
              </p:cNvSpPr>
              <p:nvPr/>
            </p:nvSpPr>
            <p:spPr bwMode="auto">
              <a:xfrm rot="10327934">
                <a:off x="4786" y="2921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5" name="Rectangle 194"/>
              <p:cNvSpPr>
                <a:spLocks noChangeAspect="1" noChangeArrowheads="1"/>
              </p:cNvSpPr>
              <p:nvPr/>
            </p:nvSpPr>
            <p:spPr bwMode="auto">
              <a:xfrm rot="10283469">
                <a:off x="4675" y="2944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6" name="Rectangle 195"/>
              <p:cNvSpPr>
                <a:spLocks noChangeAspect="1" noChangeArrowheads="1"/>
              </p:cNvSpPr>
              <p:nvPr/>
            </p:nvSpPr>
            <p:spPr bwMode="auto">
              <a:xfrm rot="7964060">
                <a:off x="4708" y="279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7" name="Rectangle 196"/>
              <p:cNvSpPr>
                <a:spLocks noChangeAspect="1" noChangeArrowheads="1"/>
              </p:cNvSpPr>
              <p:nvPr/>
            </p:nvSpPr>
            <p:spPr bwMode="auto">
              <a:xfrm rot="7964060">
                <a:off x="4608" y="2705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8" name="Rectangle 197"/>
              <p:cNvSpPr>
                <a:spLocks noChangeAspect="1" noChangeArrowheads="1"/>
              </p:cNvSpPr>
              <p:nvPr/>
            </p:nvSpPr>
            <p:spPr bwMode="auto">
              <a:xfrm rot="7964060">
                <a:off x="4770" y="2730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9" name="Rectangle 198"/>
              <p:cNvSpPr>
                <a:spLocks noChangeAspect="1" noChangeArrowheads="1"/>
              </p:cNvSpPr>
              <p:nvPr/>
            </p:nvSpPr>
            <p:spPr bwMode="auto">
              <a:xfrm rot="-5442543">
                <a:off x="4982" y="269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0" name="Rectangle 199"/>
              <p:cNvSpPr>
                <a:spLocks noChangeAspect="1" noChangeArrowheads="1"/>
              </p:cNvSpPr>
              <p:nvPr/>
            </p:nvSpPr>
            <p:spPr bwMode="auto">
              <a:xfrm rot="7964060">
                <a:off x="4571" y="2547"/>
                <a:ext cx="43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1" name="Rectangle 200"/>
              <p:cNvSpPr>
                <a:spLocks noChangeAspect="1" noChangeArrowheads="1"/>
              </p:cNvSpPr>
              <p:nvPr/>
            </p:nvSpPr>
            <p:spPr bwMode="auto">
              <a:xfrm rot="7964060">
                <a:off x="4670" y="2638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2" name="Rectangle 201"/>
              <p:cNvSpPr>
                <a:spLocks noChangeAspect="1" noChangeArrowheads="1"/>
              </p:cNvSpPr>
              <p:nvPr/>
            </p:nvSpPr>
            <p:spPr bwMode="auto">
              <a:xfrm rot="-5442543">
                <a:off x="4977" y="2583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123" name="AutoShape 202"/>
              <p:cNvCxnSpPr>
                <a:cxnSpLocks noChangeAspect="1" noChangeShapeType="1"/>
                <a:stCxn id="122" idx="3"/>
                <a:endCxn id="122" idx="1"/>
              </p:cNvCxnSpPr>
              <p:nvPr/>
            </p:nvCxnSpPr>
            <p:spPr bwMode="auto">
              <a:xfrm>
                <a:off x="4998" y="2710"/>
                <a:ext cx="1" cy="44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24" name="AutoShape 203"/>
              <p:cNvCxnSpPr>
                <a:cxnSpLocks noChangeAspect="1" noChangeShapeType="1"/>
                <a:stCxn id="122" idx="1"/>
                <a:endCxn id="122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25" name="AutoShape 204"/>
              <p:cNvCxnSpPr>
                <a:cxnSpLocks noChangeAspect="1" noChangeShapeType="1"/>
                <a:stCxn id="122" idx="1"/>
                <a:endCxn id="122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26" name="AutoShape 205"/>
              <p:cNvCxnSpPr>
                <a:cxnSpLocks noChangeAspect="1" noChangeShapeType="1"/>
                <a:stCxn id="122" idx="1"/>
                <a:endCxn id="122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27" name="AutoShape 206"/>
              <p:cNvCxnSpPr>
                <a:cxnSpLocks noChangeAspect="1" noChangeShapeType="1"/>
                <a:stCxn id="122" idx="1"/>
                <a:endCxn id="122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28" name="AutoShape 207"/>
              <p:cNvCxnSpPr>
                <a:cxnSpLocks noChangeAspect="1" noChangeShapeType="1"/>
                <a:stCxn id="115" idx="3"/>
                <a:endCxn id="115" idx="1"/>
              </p:cNvCxnSpPr>
              <p:nvPr/>
            </p:nvCxnSpPr>
            <p:spPr bwMode="auto">
              <a:xfrm flipV="1">
                <a:off x="4675" y="3076"/>
                <a:ext cx="43" cy="6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29" name="AutoShape 208"/>
              <p:cNvCxnSpPr>
                <a:cxnSpLocks noChangeAspect="1" noChangeShapeType="1"/>
                <a:stCxn id="122" idx="1"/>
                <a:endCxn id="122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0" name="AutoShape 209"/>
              <p:cNvCxnSpPr>
                <a:cxnSpLocks noChangeAspect="1" noChangeShapeType="1"/>
                <a:stCxn id="122" idx="1"/>
                <a:endCxn id="122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1" name="AutoShape 210"/>
              <p:cNvCxnSpPr>
                <a:cxnSpLocks noChangeAspect="1" noChangeShapeType="1"/>
                <a:stCxn id="122" idx="1"/>
                <a:endCxn id="122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2" name="AutoShape 211"/>
              <p:cNvCxnSpPr>
                <a:cxnSpLocks noChangeAspect="1" noChangeShapeType="1"/>
              </p:cNvCxnSpPr>
              <p:nvPr/>
            </p:nvCxnSpPr>
            <p:spPr bwMode="auto">
              <a:xfrm rot="7964060" flipV="1">
                <a:off x="4990" y="282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3" name="AutoShape 212"/>
              <p:cNvCxnSpPr>
                <a:cxnSpLocks noChangeAspect="1" noChangeShapeType="1"/>
              </p:cNvCxnSpPr>
              <p:nvPr/>
            </p:nvCxnSpPr>
            <p:spPr bwMode="auto">
              <a:xfrm rot="7964060" flipH="1" flipV="1">
                <a:off x="4786" y="3048"/>
                <a:ext cx="35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4" name="AutoShape 213"/>
              <p:cNvCxnSpPr>
                <a:cxnSpLocks noChangeAspect="1" noChangeShapeType="1"/>
                <a:stCxn id="115" idx="1"/>
                <a:endCxn id="115" idx="1"/>
              </p:cNvCxnSpPr>
              <p:nvPr/>
            </p:nvCxnSpPr>
            <p:spPr bwMode="auto">
              <a:xfrm>
                <a:off x="4718" y="3076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35" name="Line 214"/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589" y="257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36" name="Line 215"/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688" y="266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37" name="Line 216"/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788" y="276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38" name="Line 217"/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534" y="263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39" name="Line 218"/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634" y="2728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40" name="Line 219"/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733" y="282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41" name="Line 220"/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704" y="309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42" name="Line 221"/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680" y="295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43" name="Line 222"/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819" y="3085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44" name="Line 223"/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794" y="2953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45" name="Line 224"/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5072" y="269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46" name="Line 225"/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5077" y="280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47" name="Line 226"/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4918" y="2699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48" name="Line 227"/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4923" y="281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49" name="Oval 228"/>
              <p:cNvSpPr>
                <a:spLocks noChangeAspect="1" noChangeArrowheads="1"/>
              </p:cNvSpPr>
              <p:nvPr/>
            </p:nvSpPr>
            <p:spPr bwMode="auto">
              <a:xfrm rot="7964060">
                <a:off x="4817" y="297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50" name="Oval 229"/>
              <p:cNvSpPr>
                <a:spLocks noChangeAspect="1" noChangeArrowheads="1"/>
              </p:cNvSpPr>
              <p:nvPr/>
            </p:nvSpPr>
            <p:spPr bwMode="auto">
              <a:xfrm rot="7964060">
                <a:off x="4668" y="2858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51" name="Oval 230"/>
              <p:cNvSpPr>
                <a:spLocks noChangeAspect="1" noChangeArrowheads="1"/>
              </p:cNvSpPr>
              <p:nvPr/>
            </p:nvSpPr>
            <p:spPr bwMode="auto">
              <a:xfrm rot="7964060">
                <a:off x="4777" y="273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52" name="Oval 231"/>
              <p:cNvSpPr>
                <a:spLocks noChangeAspect="1" noChangeArrowheads="1"/>
              </p:cNvSpPr>
              <p:nvPr/>
            </p:nvSpPr>
            <p:spPr bwMode="auto">
              <a:xfrm rot="7964060">
                <a:off x="4917" y="2867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53" name="Oval 232"/>
              <p:cNvSpPr>
                <a:spLocks noChangeAspect="1" noChangeArrowheads="1"/>
              </p:cNvSpPr>
              <p:nvPr/>
            </p:nvSpPr>
            <p:spPr bwMode="auto">
              <a:xfrm rot="7964060">
                <a:off x="4568" y="2766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54" name="Oval 233"/>
              <p:cNvSpPr>
                <a:spLocks noChangeAspect="1" noChangeArrowheads="1"/>
              </p:cNvSpPr>
              <p:nvPr/>
            </p:nvSpPr>
            <p:spPr bwMode="auto">
              <a:xfrm rot="7964060">
                <a:off x="4608" y="2803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55" name="Oval 234"/>
              <p:cNvSpPr>
                <a:spLocks noChangeAspect="1" noChangeArrowheads="1"/>
              </p:cNvSpPr>
              <p:nvPr/>
            </p:nvSpPr>
            <p:spPr bwMode="auto">
              <a:xfrm rot="7964060">
                <a:off x="4679" y="2646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56" name="Oval 235"/>
              <p:cNvSpPr>
                <a:spLocks noChangeAspect="1" noChangeArrowheads="1"/>
              </p:cNvSpPr>
              <p:nvPr/>
            </p:nvSpPr>
            <p:spPr bwMode="auto">
              <a:xfrm rot="7964060">
                <a:off x="4718" y="268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57" name="Oval 236"/>
              <p:cNvSpPr>
                <a:spLocks noChangeAspect="1" noChangeArrowheads="1"/>
              </p:cNvSpPr>
              <p:nvPr/>
            </p:nvSpPr>
            <p:spPr bwMode="auto">
              <a:xfrm rot="7964060">
                <a:off x="4468" y="267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58" name="Oval 237"/>
              <p:cNvSpPr>
                <a:spLocks noChangeAspect="1" noChangeArrowheads="1"/>
              </p:cNvSpPr>
              <p:nvPr/>
            </p:nvSpPr>
            <p:spPr bwMode="auto">
              <a:xfrm rot="7964060">
                <a:off x="4580" y="255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59" name="Line 238"/>
              <p:cNvSpPr>
                <a:spLocks noChangeAspect="1" noChangeShapeType="1"/>
              </p:cNvSpPr>
              <p:nvPr/>
            </p:nvSpPr>
            <p:spPr bwMode="auto">
              <a:xfrm rot="-3140304">
                <a:off x="3898" y="2176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60" name="Line 239"/>
              <p:cNvSpPr>
                <a:spLocks noChangeAspect="1" noChangeShapeType="1"/>
              </p:cNvSpPr>
              <p:nvPr/>
            </p:nvSpPr>
            <p:spPr bwMode="auto">
              <a:xfrm rot="-3140304">
                <a:off x="3741" y="218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61" name="Line 240"/>
              <p:cNvSpPr>
                <a:spLocks noChangeAspect="1" noChangeShapeType="1"/>
              </p:cNvSpPr>
              <p:nvPr/>
            </p:nvSpPr>
            <p:spPr bwMode="auto">
              <a:xfrm rot="18459696" flipH="1">
                <a:off x="3972" y="188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162" name="AutoShape 241"/>
              <p:cNvCxnSpPr>
                <a:cxnSpLocks noChangeAspect="1" noChangeShapeType="1"/>
                <a:stCxn id="171" idx="0"/>
                <a:endCxn id="167" idx="0"/>
              </p:cNvCxnSpPr>
              <p:nvPr/>
            </p:nvCxnSpPr>
            <p:spPr bwMode="auto">
              <a:xfrm flipV="1">
                <a:off x="4018" y="2222"/>
                <a:ext cx="56" cy="72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63" name="Rectangle 242"/>
              <p:cNvSpPr>
                <a:spLocks noChangeAspect="1" noChangeArrowheads="1"/>
              </p:cNvSpPr>
              <p:nvPr/>
            </p:nvSpPr>
            <p:spPr bwMode="auto">
              <a:xfrm rot="-3140304">
                <a:off x="4213" y="227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4" name="Rectangle 243"/>
              <p:cNvSpPr>
                <a:spLocks noChangeAspect="1" noChangeArrowheads="1"/>
              </p:cNvSpPr>
              <p:nvPr/>
            </p:nvSpPr>
            <p:spPr bwMode="auto">
              <a:xfrm rot="-776429">
                <a:off x="3903" y="1862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5" name="Rectangle 244"/>
              <p:cNvSpPr>
                <a:spLocks noChangeAspect="1" noChangeArrowheads="1"/>
              </p:cNvSpPr>
              <p:nvPr/>
            </p:nvSpPr>
            <p:spPr bwMode="auto">
              <a:xfrm rot="-820895">
                <a:off x="4011" y="1829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6" name="Rectangle 245"/>
              <p:cNvSpPr>
                <a:spLocks noChangeAspect="1" noChangeArrowheads="1"/>
              </p:cNvSpPr>
              <p:nvPr/>
            </p:nvSpPr>
            <p:spPr bwMode="auto">
              <a:xfrm rot="-3140304">
                <a:off x="3999" y="211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7" name="Rectangle 246"/>
              <p:cNvSpPr>
                <a:spLocks noChangeAspect="1" noChangeArrowheads="1"/>
              </p:cNvSpPr>
              <p:nvPr/>
            </p:nvSpPr>
            <p:spPr bwMode="auto">
              <a:xfrm rot="-3140304">
                <a:off x="4106" y="219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8" name="Rectangle 247"/>
              <p:cNvSpPr>
                <a:spLocks noChangeAspect="1" noChangeArrowheads="1"/>
              </p:cNvSpPr>
              <p:nvPr/>
            </p:nvSpPr>
            <p:spPr bwMode="auto">
              <a:xfrm rot="-3140304">
                <a:off x="3943" y="2185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9" name="Rectangle 248"/>
              <p:cNvSpPr>
                <a:spLocks noChangeAspect="1" noChangeArrowheads="1"/>
              </p:cNvSpPr>
              <p:nvPr/>
            </p:nvSpPr>
            <p:spPr bwMode="auto">
              <a:xfrm rot="5053094">
                <a:off x="3727" y="2074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0" name="Rectangle 249"/>
              <p:cNvSpPr>
                <a:spLocks noChangeAspect="1" noChangeArrowheads="1"/>
              </p:cNvSpPr>
              <p:nvPr/>
            </p:nvSpPr>
            <p:spPr bwMode="auto">
              <a:xfrm rot="-3140304">
                <a:off x="4157" y="2350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1" name="Rectangle 250"/>
              <p:cNvSpPr>
                <a:spLocks noChangeAspect="1" noChangeArrowheads="1"/>
              </p:cNvSpPr>
              <p:nvPr/>
            </p:nvSpPr>
            <p:spPr bwMode="auto">
              <a:xfrm rot="-3140304">
                <a:off x="4050" y="226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2" name="Rectangle 251"/>
              <p:cNvSpPr>
                <a:spLocks noChangeAspect="1" noChangeArrowheads="1"/>
              </p:cNvSpPr>
              <p:nvPr/>
            </p:nvSpPr>
            <p:spPr bwMode="auto">
              <a:xfrm rot="5053094">
                <a:off x="3742" y="218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173" name="AutoShape 252"/>
              <p:cNvCxnSpPr>
                <a:cxnSpLocks noChangeAspect="1" noChangeShapeType="1"/>
                <a:stCxn id="172" idx="3"/>
                <a:endCxn id="172" idx="1"/>
              </p:cNvCxnSpPr>
              <p:nvPr/>
            </p:nvCxnSpPr>
            <p:spPr bwMode="auto">
              <a:xfrm flipH="1" flipV="1">
                <a:off x="3761" y="2315"/>
                <a:ext cx="4" cy="43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74" name="AutoShape 253"/>
              <p:cNvCxnSpPr>
                <a:cxnSpLocks noChangeAspect="1" noChangeShapeType="1"/>
                <a:stCxn id="172" idx="1"/>
                <a:endCxn id="172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75" name="AutoShape 254"/>
              <p:cNvCxnSpPr>
                <a:cxnSpLocks noChangeAspect="1" noChangeShapeType="1"/>
                <a:stCxn id="172" idx="1"/>
                <a:endCxn id="172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76" name="AutoShape 255"/>
              <p:cNvCxnSpPr>
                <a:cxnSpLocks noChangeAspect="1" noChangeShapeType="1"/>
                <a:stCxn id="172" idx="1"/>
                <a:endCxn id="172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77" name="AutoShape 256"/>
              <p:cNvCxnSpPr>
                <a:cxnSpLocks noChangeAspect="1" noChangeShapeType="1"/>
                <a:stCxn id="172" idx="1"/>
                <a:endCxn id="172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78" name="AutoShape 257"/>
              <p:cNvCxnSpPr>
                <a:cxnSpLocks noChangeAspect="1" noChangeShapeType="1"/>
                <a:stCxn id="165" idx="3"/>
                <a:endCxn id="165" idx="1"/>
              </p:cNvCxnSpPr>
              <p:nvPr/>
            </p:nvCxnSpPr>
            <p:spPr bwMode="auto">
              <a:xfrm flipH="1">
                <a:off x="4012" y="1959"/>
                <a:ext cx="42" cy="10"/>
              </a:xfrm>
              <a:prstGeom prst="straightConnector1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79" name="AutoShape 258"/>
              <p:cNvCxnSpPr>
                <a:cxnSpLocks noChangeAspect="1" noChangeShapeType="1"/>
                <a:stCxn id="172" idx="1"/>
                <a:endCxn id="172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0" name="AutoShape 259"/>
              <p:cNvCxnSpPr>
                <a:cxnSpLocks noChangeAspect="1" noChangeShapeType="1"/>
                <a:stCxn id="172" idx="1"/>
                <a:endCxn id="172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1" name="AutoShape 260"/>
              <p:cNvCxnSpPr>
                <a:cxnSpLocks noChangeAspect="1" noChangeShapeType="1"/>
                <a:stCxn id="172" idx="1"/>
                <a:endCxn id="172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2" name="AutoShape 261"/>
              <p:cNvCxnSpPr>
                <a:cxnSpLocks noChangeAspect="1" noChangeShapeType="1"/>
              </p:cNvCxnSpPr>
              <p:nvPr/>
            </p:nvCxnSpPr>
            <p:spPr bwMode="auto">
              <a:xfrm rot="18459696" flipV="1">
                <a:off x="3730" y="2213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3" name="AutoShape 262"/>
              <p:cNvCxnSpPr>
                <a:cxnSpLocks noChangeAspect="1" noChangeShapeType="1"/>
              </p:cNvCxnSpPr>
              <p:nvPr/>
            </p:nvCxnSpPr>
            <p:spPr bwMode="auto">
              <a:xfrm rot="-3140304" flipH="1" flipV="1">
                <a:off x="3911" y="1977"/>
                <a:ext cx="34" cy="27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4" name="AutoShape 263"/>
              <p:cNvCxnSpPr>
                <a:cxnSpLocks noChangeAspect="1" noChangeShapeType="1"/>
                <a:stCxn id="165" idx="1"/>
                <a:endCxn id="165" idx="1"/>
              </p:cNvCxnSpPr>
              <p:nvPr/>
            </p:nvCxnSpPr>
            <p:spPr bwMode="auto">
              <a:xfrm>
                <a:off x="4012" y="1969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85" name="Line 264"/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182" y="2374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86" name="Line 265"/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075" y="2291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87" name="Line 266"/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3968" y="2208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88" name="Line 267"/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232" y="230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89" name="Line 268"/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125" y="222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0" name="Line 269"/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018" y="214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1" name="Line 270"/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4021" y="187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2" name="Line 271"/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4057" y="200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3" name="Line 272"/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3907" y="188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4" name="Line 273"/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3943" y="2018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5" name="Line 274"/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691" y="230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6" name="Line 275"/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675" y="2188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7" name="Line 276"/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842" y="2282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8" name="Line 277"/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828" y="216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9" name="Oval 278"/>
              <p:cNvSpPr>
                <a:spLocks noChangeAspect="1" noChangeArrowheads="1"/>
              </p:cNvSpPr>
              <p:nvPr/>
            </p:nvSpPr>
            <p:spPr bwMode="auto">
              <a:xfrm rot="-3140304">
                <a:off x="3892" y="2049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00" name="Oval 279"/>
              <p:cNvSpPr>
                <a:spLocks noChangeAspect="1" noChangeArrowheads="1"/>
              </p:cNvSpPr>
              <p:nvPr/>
            </p:nvSpPr>
            <p:spPr bwMode="auto">
              <a:xfrm rot="-3140304">
                <a:off x="4051" y="215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01" name="Oval 280"/>
              <p:cNvSpPr>
                <a:spLocks noChangeAspect="1" noChangeArrowheads="1"/>
              </p:cNvSpPr>
              <p:nvPr/>
            </p:nvSpPr>
            <p:spPr bwMode="auto">
              <a:xfrm rot="-3140304">
                <a:off x="3951" y="2283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02" name="Oval 281"/>
              <p:cNvSpPr>
                <a:spLocks noChangeAspect="1" noChangeArrowheads="1"/>
              </p:cNvSpPr>
              <p:nvPr/>
            </p:nvSpPr>
            <p:spPr bwMode="auto">
              <a:xfrm rot="-3140304">
                <a:off x="3802" y="2167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03" name="Oval 282"/>
              <p:cNvSpPr>
                <a:spLocks noChangeAspect="1" noChangeArrowheads="1"/>
              </p:cNvSpPr>
              <p:nvPr/>
            </p:nvSpPr>
            <p:spPr bwMode="auto">
              <a:xfrm rot="-3140304">
                <a:off x="4157" y="2237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04" name="Oval 283"/>
              <p:cNvSpPr>
                <a:spLocks noChangeAspect="1" noChangeArrowheads="1"/>
              </p:cNvSpPr>
              <p:nvPr/>
            </p:nvSpPr>
            <p:spPr bwMode="auto">
              <a:xfrm rot="-3140304">
                <a:off x="4114" y="220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05" name="Oval 284"/>
              <p:cNvSpPr>
                <a:spLocks noChangeAspect="1" noChangeArrowheads="1"/>
              </p:cNvSpPr>
              <p:nvPr/>
            </p:nvSpPr>
            <p:spPr bwMode="auto">
              <a:xfrm rot="-3140304">
                <a:off x="4059" y="236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06" name="Oval 285"/>
              <p:cNvSpPr>
                <a:spLocks noChangeAspect="1" noChangeArrowheads="1"/>
              </p:cNvSpPr>
              <p:nvPr/>
            </p:nvSpPr>
            <p:spPr bwMode="auto">
              <a:xfrm rot="-3140304">
                <a:off x="4016" y="2332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07" name="Oval 286"/>
              <p:cNvSpPr>
                <a:spLocks noChangeAspect="1" noChangeArrowheads="1"/>
              </p:cNvSpPr>
              <p:nvPr/>
            </p:nvSpPr>
            <p:spPr bwMode="auto">
              <a:xfrm rot="-3140304">
                <a:off x="4265" y="231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08" name="Oval 287"/>
              <p:cNvSpPr>
                <a:spLocks noChangeAspect="1" noChangeArrowheads="1"/>
              </p:cNvSpPr>
              <p:nvPr/>
            </p:nvSpPr>
            <p:spPr bwMode="auto">
              <a:xfrm rot="-3140304">
                <a:off x="4165" y="2448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09" name="Line 288"/>
              <p:cNvSpPr>
                <a:spLocks noChangeAspect="1" noChangeShapeType="1"/>
              </p:cNvSpPr>
              <p:nvPr/>
            </p:nvSpPr>
            <p:spPr bwMode="auto">
              <a:xfrm rot="-8328319">
                <a:off x="3985" y="2878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10" name="Line 289"/>
              <p:cNvSpPr>
                <a:spLocks noChangeAspect="1" noChangeShapeType="1"/>
              </p:cNvSpPr>
              <p:nvPr/>
            </p:nvSpPr>
            <p:spPr bwMode="auto">
              <a:xfrm rot="-8328319">
                <a:off x="4116" y="2987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11" name="Line 290"/>
              <p:cNvSpPr>
                <a:spLocks noChangeAspect="1" noChangeShapeType="1"/>
              </p:cNvSpPr>
              <p:nvPr/>
            </p:nvSpPr>
            <p:spPr bwMode="auto">
              <a:xfrm rot="13271681" flipH="1">
                <a:off x="3831" y="2738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cxnSp>
            <p:nvCxnSpPr>
              <p:cNvPr id="212" name="AutoShape 291"/>
              <p:cNvCxnSpPr>
                <a:cxnSpLocks noChangeAspect="1" noChangeShapeType="1"/>
                <a:stCxn id="221" idx="0"/>
                <a:endCxn id="217" idx="0"/>
              </p:cNvCxnSpPr>
              <p:nvPr/>
            </p:nvCxnSpPr>
            <p:spPr bwMode="auto">
              <a:xfrm flipH="1" flipV="1">
                <a:off x="4079" y="2745"/>
                <a:ext cx="69" cy="60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13" name="Rectangle 292"/>
              <p:cNvSpPr>
                <a:spLocks noChangeAspect="1" noChangeArrowheads="1"/>
              </p:cNvSpPr>
              <p:nvPr/>
            </p:nvSpPr>
            <p:spPr bwMode="auto">
              <a:xfrm rot="-8328319">
                <a:off x="4192" y="2525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4" name="Rectangle 293"/>
              <p:cNvSpPr>
                <a:spLocks noChangeAspect="1" noChangeArrowheads="1"/>
              </p:cNvSpPr>
              <p:nvPr/>
            </p:nvSpPr>
            <p:spPr bwMode="auto">
              <a:xfrm rot="-5964445">
                <a:off x="3825" y="2745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5" name="Rectangle 294"/>
              <p:cNvSpPr>
                <a:spLocks noChangeAspect="1" noChangeArrowheads="1"/>
              </p:cNvSpPr>
              <p:nvPr/>
            </p:nvSpPr>
            <p:spPr bwMode="auto">
              <a:xfrm rot="-6008910">
                <a:off x="3799" y="2635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6" name="Rectangle 295"/>
              <p:cNvSpPr>
                <a:spLocks noChangeAspect="1" noChangeArrowheads="1"/>
              </p:cNvSpPr>
              <p:nvPr/>
            </p:nvSpPr>
            <p:spPr bwMode="auto">
              <a:xfrm rot="-8328319">
                <a:off x="4014" y="2729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7" name="Rectangle 296"/>
              <p:cNvSpPr>
                <a:spLocks noChangeAspect="1" noChangeArrowheads="1"/>
              </p:cNvSpPr>
              <p:nvPr/>
            </p:nvSpPr>
            <p:spPr bwMode="auto">
              <a:xfrm rot="-8328319">
                <a:off x="4103" y="262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8" name="Rectangle 297"/>
              <p:cNvSpPr>
                <a:spLocks noChangeAspect="1" noChangeArrowheads="1"/>
              </p:cNvSpPr>
              <p:nvPr/>
            </p:nvSpPr>
            <p:spPr bwMode="auto">
              <a:xfrm rot="-8328319">
                <a:off x="4082" y="2789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9" name="Rectangle 298"/>
              <p:cNvSpPr>
                <a:spLocks noChangeAspect="1" noChangeArrowheads="1"/>
              </p:cNvSpPr>
              <p:nvPr/>
            </p:nvSpPr>
            <p:spPr bwMode="auto">
              <a:xfrm rot="-134921">
                <a:off x="4039" y="2922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0" name="Rectangle 299"/>
              <p:cNvSpPr>
                <a:spLocks noChangeAspect="1" noChangeArrowheads="1"/>
              </p:cNvSpPr>
              <p:nvPr/>
            </p:nvSpPr>
            <p:spPr bwMode="auto">
              <a:xfrm rot="-8328319">
                <a:off x="4260" y="258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1" name="Rectangle 300"/>
              <p:cNvSpPr>
                <a:spLocks noChangeAspect="1" noChangeArrowheads="1"/>
              </p:cNvSpPr>
              <p:nvPr/>
            </p:nvSpPr>
            <p:spPr bwMode="auto">
              <a:xfrm rot="-8328319">
                <a:off x="4171" y="268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2" name="Rectangle 301"/>
              <p:cNvSpPr>
                <a:spLocks noChangeAspect="1" noChangeArrowheads="1"/>
              </p:cNvSpPr>
              <p:nvPr/>
            </p:nvSpPr>
            <p:spPr bwMode="auto">
              <a:xfrm rot="-134921">
                <a:off x="4154" y="2914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223" name="AutoShape 302"/>
              <p:cNvCxnSpPr>
                <a:cxnSpLocks noChangeAspect="1" noChangeShapeType="1"/>
                <a:stCxn id="222" idx="3"/>
                <a:endCxn id="222" idx="1"/>
              </p:cNvCxnSpPr>
              <p:nvPr/>
            </p:nvCxnSpPr>
            <p:spPr bwMode="auto">
              <a:xfrm flipH="1">
                <a:off x="4154" y="3061"/>
                <a:ext cx="43" cy="2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24" name="AutoShape 303"/>
              <p:cNvCxnSpPr>
                <a:cxnSpLocks noChangeAspect="1" noChangeShapeType="1"/>
                <a:stCxn id="222" idx="1"/>
                <a:endCxn id="222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25" name="AutoShape 304"/>
              <p:cNvCxnSpPr>
                <a:cxnSpLocks noChangeAspect="1" noChangeShapeType="1"/>
                <a:stCxn id="222" idx="1"/>
                <a:endCxn id="222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26" name="AutoShape 305"/>
              <p:cNvCxnSpPr>
                <a:cxnSpLocks noChangeAspect="1" noChangeShapeType="1"/>
                <a:stCxn id="222" idx="1"/>
                <a:endCxn id="222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27" name="AutoShape 306"/>
              <p:cNvCxnSpPr>
                <a:cxnSpLocks noChangeAspect="1" noChangeShapeType="1"/>
                <a:stCxn id="222" idx="1"/>
                <a:endCxn id="222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28" name="AutoShape 307"/>
              <p:cNvCxnSpPr>
                <a:cxnSpLocks noChangeAspect="1" noChangeShapeType="1"/>
                <a:stCxn id="215" idx="3"/>
                <a:endCxn id="215" idx="1"/>
              </p:cNvCxnSpPr>
              <p:nvPr/>
            </p:nvCxnSpPr>
            <p:spPr bwMode="auto">
              <a:xfrm>
                <a:off x="3817" y="2748"/>
                <a:ext cx="7" cy="43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29" name="AutoShape 308"/>
              <p:cNvCxnSpPr>
                <a:cxnSpLocks noChangeAspect="1" noChangeShapeType="1"/>
                <a:stCxn id="222" idx="1"/>
                <a:endCxn id="222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0" name="AutoShape 309"/>
              <p:cNvCxnSpPr>
                <a:cxnSpLocks noChangeAspect="1" noChangeShapeType="1"/>
                <a:stCxn id="222" idx="1"/>
                <a:endCxn id="222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1" name="AutoShape 310"/>
              <p:cNvCxnSpPr>
                <a:cxnSpLocks noChangeAspect="1" noChangeShapeType="1"/>
                <a:stCxn id="222" idx="1"/>
                <a:endCxn id="222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2" name="AutoShape 311"/>
              <p:cNvCxnSpPr>
                <a:cxnSpLocks noChangeAspect="1" noChangeShapeType="1"/>
              </p:cNvCxnSpPr>
              <p:nvPr/>
            </p:nvCxnSpPr>
            <p:spPr bwMode="auto">
              <a:xfrm rot="13271681" flipV="1">
                <a:off x="4050" y="305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3" name="AutoShape 312"/>
              <p:cNvCxnSpPr>
                <a:cxnSpLocks noChangeAspect="1" noChangeShapeType="1"/>
              </p:cNvCxnSpPr>
              <p:nvPr/>
            </p:nvCxnSpPr>
            <p:spPr bwMode="auto">
              <a:xfrm rot="-8328319" flipH="1" flipV="1">
                <a:off x="3824" y="2863"/>
                <a:ext cx="34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4" name="AutoShape 313"/>
              <p:cNvCxnSpPr>
                <a:cxnSpLocks noChangeAspect="1" noChangeShapeType="1"/>
                <a:stCxn id="215" idx="1"/>
                <a:endCxn id="215" idx="1"/>
              </p:cNvCxnSpPr>
              <p:nvPr/>
            </p:nvCxnSpPr>
            <p:spPr bwMode="auto">
              <a:xfrm>
                <a:off x="3824" y="2791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35" name="Line 314"/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279" y="260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36" name="Line 315"/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89" y="271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37" name="Line 316"/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00" y="2813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38" name="Line 317"/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218" y="255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39" name="Line 318"/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29" y="265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40" name="Line 319"/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039" y="275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41" name="Line 320"/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769" y="273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42" name="Line 321"/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901" y="271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43" name="Line 322"/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777" y="285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44" name="Line 323"/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909" y="282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45" name="Line 324"/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176" y="3094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46" name="Line 325"/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061" y="3102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47" name="Line 326"/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166" y="294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48" name="Line 327"/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051" y="295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49" name="Oval 328"/>
              <p:cNvSpPr>
                <a:spLocks noChangeAspect="1" noChangeArrowheads="1"/>
              </p:cNvSpPr>
              <p:nvPr/>
            </p:nvSpPr>
            <p:spPr bwMode="auto">
              <a:xfrm rot="-8328319">
                <a:off x="3898" y="2888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50" name="Oval 329"/>
              <p:cNvSpPr>
                <a:spLocks noChangeAspect="1" noChangeArrowheads="1"/>
              </p:cNvSpPr>
              <p:nvPr/>
            </p:nvSpPr>
            <p:spPr bwMode="auto">
              <a:xfrm rot="-8328319">
                <a:off x="4011" y="273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51" name="Oval 330"/>
              <p:cNvSpPr>
                <a:spLocks noChangeAspect="1" noChangeArrowheads="1"/>
              </p:cNvSpPr>
              <p:nvPr/>
            </p:nvSpPr>
            <p:spPr bwMode="auto">
              <a:xfrm rot="-8328319">
                <a:off x="4134" y="2842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52" name="Oval 331"/>
              <p:cNvSpPr>
                <a:spLocks noChangeAspect="1" noChangeArrowheads="1"/>
              </p:cNvSpPr>
              <p:nvPr/>
            </p:nvSpPr>
            <p:spPr bwMode="auto">
              <a:xfrm rot="-8328319">
                <a:off x="4009" y="298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53" name="Oval 332"/>
              <p:cNvSpPr>
                <a:spLocks noChangeAspect="1" noChangeArrowheads="1"/>
              </p:cNvSpPr>
              <p:nvPr/>
            </p:nvSpPr>
            <p:spPr bwMode="auto">
              <a:xfrm rot="-8328319">
                <a:off x="4100" y="263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54" name="Oval 333"/>
              <p:cNvSpPr>
                <a:spLocks noChangeAspect="1" noChangeArrowheads="1"/>
              </p:cNvSpPr>
              <p:nvPr/>
            </p:nvSpPr>
            <p:spPr bwMode="auto">
              <a:xfrm rot="-8328319">
                <a:off x="4065" y="267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55" name="Oval 334"/>
              <p:cNvSpPr>
                <a:spLocks noChangeAspect="1" noChangeArrowheads="1"/>
              </p:cNvSpPr>
              <p:nvPr/>
            </p:nvSpPr>
            <p:spPr bwMode="auto">
              <a:xfrm rot="-8328319">
                <a:off x="4223" y="2740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56" name="Oval 335"/>
              <p:cNvSpPr>
                <a:spLocks noChangeAspect="1" noChangeArrowheads="1"/>
              </p:cNvSpPr>
              <p:nvPr/>
            </p:nvSpPr>
            <p:spPr bwMode="auto">
              <a:xfrm rot="-8328319">
                <a:off x="4187" y="2781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57" name="Oval 336"/>
              <p:cNvSpPr>
                <a:spLocks noChangeAspect="1" noChangeArrowheads="1"/>
              </p:cNvSpPr>
              <p:nvPr/>
            </p:nvSpPr>
            <p:spPr bwMode="auto">
              <a:xfrm rot="-8328319">
                <a:off x="4189" y="2532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58" name="Oval 337"/>
              <p:cNvSpPr>
                <a:spLocks noChangeAspect="1" noChangeArrowheads="1"/>
              </p:cNvSpPr>
              <p:nvPr/>
            </p:nvSpPr>
            <p:spPr bwMode="auto">
              <a:xfrm rot="-8328319">
                <a:off x="4312" y="263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59" name="Line 338"/>
              <p:cNvSpPr>
                <a:spLocks noChangeAspect="1" noChangeShapeType="1"/>
              </p:cNvSpPr>
              <p:nvPr/>
            </p:nvSpPr>
            <p:spPr bwMode="auto">
              <a:xfrm rot="3556658">
                <a:off x="4846" y="2231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60" name="Line 339"/>
              <p:cNvSpPr>
                <a:spLocks noChangeAspect="1" noChangeShapeType="1"/>
              </p:cNvSpPr>
              <p:nvPr/>
            </p:nvSpPr>
            <p:spPr bwMode="auto">
              <a:xfrm rot="3556658">
                <a:off x="4865" y="1914"/>
                <a:ext cx="1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61" name="Line 340"/>
              <p:cNvSpPr>
                <a:spLocks noChangeAspect="1" noChangeShapeType="1"/>
              </p:cNvSpPr>
              <p:nvPr/>
            </p:nvSpPr>
            <p:spPr bwMode="auto">
              <a:xfrm rot="3556658" flipH="1">
                <a:off x="5059" y="2239"/>
                <a:ext cx="1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262" name="AutoShape 341"/>
              <p:cNvCxnSpPr>
                <a:cxnSpLocks noChangeAspect="1" noChangeShapeType="1"/>
                <a:stCxn id="271" idx="0"/>
                <a:endCxn id="267" idx="0"/>
              </p:cNvCxnSpPr>
              <p:nvPr/>
            </p:nvCxnSpPr>
            <p:spPr bwMode="auto">
              <a:xfrm>
                <a:off x="4748" y="2260"/>
                <a:ext cx="47" cy="79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63" name="Rectangle 342"/>
              <p:cNvSpPr>
                <a:spLocks noChangeAspect="1" noChangeArrowheads="1"/>
              </p:cNvSpPr>
              <p:nvPr/>
            </p:nvSpPr>
            <p:spPr bwMode="auto">
              <a:xfrm rot="3556658">
                <a:off x="4599" y="2375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4" name="Rectangle 343"/>
              <p:cNvSpPr>
                <a:spLocks noChangeAspect="1" noChangeArrowheads="1"/>
              </p:cNvSpPr>
              <p:nvPr/>
            </p:nvSpPr>
            <p:spPr bwMode="auto">
              <a:xfrm rot="5920532">
                <a:off x="5037" y="2148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5" name="Rectangle 344"/>
              <p:cNvSpPr>
                <a:spLocks noChangeAspect="1" noChangeArrowheads="1"/>
              </p:cNvSpPr>
              <p:nvPr/>
            </p:nvSpPr>
            <p:spPr bwMode="auto">
              <a:xfrm rot="5876067">
                <a:off x="5027" y="2262"/>
                <a:ext cx="43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6" name="Rectangle 345"/>
              <p:cNvSpPr>
                <a:spLocks noChangeAspect="1" noChangeArrowheads="1"/>
              </p:cNvSpPr>
              <p:nvPr/>
            </p:nvSpPr>
            <p:spPr bwMode="auto">
              <a:xfrm rot="3556658">
                <a:off x="4831" y="2237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7" name="Rectangle 346"/>
              <p:cNvSpPr>
                <a:spLocks noChangeAspect="1" noChangeArrowheads="1"/>
              </p:cNvSpPr>
              <p:nvPr/>
            </p:nvSpPr>
            <p:spPr bwMode="auto">
              <a:xfrm rot="3556658">
                <a:off x="4715" y="230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8" name="Rectangle 347"/>
              <p:cNvSpPr>
                <a:spLocks noChangeAspect="1" noChangeArrowheads="1"/>
              </p:cNvSpPr>
              <p:nvPr/>
            </p:nvSpPr>
            <p:spPr bwMode="auto">
              <a:xfrm rot="3556658">
                <a:off x="4785" y="215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9" name="Rectangle 348"/>
              <p:cNvSpPr>
                <a:spLocks noChangeAspect="1" noChangeArrowheads="1"/>
              </p:cNvSpPr>
              <p:nvPr/>
            </p:nvSpPr>
            <p:spPr bwMode="auto">
              <a:xfrm rot="-9849944">
                <a:off x="4892" y="188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0" name="Rectangle 349"/>
              <p:cNvSpPr>
                <a:spLocks noChangeAspect="1" noChangeArrowheads="1"/>
              </p:cNvSpPr>
              <p:nvPr/>
            </p:nvSpPr>
            <p:spPr bwMode="auto">
              <a:xfrm rot="3556658">
                <a:off x="4552" y="229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1" name="Rectangle 350"/>
              <p:cNvSpPr>
                <a:spLocks noChangeAspect="1" noChangeArrowheads="1"/>
              </p:cNvSpPr>
              <p:nvPr/>
            </p:nvSpPr>
            <p:spPr bwMode="auto">
              <a:xfrm rot="3556658">
                <a:off x="4669" y="222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2" name="Rectangle 351"/>
              <p:cNvSpPr>
                <a:spLocks noChangeAspect="1" noChangeArrowheads="1"/>
              </p:cNvSpPr>
              <p:nvPr/>
            </p:nvSpPr>
            <p:spPr bwMode="auto">
              <a:xfrm rot="-9849944">
                <a:off x="4780" y="1860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273" name="AutoShape 352"/>
              <p:cNvCxnSpPr>
                <a:cxnSpLocks noChangeAspect="1" noChangeShapeType="1"/>
                <a:stCxn id="272" idx="3"/>
                <a:endCxn id="272" idx="1"/>
              </p:cNvCxnSpPr>
              <p:nvPr/>
            </p:nvCxnSpPr>
            <p:spPr bwMode="auto">
              <a:xfrm>
                <a:off x="4781" y="2002"/>
                <a:ext cx="42" cy="12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74" name="AutoShape 353"/>
              <p:cNvCxnSpPr>
                <a:cxnSpLocks noChangeAspect="1" noChangeShapeType="1"/>
                <a:stCxn id="272" idx="1"/>
                <a:endCxn id="272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75" name="AutoShape 354"/>
              <p:cNvCxnSpPr>
                <a:cxnSpLocks noChangeAspect="1" noChangeShapeType="1"/>
                <a:stCxn id="272" idx="1"/>
                <a:endCxn id="272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76" name="AutoShape 355"/>
              <p:cNvCxnSpPr>
                <a:cxnSpLocks noChangeAspect="1" noChangeShapeType="1"/>
                <a:stCxn id="272" idx="1"/>
                <a:endCxn id="272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77" name="AutoShape 356"/>
              <p:cNvCxnSpPr>
                <a:cxnSpLocks noChangeAspect="1" noChangeShapeType="1"/>
                <a:stCxn id="272" idx="1"/>
                <a:endCxn id="272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78" name="AutoShape 357"/>
              <p:cNvCxnSpPr>
                <a:cxnSpLocks noChangeAspect="1" noChangeShapeType="1"/>
                <a:stCxn id="265" idx="3"/>
                <a:endCxn id="265" idx="1"/>
              </p:cNvCxnSpPr>
              <p:nvPr/>
            </p:nvCxnSpPr>
            <p:spPr bwMode="auto">
              <a:xfrm flipV="1">
                <a:off x="5046" y="2375"/>
                <a:ext cx="6" cy="43"/>
              </a:xfrm>
              <a:prstGeom prst="straightConnector1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79" name="AutoShape 358"/>
              <p:cNvCxnSpPr>
                <a:cxnSpLocks noChangeAspect="1" noChangeShapeType="1"/>
                <a:stCxn id="272" idx="1"/>
                <a:endCxn id="272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80" name="AutoShape 359"/>
              <p:cNvCxnSpPr>
                <a:cxnSpLocks noChangeAspect="1" noChangeShapeType="1"/>
                <a:stCxn id="272" idx="1"/>
                <a:endCxn id="272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81" name="AutoShape 360"/>
              <p:cNvCxnSpPr>
                <a:cxnSpLocks noChangeAspect="1" noChangeShapeType="1"/>
                <a:stCxn id="272" idx="1"/>
                <a:endCxn id="272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82" name="AutoShape 361"/>
              <p:cNvCxnSpPr>
                <a:cxnSpLocks noChangeAspect="1" noChangeShapeType="1"/>
              </p:cNvCxnSpPr>
              <p:nvPr/>
            </p:nvCxnSpPr>
            <p:spPr bwMode="auto">
              <a:xfrm rot="3556658" flipV="1">
                <a:off x="4893" y="201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83" name="AutoShape 362"/>
              <p:cNvCxnSpPr>
                <a:cxnSpLocks noChangeAspect="1" noChangeShapeType="1"/>
              </p:cNvCxnSpPr>
              <p:nvPr/>
            </p:nvCxnSpPr>
            <p:spPr bwMode="auto">
              <a:xfrm rot="3556658" flipH="1" flipV="1">
                <a:off x="5046" y="2274"/>
                <a:ext cx="34" cy="27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84" name="AutoShape 363"/>
              <p:cNvCxnSpPr>
                <a:cxnSpLocks noChangeAspect="1" noChangeShapeType="1"/>
                <a:stCxn id="265" idx="1"/>
                <a:endCxn id="265" idx="1"/>
              </p:cNvCxnSpPr>
              <p:nvPr/>
            </p:nvCxnSpPr>
            <p:spPr bwMode="auto">
              <a:xfrm>
                <a:off x="5052" y="237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85" name="Line 364"/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576" y="232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6" name="Line 365"/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694" y="225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7" name="Line 366"/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809" y="219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8" name="Line 367"/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618" y="239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9" name="Line 368"/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734" y="2329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90" name="Line 369"/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850" y="226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91" name="Line 370"/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5100" y="2363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92" name="Line 371"/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4967" y="2348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93" name="Line 372"/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5129" y="2252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94" name="Line 373"/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4995" y="223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95" name="Line 374"/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824" y="1898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96" name="Line 375"/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935" y="192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97" name="Line 376"/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786" y="2047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98" name="Line 377"/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897" y="207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99" name="Oval 378"/>
              <p:cNvSpPr>
                <a:spLocks noChangeAspect="1" noChangeArrowheads="1"/>
              </p:cNvSpPr>
              <p:nvPr/>
            </p:nvSpPr>
            <p:spPr bwMode="auto">
              <a:xfrm rot="3556658">
                <a:off x="4987" y="2226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00" name="Oval 379"/>
              <p:cNvSpPr>
                <a:spLocks noChangeAspect="1" noChangeArrowheads="1"/>
              </p:cNvSpPr>
              <p:nvPr/>
            </p:nvSpPr>
            <p:spPr bwMode="auto">
              <a:xfrm rot="3556658">
                <a:off x="4832" y="2336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01" name="Oval 380"/>
              <p:cNvSpPr>
                <a:spLocks noChangeAspect="1" noChangeArrowheads="1"/>
              </p:cNvSpPr>
              <p:nvPr/>
            </p:nvSpPr>
            <p:spPr bwMode="auto">
              <a:xfrm rot="3556658">
                <a:off x="4748" y="2197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02" name="Oval 381"/>
              <p:cNvSpPr>
                <a:spLocks noChangeAspect="1" noChangeArrowheads="1"/>
              </p:cNvSpPr>
              <p:nvPr/>
            </p:nvSpPr>
            <p:spPr bwMode="auto">
              <a:xfrm rot="3556658">
                <a:off x="4912" y="2100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03" name="Oval 382"/>
              <p:cNvSpPr>
                <a:spLocks noChangeAspect="1" noChangeArrowheads="1"/>
              </p:cNvSpPr>
              <p:nvPr/>
            </p:nvSpPr>
            <p:spPr bwMode="auto">
              <a:xfrm rot="3556658">
                <a:off x="4716" y="240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04" name="Oval 383"/>
              <p:cNvSpPr>
                <a:spLocks noChangeAspect="1" noChangeArrowheads="1"/>
              </p:cNvSpPr>
              <p:nvPr/>
            </p:nvSpPr>
            <p:spPr bwMode="auto">
              <a:xfrm rot="3556658">
                <a:off x="4762" y="2377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05" name="Oval 384"/>
              <p:cNvSpPr>
                <a:spLocks noChangeAspect="1" noChangeArrowheads="1"/>
              </p:cNvSpPr>
              <p:nvPr/>
            </p:nvSpPr>
            <p:spPr bwMode="auto">
              <a:xfrm rot="3556658">
                <a:off x="4633" y="2266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06" name="Oval 385"/>
              <p:cNvSpPr>
                <a:spLocks noChangeAspect="1" noChangeArrowheads="1"/>
              </p:cNvSpPr>
              <p:nvPr/>
            </p:nvSpPr>
            <p:spPr bwMode="auto">
              <a:xfrm rot="3556658">
                <a:off x="4679" y="223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07" name="Oval 386"/>
              <p:cNvSpPr>
                <a:spLocks noChangeAspect="1" noChangeArrowheads="1"/>
              </p:cNvSpPr>
              <p:nvPr/>
            </p:nvSpPr>
            <p:spPr bwMode="auto">
              <a:xfrm rot="3556658">
                <a:off x="4599" y="247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08" name="Oval 387"/>
              <p:cNvSpPr>
                <a:spLocks noChangeAspect="1" noChangeArrowheads="1"/>
              </p:cNvSpPr>
              <p:nvPr/>
            </p:nvSpPr>
            <p:spPr bwMode="auto">
              <a:xfrm rot="3556658">
                <a:off x="4517" y="233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09" name="Line 388"/>
              <p:cNvSpPr>
                <a:spLocks noChangeAspect="1" noChangeShapeType="1"/>
              </p:cNvSpPr>
              <p:nvPr/>
            </p:nvSpPr>
            <p:spPr bwMode="auto">
              <a:xfrm flipV="1">
                <a:off x="4458" y="2529"/>
                <a:ext cx="0" cy="136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0" name="Line 389"/>
              <p:cNvSpPr>
                <a:spLocks noChangeAspect="1" noChangeShapeType="1"/>
              </p:cNvSpPr>
              <p:nvPr/>
            </p:nvSpPr>
            <p:spPr bwMode="auto">
              <a:xfrm flipV="1">
                <a:off x="4350" y="2529"/>
                <a:ext cx="0" cy="10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1" name="Text Box 391"/>
              <p:cNvSpPr txBox="1">
                <a:spLocks noChangeAspect="1" noChangeArrowheads="1"/>
              </p:cNvSpPr>
              <p:nvPr/>
            </p:nvSpPr>
            <p:spPr bwMode="auto">
              <a:xfrm>
                <a:off x="4701" y="1781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12" name="Text Box 392"/>
              <p:cNvSpPr txBox="1">
                <a:spLocks noChangeAspect="1" noChangeArrowheads="1"/>
              </p:cNvSpPr>
              <p:nvPr/>
            </p:nvSpPr>
            <p:spPr bwMode="auto">
              <a:xfrm>
                <a:off x="4620" y="1915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13" name="Text Box 393"/>
              <p:cNvSpPr txBox="1">
                <a:spLocks noChangeAspect="1" noChangeArrowheads="1"/>
              </p:cNvSpPr>
              <p:nvPr/>
            </p:nvSpPr>
            <p:spPr bwMode="auto">
              <a:xfrm>
                <a:off x="4307" y="1713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14" name="Text Box 394"/>
              <p:cNvSpPr txBox="1">
                <a:spLocks noChangeAspect="1" noChangeArrowheads="1"/>
              </p:cNvSpPr>
              <p:nvPr/>
            </p:nvSpPr>
            <p:spPr bwMode="auto">
              <a:xfrm>
                <a:off x="4527" y="1984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15" name="Text Box 395"/>
              <p:cNvSpPr txBox="1">
                <a:spLocks noChangeAspect="1" noChangeArrowheads="1"/>
              </p:cNvSpPr>
              <p:nvPr/>
            </p:nvSpPr>
            <p:spPr bwMode="auto">
              <a:xfrm>
                <a:off x="4527" y="2092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16" name="Arc 396"/>
              <p:cNvSpPr>
                <a:spLocks noChangeAspect="1"/>
              </p:cNvSpPr>
              <p:nvPr/>
            </p:nvSpPr>
            <p:spPr bwMode="auto">
              <a:xfrm>
                <a:off x="4350" y="2477"/>
                <a:ext cx="107" cy="54"/>
              </a:xfrm>
              <a:custGeom>
                <a:avLst/>
                <a:gdLst>
                  <a:gd name="T0" fmla="*/ 0 w 43194"/>
                  <a:gd name="T1" fmla="*/ 0 h 21600"/>
                  <a:gd name="T2" fmla="*/ 0 w 43194"/>
                  <a:gd name="T3" fmla="*/ 0 h 21600"/>
                  <a:gd name="T4" fmla="*/ 0 w 43194"/>
                  <a:gd name="T5" fmla="*/ 0 h 2160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3194" h="21600" fill="none" extrusionOk="0">
                    <a:moveTo>
                      <a:pt x="-1" y="21109"/>
                    </a:moveTo>
                    <a:cubicBezTo>
                      <a:pt x="265" y="9374"/>
                      <a:pt x="9855" y="-1"/>
                      <a:pt x="21594" y="0"/>
                    </a:cubicBezTo>
                    <a:cubicBezTo>
                      <a:pt x="33523" y="0"/>
                      <a:pt x="43194" y="9670"/>
                      <a:pt x="43194" y="21600"/>
                    </a:cubicBezTo>
                  </a:path>
                  <a:path w="43194" h="21600" stroke="0" extrusionOk="0">
                    <a:moveTo>
                      <a:pt x="-1" y="21109"/>
                    </a:moveTo>
                    <a:cubicBezTo>
                      <a:pt x="265" y="9374"/>
                      <a:pt x="9855" y="-1"/>
                      <a:pt x="21594" y="0"/>
                    </a:cubicBezTo>
                    <a:cubicBezTo>
                      <a:pt x="33523" y="0"/>
                      <a:pt x="43194" y="9670"/>
                      <a:pt x="43194" y="21600"/>
                    </a:cubicBezTo>
                    <a:lnTo>
                      <a:pt x="21594" y="21600"/>
                    </a:lnTo>
                    <a:lnTo>
                      <a:pt x="-1" y="21109"/>
                    </a:lnTo>
                    <a:close/>
                  </a:path>
                </a:pathLst>
              </a:cu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580545052"/>
      </p:ext>
    </p:extLst>
  </p:cSld>
  <p:clrMapOvr>
    <a:masterClrMapping/>
  </p:clrMapOvr>
  <p:transition>
    <p:blinds dir="vert"/>
  </p:transition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4866" name="Rectangle 2"/>
          <p:cNvSpPr>
            <a:spLocks noGrp="1"/>
          </p:cNvSpPr>
          <p:nvPr>
            <p:ph type="title" idx="4294967295"/>
          </p:nvPr>
        </p:nvSpPr>
        <p:spPr>
          <a:xfrm>
            <a:off x="1719817" y="261382"/>
            <a:ext cx="8662987" cy="1139825"/>
          </a:xfrm>
          <a:noFill/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vert="horz" lIns="90488" tIns="44450" rIns="90488" bIns="44450" rtlCol="0" anchor="ctr">
            <a:normAutofit/>
          </a:bodyPr>
          <a:lstStyle/>
          <a:p>
            <a:pPr algn="ctr"/>
            <a:r>
              <a:rPr lang="en-US" altLang="en-US" b="1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Fluorescein (FITC).</a:t>
            </a:r>
          </a:p>
        </p:txBody>
      </p:sp>
      <p:grpSp>
        <p:nvGrpSpPr>
          <p:cNvPr id="164867" name="Group 3"/>
          <p:cNvGrpSpPr>
            <a:grpSpLocks/>
          </p:cNvGrpSpPr>
          <p:nvPr/>
        </p:nvGrpSpPr>
        <p:grpSpPr bwMode="auto">
          <a:xfrm>
            <a:off x="2312243" y="1068967"/>
            <a:ext cx="7567514" cy="4532313"/>
            <a:chOff x="608" y="1099"/>
            <a:chExt cx="5164" cy="2855"/>
          </a:xfrm>
        </p:grpSpPr>
        <p:sp>
          <p:nvSpPr>
            <p:cNvPr id="164868" name="AutoShape 4"/>
            <p:cNvSpPr>
              <a:spLocks noChangeArrowheads="1"/>
            </p:cNvSpPr>
            <p:nvPr/>
          </p:nvSpPr>
          <p:spPr bwMode="auto">
            <a:xfrm>
              <a:off x="804" y="1480"/>
              <a:ext cx="4632" cy="2164"/>
            </a:xfrm>
            <a:prstGeom prst="roundRect">
              <a:avLst>
                <a:gd name="adj" fmla="val 12495"/>
              </a:avLst>
            </a:prstGeom>
            <a:solidFill>
              <a:srgbClr val="CECECE"/>
            </a:solidFill>
            <a:ln w="50800">
              <a:solidFill>
                <a:schemeClr val="folHlink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64869" name="Line 5"/>
            <p:cNvSpPr>
              <a:spLocks noChangeShapeType="1"/>
            </p:cNvSpPr>
            <p:nvPr/>
          </p:nvSpPr>
          <p:spPr bwMode="auto">
            <a:xfrm>
              <a:off x="1798" y="1509"/>
              <a:ext cx="0" cy="36"/>
            </a:xfrm>
            <a:prstGeom prst="line">
              <a:avLst/>
            </a:prstGeom>
            <a:noFill/>
            <a:ln w="5080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64870" name="Line 6"/>
            <p:cNvSpPr>
              <a:spLocks noChangeShapeType="1"/>
            </p:cNvSpPr>
            <p:nvPr/>
          </p:nvSpPr>
          <p:spPr bwMode="auto">
            <a:xfrm>
              <a:off x="2913" y="1500"/>
              <a:ext cx="0" cy="36"/>
            </a:xfrm>
            <a:prstGeom prst="line">
              <a:avLst/>
            </a:prstGeom>
            <a:noFill/>
            <a:ln w="5080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64871" name="Line 7"/>
            <p:cNvSpPr>
              <a:spLocks noChangeShapeType="1"/>
            </p:cNvSpPr>
            <p:nvPr/>
          </p:nvSpPr>
          <p:spPr bwMode="auto">
            <a:xfrm>
              <a:off x="4027" y="1500"/>
              <a:ext cx="0" cy="36"/>
            </a:xfrm>
            <a:prstGeom prst="line">
              <a:avLst/>
            </a:prstGeom>
            <a:noFill/>
            <a:ln w="5080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64872" name="Line 8"/>
            <p:cNvSpPr>
              <a:spLocks noChangeShapeType="1"/>
            </p:cNvSpPr>
            <p:nvPr/>
          </p:nvSpPr>
          <p:spPr bwMode="auto">
            <a:xfrm>
              <a:off x="5142" y="1491"/>
              <a:ext cx="0" cy="36"/>
            </a:xfrm>
            <a:prstGeom prst="line">
              <a:avLst/>
            </a:prstGeom>
            <a:noFill/>
            <a:ln w="5080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64873" name="Line 9"/>
            <p:cNvSpPr>
              <a:spLocks noChangeShapeType="1"/>
            </p:cNvSpPr>
            <p:nvPr/>
          </p:nvSpPr>
          <p:spPr bwMode="auto">
            <a:xfrm>
              <a:off x="1256" y="1496"/>
              <a:ext cx="0" cy="28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64874" name="Line 10"/>
            <p:cNvSpPr>
              <a:spLocks noChangeShapeType="1"/>
            </p:cNvSpPr>
            <p:nvPr/>
          </p:nvSpPr>
          <p:spPr bwMode="auto">
            <a:xfrm>
              <a:off x="2367" y="1490"/>
              <a:ext cx="0" cy="28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64875" name="Line 11"/>
            <p:cNvSpPr>
              <a:spLocks noChangeShapeType="1"/>
            </p:cNvSpPr>
            <p:nvPr/>
          </p:nvSpPr>
          <p:spPr bwMode="auto">
            <a:xfrm>
              <a:off x="3479" y="1490"/>
              <a:ext cx="0" cy="28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64876" name="Line 12"/>
            <p:cNvSpPr>
              <a:spLocks noChangeShapeType="1"/>
            </p:cNvSpPr>
            <p:nvPr/>
          </p:nvSpPr>
          <p:spPr bwMode="auto">
            <a:xfrm>
              <a:off x="4590" y="1485"/>
              <a:ext cx="0" cy="28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64877" name="Line 13"/>
            <p:cNvSpPr>
              <a:spLocks noChangeShapeType="1"/>
            </p:cNvSpPr>
            <p:nvPr/>
          </p:nvSpPr>
          <p:spPr bwMode="auto">
            <a:xfrm>
              <a:off x="998" y="1496"/>
              <a:ext cx="0" cy="28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64878" name="Line 14"/>
            <p:cNvSpPr>
              <a:spLocks noChangeShapeType="1"/>
            </p:cNvSpPr>
            <p:nvPr/>
          </p:nvSpPr>
          <p:spPr bwMode="auto">
            <a:xfrm>
              <a:off x="2108" y="1490"/>
              <a:ext cx="0" cy="28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64879" name="Line 15"/>
            <p:cNvSpPr>
              <a:spLocks noChangeShapeType="1"/>
            </p:cNvSpPr>
            <p:nvPr/>
          </p:nvSpPr>
          <p:spPr bwMode="auto">
            <a:xfrm>
              <a:off x="3220" y="1490"/>
              <a:ext cx="0" cy="28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64880" name="Line 16"/>
            <p:cNvSpPr>
              <a:spLocks noChangeShapeType="1"/>
            </p:cNvSpPr>
            <p:nvPr/>
          </p:nvSpPr>
          <p:spPr bwMode="auto">
            <a:xfrm>
              <a:off x="4331" y="1485"/>
              <a:ext cx="0" cy="28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64881" name="Line 17"/>
            <p:cNvSpPr>
              <a:spLocks noChangeShapeType="1"/>
            </p:cNvSpPr>
            <p:nvPr/>
          </p:nvSpPr>
          <p:spPr bwMode="auto">
            <a:xfrm>
              <a:off x="1541" y="1502"/>
              <a:ext cx="0" cy="27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64882" name="Line 18"/>
            <p:cNvSpPr>
              <a:spLocks noChangeShapeType="1"/>
            </p:cNvSpPr>
            <p:nvPr/>
          </p:nvSpPr>
          <p:spPr bwMode="auto">
            <a:xfrm>
              <a:off x="2651" y="1496"/>
              <a:ext cx="0" cy="28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64883" name="Line 19"/>
            <p:cNvSpPr>
              <a:spLocks noChangeShapeType="1"/>
            </p:cNvSpPr>
            <p:nvPr/>
          </p:nvSpPr>
          <p:spPr bwMode="auto">
            <a:xfrm>
              <a:off x="3762" y="1496"/>
              <a:ext cx="0" cy="28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64884" name="Line 20"/>
            <p:cNvSpPr>
              <a:spLocks noChangeShapeType="1"/>
            </p:cNvSpPr>
            <p:nvPr/>
          </p:nvSpPr>
          <p:spPr bwMode="auto">
            <a:xfrm>
              <a:off x="4874" y="1490"/>
              <a:ext cx="0" cy="28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64885" name="Rectangle 21"/>
            <p:cNvSpPr>
              <a:spLocks noChangeArrowheads="1"/>
            </p:cNvSpPr>
            <p:nvPr/>
          </p:nvSpPr>
          <p:spPr bwMode="auto">
            <a:xfrm>
              <a:off x="1474" y="1697"/>
              <a:ext cx="151" cy="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0488" tIns="44450" rIns="90488" bIns="44450">
              <a:spAutoFit/>
            </a:bodyPr>
            <a:lstStyle/>
            <a:p>
              <a:pPr eaLnBrk="0" hangingPunct="0"/>
              <a:r>
                <a:rPr lang="en-US" altLang="en-US" sz="100" i="1">
                  <a:solidFill>
                    <a:srgbClr val="000000"/>
                  </a:solidFill>
                </a:rPr>
                <a:t>400 nm</a:t>
              </a:r>
            </a:p>
          </p:txBody>
        </p:sp>
        <p:sp>
          <p:nvSpPr>
            <p:cNvPr id="164886" name="Rectangle 22"/>
            <p:cNvSpPr>
              <a:spLocks noChangeArrowheads="1"/>
            </p:cNvSpPr>
            <p:nvPr/>
          </p:nvSpPr>
          <p:spPr bwMode="auto">
            <a:xfrm>
              <a:off x="2624" y="1697"/>
              <a:ext cx="151" cy="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0488" tIns="44450" rIns="90488" bIns="44450">
              <a:spAutoFit/>
            </a:bodyPr>
            <a:lstStyle/>
            <a:p>
              <a:pPr eaLnBrk="0" hangingPunct="0"/>
              <a:r>
                <a:rPr lang="en-US" altLang="en-US" sz="100" i="1">
                  <a:solidFill>
                    <a:srgbClr val="000000"/>
                  </a:solidFill>
                </a:rPr>
                <a:t>500 nm</a:t>
              </a:r>
            </a:p>
          </p:txBody>
        </p:sp>
        <p:sp>
          <p:nvSpPr>
            <p:cNvPr id="164887" name="Rectangle 23"/>
            <p:cNvSpPr>
              <a:spLocks noChangeArrowheads="1"/>
            </p:cNvSpPr>
            <p:nvPr/>
          </p:nvSpPr>
          <p:spPr bwMode="auto">
            <a:xfrm>
              <a:off x="3709" y="1697"/>
              <a:ext cx="151" cy="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0488" tIns="44450" rIns="90488" bIns="44450">
              <a:spAutoFit/>
            </a:bodyPr>
            <a:lstStyle/>
            <a:p>
              <a:pPr eaLnBrk="0" hangingPunct="0"/>
              <a:r>
                <a:rPr lang="en-US" altLang="en-US" sz="100" i="1">
                  <a:solidFill>
                    <a:srgbClr val="000000"/>
                  </a:solidFill>
                </a:rPr>
                <a:t>600 nm</a:t>
              </a:r>
            </a:p>
          </p:txBody>
        </p:sp>
        <p:sp>
          <p:nvSpPr>
            <p:cNvPr id="164888" name="Rectangle 24"/>
            <p:cNvSpPr>
              <a:spLocks noChangeArrowheads="1"/>
            </p:cNvSpPr>
            <p:nvPr/>
          </p:nvSpPr>
          <p:spPr bwMode="auto">
            <a:xfrm>
              <a:off x="4795" y="1697"/>
              <a:ext cx="151" cy="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0488" tIns="44450" rIns="90488" bIns="44450">
              <a:spAutoFit/>
            </a:bodyPr>
            <a:lstStyle/>
            <a:p>
              <a:pPr eaLnBrk="0" hangingPunct="0"/>
              <a:r>
                <a:rPr lang="en-US" altLang="en-US" sz="100" i="1">
                  <a:solidFill>
                    <a:srgbClr val="000000"/>
                  </a:solidFill>
                </a:rPr>
                <a:t>700 nm</a:t>
              </a:r>
            </a:p>
          </p:txBody>
        </p:sp>
        <p:sp>
          <p:nvSpPr>
            <p:cNvPr id="164889" name="Line 25"/>
            <p:cNvSpPr>
              <a:spLocks noChangeShapeType="1"/>
            </p:cNvSpPr>
            <p:nvPr/>
          </p:nvSpPr>
          <p:spPr bwMode="auto">
            <a:xfrm>
              <a:off x="1798" y="3620"/>
              <a:ext cx="0" cy="36"/>
            </a:xfrm>
            <a:prstGeom prst="line">
              <a:avLst/>
            </a:prstGeom>
            <a:noFill/>
            <a:ln w="5080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64890" name="Line 26"/>
            <p:cNvSpPr>
              <a:spLocks noChangeShapeType="1"/>
            </p:cNvSpPr>
            <p:nvPr/>
          </p:nvSpPr>
          <p:spPr bwMode="auto">
            <a:xfrm>
              <a:off x="2913" y="3611"/>
              <a:ext cx="0" cy="36"/>
            </a:xfrm>
            <a:prstGeom prst="line">
              <a:avLst/>
            </a:prstGeom>
            <a:noFill/>
            <a:ln w="5080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64891" name="Line 27"/>
            <p:cNvSpPr>
              <a:spLocks noChangeShapeType="1"/>
            </p:cNvSpPr>
            <p:nvPr/>
          </p:nvSpPr>
          <p:spPr bwMode="auto">
            <a:xfrm>
              <a:off x="4027" y="3611"/>
              <a:ext cx="0" cy="36"/>
            </a:xfrm>
            <a:prstGeom prst="line">
              <a:avLst/>
            </a:prstGeom>
            <a:noFill/>
            <a:ln w="5080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64892" name="Line 28"/>
            <p:cNvSpPr>
              <a:spLocks noChangeShapeType="1"/>
            </p:cNvSpPr>
            <p:nvPr/>
          </p:nvSpPr>
          <p:spPr bwMode="auto">
            <a:xfrm>
              <a:off x="5142" y="3602"/>
              <a:ext cx="0" cy="37"/>
            </a:xfrm>
            <a:prstGeom prst="line">
              <a:avLst/>
            </a:prstGeom>
            <a:noFill/>
            <a:ln w="5080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pic>
          <p:nvPicPr>
            <p:cNvPr id="164893" name="Picture 29"/>
            <p:cNvPicPr>
              <a:picLocks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43" y="3100"/>
              <a:ext cx="5" cy="1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508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sp>
          <p:nvSpPr>
            <p:cNvPr id="164894" name="Rectangle 30"/>
            <p:cNvSpPr>
              <a:spLocks noChangeArrowheads="1"/>
            </p:cNvSpPr>
            <p:nvPr/>
          </p:nvSpPr>
          <p:spPr bwMode="auto">
            <a:xfrm>
              <a:off x="2417" y="1379"/>
              <a:ext cx="168" cy="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0488" tIns="44450" rIns="90488" bIns="44450">
              <a:spAutoFit/>
            </a:bodyPr>
            <a:lstStyle/>
            <a:p>
              <a:pPr eaLnBrk="0" hangingPunct="0"/>
              <a:r>
                <a:rPr lang="en-US" altLang="en-US" sz="100" i="1">
                  <a:solidFill>
                    <a:srgbClr val="FFFFFF"/>
                  </a:solidFill>
                </a:rPr>
                <a:t>Wavelength</a:t>
              </a:r>
            </a:p>
          </p:txBody>
        </p:sp>
        <p:sp>
          <p:nvSpPr>
            <p:cNvPr id="164895" name="Freeform 31"/>
            <p:cNvSpPr>
              <a:spLocks/>
            </p:cNvSpPr>
            <p:nvPr/>
          </p:nvSpPr>
          <p:spPr bwMode="auto">
            <a:xfrm>
              <a:off x="1940" y="1828"/>
              <a:ext cx="1501" cy="1829"/>
            </a:xfrm>
            <a:custGeom>
              <a:avLst/>
              <a:gdLst>
                <a:gd name="T0" fmla="*/ 0 w 1385"/>
                <a:gd name="T1" fmla="*/ 1828 h 1829"/>
                <a:gd name="T2" fmla="*/ 96 w 1385"/>
                <a:gd name="T3" fmla="*/ 1773 h 1829"/>
                <a:gd name="T4" fmla="*/ 143 w 1385"/>
                <a:gd name="T5" fmla="*/ 1718 h 1829"/>
                <a:gd name="T6" fmla="*/ 215 w 1385"/>
                <a:gd name="T7" fmla="*/ 1653 h 1829"/>
                <a:gd name="T8" fmla="*/ 239 w 1385"/>
                <a:gd name="T9" fmla="*/ 1587 h 1829"/>
                <a:gd name="T10" fmla="*/ 311 w 1385"/>
                <a:gd name="T11" fmla="*/ 1499 h 1829"/>
                <a:gd name="T12" fmla="*/ 382 w 1385"/>
                <a:gd name="T13" fmla="*/ 1412 h 1829"/>
                <a:gd name="T14" fmla="*/ 442 w 1385"/>
                <a:gd name="T15" fmla="*/ 1313 h 1829"/>
                <a:gd name="T16" fmla="*/ 454 w 1385"/>
                <a:gd name="T17" fmla="*/ 1226 h 1829"/>
                <a:gd name="T18" fmla="*/ 478 w 1385"/>
                <a:gd name="T19" fmla="*/ 996 h 1829"/>
                <a:gd name="T20" fmla="*/ 489 w 1385"/>
                <a:gd name="T21" fmla="*/ 744 h 1829"/>
                <a:gd name="T22" fmla="*/ 525 w 1385"/>
                <a:gd name="T23" fmla="*/ 580 h 1829"/>
                <a:gd name="T24" fmla="*/ 549 w 1385"/>
                <a:gd name="T25" fmla="*/ 416 h 1829"/>
                <a:gd name="T26" fmla="*/ 573 w 1385"/>
                <a:gd name="T27" fmla="*/ 273 h 1829"/>
                <a:gd name="T28" fmla="*/ 597 w 1385"/>
                <a:gd name="T29" fmla="*/ 175 h 1829"/>
                <a:gd name="T30" fmla="*/ 633 w 1385"/>
                <a:gd name="T31" fmla="*/ 87 h 1829"/>
                <a:gd name="T32" fmla="*/ 680 w 1385"/>
                <a:gd name="T33" fmla="*/ 33 h 1829"/>
                <a:gd name="T34" fmla="*/ 728 w 1385"/>
                <a:gd name="T35" fmla="*/ 0 h 1829"/>
                <a:gd name="T36" fmla="*/ 764 w 1385"/>
                <a:gd name="T37" fmla="*/ 66 h 1829"/>
                <a:gd name="T38" fmla="*/ 812 w 1385"/>
                <a:gd name="T39" fmla="*/ 208 h 1829"/>
                <a:gd name="T40" fmla="*/ 835 w 1385"/>
                <a:gd name="T41" fmla="*/ 306 h 1829"/>
                <a:gd name="T42" fmla="*/ 859 w 1385"/>
                <a:gd name="T43" fmla="*/ 405 h 1829"/>
                <a:gd name="T44" fmla="*/ 907 w 1385"/>
                <a:gd name="T45" fmla="*/ 613 h 1829"/>
                <a:gd name="T46" fmla="*/ 1002 w 1385"/>
                <a:gd name="T47" fmla="*/ 920 h 1829"/>
                <a:gd name="T48" fmla="*/ 1050 w 1385"/>
                <a:gd name="T49" fmla="*/ 1117 h 1829"/>
                <a:gd name="T50" fmla="*/ 1122 w 1385"/>
                <a:gd name="T51" fmla="*/ 1303 h 1829"/>
                <a:gd name="T52" fmla="*/ 1181 w 1385"/>
                <a:gd name="T53" fmla="*/ 1478 h 1829"/>
                <a:gd name="T54" fmla="*/ 1205 w 1385"/>
                <a:gd name="T55" fmla="*/ 1543 h 1829"/>
                <a:gd name="T56" fmla="*/ 1217 w 1385"/>
                <a:gd name="T57" fmla="*/ 1587 h 1829"/>
                <a:gd name="T58" fmla="*/ 1241 w 1385"/>
                <a:gd name="T59" fmla="*/ 1631 h 1829"/>
                <a:gd name="T60" fmla="*/ 1313 w 1385"/>
                <a:gd name="T61" fmla="*/ 1718 h 1829"/>
                <a:gd name="T62" fmla="*/ 1384 w 1385"/>
                <a:gd name="T63" fmla="*/ 1806 h 18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385" h="1829">
                  <a:moveTo>
                    <a:pt x="0" y="1828"/>
                  </a:moveTo>
                  <a:lnTo>
                    <a:pt x="96" y="1773"/>
                  </a:lnTo>
                  <a:lnTo>
                    <a:pt x="143" y="1718"/>
                  </a:lnTo>
                  <a:lnTo>
                    <a:pt x="215" y="1653"/>
                  </a:lnTo>
                  <a:lnTo>
                    <a:pt x="239" y="1587"/>
                  </a:lnTo>
                  <a:lnTo>
                    <a:pt x="311" y="1499"/>
                  </a:lnTo>
                  <a:lnTo>
                    <a:pt x="382" y="1412"/>
                  </a:lnTo>
                  <a:lnTo>
                    <a:pt x="442" y="1313"/>
                  </a:lnTo>
                  <a:lnTo>
                    <a:pt x="454" y="1226"/>
                  </a:lnTo>
                  <a:lnTo>
                    <a:pt x="478" y="996"/>
                  </a:lnTo>
                  <a:lnTo>
                    <a:pt x="489" y="744"/>
                  </a:lnTo>
                  <a:lnTo>
                    <a:pt x="525" y="580"/>
                  </a:lnTo>
                  <a:lnTo>
                    <a:pt x="549" y="416"/>
                  </a:lnTo>
                  <a:lnTo>
                    <a:pt x="573" y="273"/>
                  </a:lnTo>
                  <a:lnTo>
                    <a:pt x="597" y="175"/>
                  </a:lnTo>
                  <a:lnTo>
                    <a:pt x="633" y="87"/>
                  </a:lnTo>
                  <a:lnTo>
                    <a:pt x="680" y="33"/>
                  </a:lnTo>
                  <a:lnTo>
                    <a:pt x="728" y="0"/>
                  </a:lnTo>
                  <a:lnTo>
                    <a:pt x="764" y="66"/>
                  </a:lnTo>
                  <a:lnTo>
                    <a:pt x="812" y="208"/>
                  </a:lnTo>
                  <a:lnTo>
                    <a:pt x="835" y="306"/>
                  </a:lnTo>
                  <a:lnTo>
                    <a:pt x="859" y="405"/>
                  </a:lnTo>
                  <a:lnTo>
                    <a:pt x="907" y="613"/>
                  </a:lnTo>
                  <a:lnTo>
                    <a:pt x="1002" y="920"/>
                  </a:lnTo>
                  <a:lnTo>
                    <a:pt x="1050" y="1117"/>
                  </a:lnTo>
                  <a:lnTo>
                    <a:pt x="1122" y="1303"/>
                  </a:lnTo>
                  <a:lnTo>
                    <a:pt x="1181" y="1478"/>
                  </a:lnTo>
                  <a:lnTo>
                    <a:pt x="1205" y="1543"/>
                  </a:lnTo>
                  <a:lnTo>
                    <a:pt x="1217" y="1587"/>
                  </a:lnTo>
                  <a:lnTo>
                    <a:pt x="1241" y="1631"/>
                  </a:lnTo>
                  <a:lnTo>
                    <a:pt x="1313" y="1718"/>
                  </a:lnTo>
                  <a:lnTo>
                    <a:pt x="1384" y="1806"/>
                  </a:lnTo>
                </a:path>
              </a:pathLst>
            </a:custGeom>
            <a:gradFill rotWithShape="0">
              <a:gsLst>
                <a:gs pos="0">
                  <a:srgbClr val="114FFB">
                    <a:gamma/>
                    <a:tint val="70196"/>
                    <a:invGamma/>
                  </a:srgbClr>
                </a:gs>
                <a:gs pos="100000">
                  <a:srgbClr val="114FFB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762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64896" name="Freeform 32"/>
            <p:cNvSpPr>
              <a:spLocks/>
            </p:cNvSpPr>
            <p:nvPr/>
          </p:nvSpPr>
          <p:spPr bwMode="auto">
            <a:xfrm>
              <a:off x="2677" y="1844"/>
              <a:ext cx="1332" cy="1795"/>
            </a:xfrm>
            <a:custGeom>
              <a:avLst/>
              <a:gdLst>
                <a:gd name="T0" fmla="*/ 0 w 1230"/>
                <a:gd name="T1" fmla="*/ 1794 h 1795"/>
                <a:gd name="T2" fmla="*/ 96 w 1230"/>
                <a:gd name="T3" fmla="*/ 1695 h 1795"/>
                <a:gd name="T4" fmla="*/ 144 w 1230"/>
                <a:gd name="T5" fmla="*/ 1652 h 1795"/>
                <a:gd name="T6" fmla="*/ 203 w 1230"/>
                <a:gd name="T7" fmla="*/ 1597 h 1795"/>
                <a:gd name="T8" fmla="*/ 251 w 1230"/>
                <a:gd name="T9" fmla="*/ 1498 h 1795"/>
                <a:gd name="T10" fmla="*/ 299 w 1230"/>
                <a:gd name="T11" fmla="*/ 1334 h 1795"/>
                <a:gd name="T12" fmla="*/ 346 w 1230"/>
                <a:gd name="T13" fmla="*/ 952 h 1795"/>
                <a:gd name="T14" fmla="*/ 370 w 1230"/>
                <a:gd name="T15" fmla="*/ 787 h 1795"/>
                <a:gd name="T16" fmla="*/ 382 w 1230"/>
                <a:gd name="T17" fmla="*/ 514 h 1795"/>
                <a:gd name="T18" fmla="*/ 394 w 1230"/>
                <a:gd name="T19" fmla="*/ 317 h 1795"/>
                <a:gd name="T20" fmla="*/ 394 w 1230"/>
                <a:gd name="T21" fmla="*/ 197 h 1795"/>
                <a:gd name="T22" fmla="*/ 406 w 1230"/>
                <a:gd name="T23" fmla="*/ 87 h 1795"/>
                <a:gd name="T24" fmla="*/ 418 w 1230"/>
                <a:gd name="T25" fmla="*/ 33 h 1795"/>
                <a:gd name="T26" fmla="*/ 454 w 1230"/>
                <a:gd name="T27" fmla="*/ 0 h 1795"/>
                <a:gd name="T28" fmla="*/ 490 w 1230"/>
                <a:gd name="T29" fmla="*/ 21 h 1795"/>
                <a:gd name="T30" fmla="*/ 525 w 1230"/>
                <a:gd name="T31" fmla="*/ 65 h 1795"/>
                <a:gd name="T32" fmla="*/ 561 w 1230"/>
                <a:gd name="T33" fmla="*/ 131 h 1795"/>
                <a:gd name="T34" fmla="*/ 597 w 1230"/>
                <a:gd name="T35" fmla="*/ 262 h 1795"/>
                <a:gd name="T36" fmla="*/ 645 w 1230"/>
                <a:gd name="T37" fmla="*/ 426 h 1795"/>
                <a:gd name="T38" fmla="*/ 692 w 1230"/>
                <a:gd name="T39" fmla="*/ 602 h 1795"/>
                <a:gd name="T40" fmla="*/ 752 w 1230"/>
                <a:gd name="T41" fmla="*/ 831 h 1795"/>
                <a:gd name="T42" fmla="*/ 811 w 1230"/>
                <a:gd name="T43" fmla="*/ 1104 h 1795"/>
                <a:gd name="T44" fmla="*/ 871 w 1230"/>
                <a:gd name="T45" fmla="*/ 1345 h 1795"/>
                <a:gd name="T46" fmla="*/ 931 w 1230"/>
                <a:gd name="T47" fmla="*/ 1509 h 1795"/>
                <a:gd name="T48" fmla="*/ 991 w 1230"/>
                <a:gd name="T49" fmla="*/ 1608 h 1795"/>
                <a:gd name="T50" fmla="*/ 1038 w 1230"/>
                <a:gd name="T51" fmla="*/ 1695 h 1795"/>
                <a:gd name="T52" fmla="*/ 1098 w 1230"/>
                <a:gd name="T53" fmla="*/ 1739 h 1795"/>
                <a:gd name="T54" fmla="*/ 1146 w 1230"/>
                <a:gd name="T55" fmla="*/ 1750 h 1795"/>
                <a:gd name="T56" fmla="*/ 1229 w 1230"/>
                <a:gd name="T57" fmla="*/ 1783 h 17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230" h="1795">
                  <a:moveTo>
                    <a:pt x="0" y="1794"/>
                  </a:moveTo>
                  <a:lnTo>
                    <a:pt x="96" y="1695"/>
                  </a:lnTo>
                  <a:lnTo>
                    <a:pt x="144" y="1652"/>
                  </a:lnTo>
                  <a:lnTo>
                    <a:pt x="203" y="1597"/>
                  </a:lnTo>
                  <a:lnTo>
                    <a:pt x="251" y="1498"/>
                  </a:lnTo>
                  <a:lnTo>
                    <a:pt x="299" y="1334"/>
                  </a:lnTo>
                  <a:lnTo>
                    <a:pt x="346" y="952"/>
                  </a:lnTo>
                  <a:lnTo>
                    <a:pt x="370" y="787"/>
                  </a:lnTo>
                  <a:lnTo>
                    <a:pt x="382" y="514"/>
                  </a:lnTo>
                  <a:lnTo>
                    <a:pt x="394" y="317"/>
                  </a:lnTo>
                  <a:lnTo>
                    <a:pt x="394" y="197"/>
                  </a:lnTo>
                  <a:lnTo>
                    <a:pt x="406" y="87"/>
                  </a:lnTo>
                  <a:lnTo>
                    <a:pt x="418" y="33"/>
                  </a:lnTo>
                  <a:lnTo>
                    <a:pt x="454" y="0"/>
                  </a:lnTo>
                  <a:lnTo>
                    <a:pt x="490" y="21"/>
                  </a:lnTo>
                  <a:lnTo>
                    <a:pt x="525" y="65"/>
                  </a:lnTo>
                  <a:lnTo>
                    <a:pt x="561" y="131"/>
                  </a:lnTo>
                  <a:lnTo>
                    <a:pt x="597" y="262"/>
                  </a:lnTo>
                  <a:lnTo>
                    <a:pt x="645" y="426"/>
                  </a:lnTo>
                  <a:lnTo>
                    <a:pt x="692" y="602"/>
                  </a:lnTo>
                  <a:lnTo>
                    <a:pt x="752" y="831"/>
                  </a:lnTo>
                  <a:lnTo>
                    <a:pt x="811" y="1104"/>
                  </a:lnTo>
                  <a:lnTo>
                    <a:pt x="871" y="1345"/>
                  </a:lnTo>
                  <a:lnTo>
                    <a:pt x="931" y="1509"/>
                  </a:lnTo>
                  <a:lnTo>
                    <a:pt x="991" y="1608"/>
                  </a:lnTo>
                  <a:lnTo>
                    <a:pt x="1038" y="1695"/>
                  </a:lnTo>
                  <a:lnTo>
                    <a:pt x="1098" y="1739"/>
                  </a:lnTo>
                  <a:lnTo>
                    <a:pt x="1146" y="1750"/>
                  </a:lnTo>
                  <a:lnTo>
                    <a:pt x="1229" y="1783"/>
                  </a:lnTo>
                </a:path>
              </a:pathLst>
            </a:custGeom>
            <a:gradFill rotWithShape="0">
              <a:gsLst>
                <a:gs pos="0">
                  <a:srgbClr val="51DC00">
                    <a:gamma/>
                    <a:tint val="60000"/>
                    <a:invGamma/>
                  </a:srgbClr>
                </a:gs>
                <a:gs pos="100000">
                  <a:srgbClr val="51DC0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762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64897" name="Line 33"/>
            <p:cNvSpPr>
              <a:spLocks noChangeShapeType="1"/>
            </p:cNvSpPr>
            <p:nvPr/>
          </p:nvSpPr>
          <p:spPr bwMode="auto">
            <a:xfrm>
              <a:off x="2781" y="1512"/>
              <a:ext cx="0" cy="2107"/>
            </a:xfrm>
            <a:prstGeom prst="line">
              <a:avLst/>
            </a:prstGeom>
            <a:noFill/>
            <a:ln w="76200">
              <a:solidFill>
                <a:schemeClr val="bg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64898" name="Line 34"/>
            <p:cNvSpPr>
              <a:spLocks noChangeShapeType="1"/>
            </p:cNvSpPr>
            <p:nvPr/>
          </p:nvSpPr>
          <p:spPr bwMode="auto">
            <a:xfrm>
              <a:off x="3091" y="1512"/>
              <a:ext cx="0" cy="2102"/>
            </a:xfrm>
            <a:prstGeom prst="line">
              <a:avLst/>
            </a:prstGeom>
            <a:noFill/>
            <a:ln w="76200">
              <a:solidFill>
                <a:srgbClr val="86FFDB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64899" name="Line 35"/>
            <p:cNvSpPr>
              <a:spLocks noChangeShapeType="1"/>
            </p:cNvSpPr>
            <p:nvPr/>
          </p:nvSpPr>
          <p:spPr bwMode="auto">
            <a:xfrm>
              <a:off x="1256" y="1512"/>
              <a:ext cx="0" cy="2107"/>
            </a:xfrm>
            <a:prstGeom prst="line">
              <a:avLst/>
            </a:prstGeom>
            <a:noFill/>
            <a:ln w="76200">
              <a:solidFill>
                <a:srgbClr val="DEC4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64900" name="Line 36"/>
            <p:cNvSpPr>
              <a:spLocks noChangeShapeType="1"/>
            </p:cNvSpPr>
            <p:nvPr/>
          </p:nvSpPr>
          <p:spPr bwMode="auto">
            <a:xfrm>
              <a:off x="2406" y="1512"/>
              <a:ext cx="0" cy="2107"/>
            </a:xfrm>
            <a:prstGeom prst="line">
              <a:avLst/>
            </a:prstGeom>
            <a:noFill/>
            <a:ln w="76200">
              <a:solidFill>
                <a:srgbClr val="AF79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64901" name="Rectangle 37"/>
            <p:cNvSpPr>
              <a:spLocks noChangeArrowheads="1"/>
            </p:cNvSpPr>
            <p:nvPr/>
          </p:nvSpPr>
          <p:spPr bwMode="auto">
            <a:xfrm>
              <a:off x="2605" y="3704"/>
              <a:ext cx="841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0488" tIns="44450" rIns="90488" bIns="44450">
              <a:spAutoFit/>
            </a:bodyPr>
            <a:lstStyle/>
            <a:p>
              <a:pPr eaLnBrk="0" hangingPunct="0"/>
              <a:r>
                <a:rPr lang="en-US" altLang="en-US" sz="2000" b="1" dirty="0"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Protein</a:t>
              </a:r>
            </a:p>
          </p:txBody>
        </p:sp>
        <p:sp>
          <p:nvSpPr>
            <p:cNvPr id="164902" name="Rectangle 38"/>
            <p:cNvSpPr>
              <a:spLocks noChangeArrowheads="1"/>
            </p:cNvSpPr>
            <p:nvPr/>
          </p:nvSpPr>
          <p:spPr bwMode="auto">
            <a:xfrm>
              <a:off x="1957" y="1099"/>
              <a:ext cx="1106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0488" tIns="44450" rIns="90488" bIns="44450">
              <a:spAutoFit/>
            </a:bodyPr>
            <a:lstStyle/>
            <a:p>
              <a:pPr eaLnBrk="0" hangingPunct="0"/>
              <a:r>
                <a:rPr lang="en-US" altLang="en-US" sz="2000" b="1" dirty="0"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Excitation</a:t>
              </a:r>
            </a:p>
          </p:txBody>
        </p:sp>
        <p:sp>
          <p:nvSpPr>
            <p:cNvPr id="164903" name="Rectangle 39"/>
            <p:cNvSpPr>
              <a:spLocks noChangeArrowheads="1"/>
            </p:cNvSpPr>
            <p:nvPr/>
          </p:nvSpPr>
          <p:spPr bwMode="auto">
            <a:xfrm>
              <a:off x="3120" y="1104"/>
              <a:ext cx="1002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0488" tIns="44450" rIns="90488" bIns="44450">
              <a:spAutoFit/>
            </a:bodyPr>
            <a:lstStyle/>
            <a:p>
              <a:pPr eaLnBrk="0" hangingPunct="0"/>
              <a:r>
                <a:rPr lang="en-US" altLang="en-US" sz="2000" b="1" dirty="0"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Emission</a:t>
              </a:r>
            </a:p>
          </p:txBody>
        </p:sp>
        <p:sp>
          <p:nvSpPr>
            <p:cNvPr id="164904" name="Line 40"/>
            <p:cNvSpPr>
              <a:spLocks noChangeShapeType="1"/>
            </p:cNvSpPr>
            <p:nvPr/>
          </p:nvSpPr>
          <p:spPr bwMode="auto">
            <a:xfrm flipH="1">
              <a:off x="3358" y="1496"/>
              <a:ext cx="55" cy="2148"/>
            </a:xfrm>
            <a:prstGeom prst="line">
              <a:avLst/>
            </a:prstGeom>
            <a:noFill/>
            <a:ln w="76200">
              <a:solidFill>
                <a:srgbClr val="51DC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64905" name="Rectangle 41"/>
            <p:cNvSpPr>
              <a:spLocks noChangeArrowheads="1"/>
            </p:cNvSpPr>
            <p:nvPr/>
          </p:nvSpPr>
          <p:spPr bwMode="auto">
            <a:xfrm>
              <a:off x="608" y="1301"/>
              <a:ext cx="5164" cy="2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0488" tIns="44450" rIns="90488" bIns="44450">
              <a:spAutoFit/>
            </a:bodyPr>
            <a:lstStyle/>
            <a:p>
              <a:pPr eaLnBrk="0" hangingPunct="0"/>
              <a:r>
                <a:rPr lang="en-US" altLang="en-US" sz="1600" b="1" dirty="0"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300 nm      400 nm            500 nm             600 nm            700 nm</a:t>
              </a:r>
            </a:p>
          </p:txBody>
        </p:sp>
      </p:grpSp>
      <p:grpSp>
        <p:nvGrpSpPr>
          <p:cNvPr id="42" name="Group 41"/>
          <p:cNvGrpSpPr/>
          <p:nvPr/>
        </p:nvGrpSpPr>
        <p:grpSpPr>
          <a:xfrm>
            <a:off x="0" y="5607698"/>
            <a:ext cx="12192000" cy="1250302"/>
            <a:chOff x="0" y="5607698"/>
            <a:chExt cx="12192000" cy="1250302"/>
          </a:xfrm>
        </p:grpSpPr>
        <p:sp>
          <p:nvSpPr>
            <p:cNvPr id="43" name="Rectangle 42"/>
            <p:cNvSpPr/>
            <p:nvPr/>
          </p:nvSpPr>
          <p:spPr>
            <a:xfrm>
              <a:off x="0" y="5607698"/>
              <a:ext cx="12192000" cy="1250302"/>
            </a:xfrm>
            <a:prstGeom prst="rect">
              <a:avLst/>
            </a:prstGeom>
            <a:solidFill>
              <a:srgbClr val="FFF6D9"/>
            </a:solidFill>
            <a:ln>
              <a:gradFill>
                <a:gsLst>
                  <a:gs pos="0">
                    <a:schemeClr val="accent1">
                      <a:lumMod val="5000"/>
                      <a:lumOff val="95000"/>
                    </a:schemeClr>
                  </a:gs>
                  <a:gs pos="74000">
                    <a:schemeClr val="accent1">
                      <a:lumMod val="45000"/>
                      <a:lumOff val="55000"/>
                    </a:schemeClr>
                  </a:gs>
                  <a:gs pos="40000">
                    <a:schemeClr val="accent1">
                      <a:lumMod val="45000"/>
                      <a:lumOff val="55000"/>
                    </a:schemeClr>
                  </a:gs>
                  <a:gs pos="100000">
                    <a:schemeClr val="accent1">
                      <a:lumMod val="30000"/>
                      <a:lumOff val="70000"/>
                    </a:schemeClr>
                  </a:gs>
                </a:gsLst>
                <a:lin ang="5400000" scaled="1"/>
              </a:gradFill>
            </a:ln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GB" sz="2400" b="1" dirty="0">
                  <a:solidFill>
                    <a:srgbClr val="FF0000"/>
                  </a:solidFill>
                </a:rPr>
                <a:t>				Malcolm Needs CSci FIBMS FBBTS</a:t>
              </a:r>
            </a:p>
          </p:txBody>
        </p:sp>
        <p:sp>
          <p:nvSpPr>
            <p:cNvPr id="44" name="Oval 43"/>
            <p:cNvSpPr>
              <a:spLocks noChangeAspect="1"/>
            </p:cNvSpPr>
            <p:nvPr/>
          </p:nvSpPr>
          <p:spPr bwMode="auto">
            <a:xfrm rot="5400000">
              <a:off x="281710" y="5734174"/>
              <a:ext cx="972015" cy="971652"/>
            </a:xfrm>
            <a:prstGeom prst="ellipse">
              <a:avLst/>
            </a:prstGeom>
            <a:solidFill>
              <a:srgbClr val="FF1111">
                <a:alpha val="93333"/>
              </a:srgbClr>
            </a:solidFill>
            <a:ln w="38100" cap="flat" cmpd="sng" algn="ctr">
              <a:solidFill>
                <a:srgbClr val="C00000"/>
              </a:solidFill>
              <a:prstDash val="solid"/>
              <a:round/>
              <a:headEnd type="none" w="med" len="med"/>
              <a:tailEnd type="none" w="med" len="med"/>
            </a:ln>
            <a:effectLst>
              <a:outerShdw sx="1000" sy="1000" algn="ctr" rotWithShape="0">
                <a:srgbClr val="000000"/>
              </a:outerShdw>
              <a:reflection endPos="0" dir="5400000" sy="-100000" algn="bl" rotWithShape="0"/>
            </a:effectLst>
            <a:scene3d>
              <a:camera prst="obliqueBottomRight"/>
              <a:lightRig rig="threePt" dir="t"/>
            </a:scene3d>
            <a:sp3d>
              <a:bevelT w="254000" prst="slope"/>
              <a:bevelB w="114300" prst="artDeco"/>
            </a:sp3d>
          </p:spPr>
          <p:txBody>
            <a:bodyPr/>
            <a:lstStyle/>
            <a:p>
              <a:pPr defTabSz="914400" eaLnBrk="0" hangingPunct="0">
                <a:defRPr/>
              </a:pPr>
              <a:endParaRPr lang="en-GB" sz="2400">
                <a:latin typeface="Times New Roman" charset="0"/>
                <a:cs typeface="+mn-cs"/>
              </a:endParaRPr>
            </a:p>
          </p:txBody>
        </p:sp>
        <p:grpSp>
          <p:nvGrpSpPr>
            <p:cNvPr id="45" name="Group 7"/>
            <p:cNvGrpSpPr>
              <a:grpSpLocks noChangeAspect="1"/>
            </p:cNvGrpSpPr>
            <p:nvPr/>
          </p:nvGrpSpPr>
          <p:grpSpPr bwMode="auto">
            <a:xfrm>
              <a:off x="1446003" y="6071153"/>
              <a:ext cx="463617" cy="516607"/>
              <a:chOff x="2839" y="1944"/>
              <a:chExt cx="596" cy="664"/>
            </a:xfrm>
          </p:grpSpPr>
          <p:sp>
            <p:nvSpPr>
              <p:cNvPr id="317" name="Line 8"/>
              <p:cNvSpPr>
                <a:spLocks noChangeAspect="1" noChangeShapeType="1"/>
              </p:cNvSpPr>
              <p:nvPr/>
            </p:nvSpPr>
            <p:spPr bwMode="auto">
              <a:xfrm rot="2543020">
                <a:off x="3080" y="2403"/>
                <a:ext cx="90" cy="6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8" name="Line 9"/>
              <p:cNvSpPr>
                <a:spLocks noChangeAspect="1" noChangeShapeType="1"/>
              </p:cNvSpPr>
              <p:nvPr/>
            </p:nvSpPr>
            <p:spPr bwMode="auto">
              <a:xfrm rot="2543020" flipH="1">
                <a:off x="2927" y="2250"/>
                <a:ext cx="60" cy="6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9" name="Line 10"/>
              <p:cNvSpPr>
                <a:spLocks noChangeAspect="1" noChangeShapeType="1"/>
              </p:cNvSpPr>
              <p:nvPr/>
            </p:nvSpPr>
            <p:spPr bwMode="auto">
              <a:xfrm rot="2543020">
                <a:off x="2969" y="2374"/>
                <a:ext cx="9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20" name="Line 11"/>
              <p:cNvSpPr>
                <a:spLocks noChangeAspect="1" noChangeShapeType="1"/>
              </p:cNvSpPr>
              <p:nvPr/>
            </p:nvSpPr>
            <p:spPr bwMode="auto">
              <a:xfrm rot="2543020">
                <a:off x="2989" y="2352"/>
                <a:ext cx="9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21" name="Rectangle 12"/>
              <p:cNvSpPr>
                <a:spLocks noChangeAspect="1" noChangeArrowheads="1"/>
              </p:cNvSpPr>
              <p:nvPr/>
            </p:nvSpPr>
            <p:spPr bwMode="auto">
              <a:xfrm rot="4906894">
                <a:off x="3231" y="2177"/>
                <a:ext cx="50" cy="30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22" name="Rectangle 13"/>
              <p:cNvSpPr>
                <a:spLocks noChangeAspect="1" noChangeArrowheads="1"/>
              </p:cNvSpPr>
              <p:nvPr/>
            </p:nvSpPr>
            <p:spPr bwMode="auto">
              <a:xfrm rot="4862429">
                <a:off x="3258" y="2301"/>
                <a:ext cx="49" cy="30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23" name="Rectangle 14"/>
              <p:cNvSpPr>
                <a:spLocks noChangeAspect="1" noChangeArrowheads="1"/>
              </p:cNvSpPr>
              <p:nvPr/>
            </p:nvSpPr>
            <p:spPr bwMode="auto">
              <a:xfrm rot="2543020">
                <a:off x="3017" y="2344"/>
                <a:ext cx="50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24" name="Rectangle 15"/>
              <p:cNvSpPr>
                <a:spLocks noChangeAspect="1" noChangeArrowheads="1"/>
              </p:cNvSpPr>
              <p:nvPr/>
            </p:nvSpPr>
            <p:spPr bwMode="auto">
              <a:xfrm rot="2543020">
                <a:off x="2915" y="2456"/>
                <a:ext cx="50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25" name="Rectangle 16"/>
              <p:cNvSpPr>
                <a:spLocks noChangeAspect="1" noChangeArrowheads="1"/>
              </p:cNvSpPr>
              <p:nvPr/>
            </p:nvSpPr>
            <p:spPr bwMode="auto">
              <a:xfrm rot="2543020">
                <a:off x="2942" y="2275"/>
                <a:ext cx="49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26" name="Rectangle 17"/>
              <p:cNvSpPr>
                <a:spLocks noChangeAspect="1" noChangeArrowheads="1"/>
              </p:cNvSpPr>
              <p:nvPr/>
            </p:nvSpPr>
            <p:spPr bwMode="auto">
              <a:xfrm rot="10736418">
                <a:off x="2996" y="1944"/>
                <a:ext cx="49" cy="3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27" name="Rectangle 18"/>
              <p:cNvSpPr>
                <a:spLocks noChangeAspect="1" noChangeArrowheads="1"/>
              </p:cNvSpPr>
              <p:nvPr/>
            </p:nvSpPr>
            <p:spPr bwMode="auto">
              <a:xfrm rot="2543020">
                <a:off x="2839" y="2388"/>
                <a:ext cx="49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28" name="Rectangle 19"/>
              <p:cNvSpPr>
                <a:spLocks noChangeAspect="1" noChangeArrowheads="1"/>
              </p:cNvSpPr>
              <p:nvPr/>
            </p:nvSpPr>
            <p:spPr bwMode="auto">
              <a:xfrm rot="10736418">
                <a:off x="2867" y="1950"/>
                <a:ext cx="49" cy="3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329" name="AutoShape 20"/>
              <p:cNvCxnSpPr>
                <a:cxnSpLocks noChangeAspect="1" noChangeShapeType="1"/>
                <a:stCxn id="328" idx="3"/>
                <a:endCxn id="328" idx="1"/>
              </p:cNvCxnSpPr>
              <p:nvPr/>
            </p:nvCxnSpPr>
            <p:spPr bwMode="auto">
              <a:xfrm>
                <a:off x="2868" y="2118"/>
                <a:ext cx="49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30" name="AutoShape 21"/>
              <p:cNvCxnSpPr>
                <a:cxnSpLocks noChangeAspect="1" noChangeShapeType="1"/>
                <a:stCxn id="328" idx="1"/>
                <a:endCxn id="328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31" name="AutoShape 22"/>
              <p:cNvCxnSpPr>
                <a:cxnSpLocks noChangeAspect="1" noChangeShapeType="1"/>
                <a:stCxn id="328" idx="1"/>
                <a:endCxn id="328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32" name="AutoShape 23"/>
              <p:cNvCxnSpPr>
                <a:cxnSpLocks noChangeAspect="1" noChangeShapeType="1"/>
                <a:stCxn id="328" idx="1"/>
                <a:endCxn id="328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33" name="AutoShape 24"/>
              <p:cNvCxnSpPr>
                <a:cxnSpLocks noChangeAspect="1" noChangeShapeType="1"/>
                <a:stCxn id="328" idx="1"/>
                <a:endCxn id="328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34" name="AutoShape 25"/>
              <p:cNvCxnSpPr>
                <a:cxnSpLocks noChangeAspect="1" noChangeShapeType="1"/>
                <a:stCxn id="322" idx="3"/>
                <a:endCxn id="322" idx="1"/>
              </p:cNvCxnSpPr>
              <p:nvPr/>
            </p:nvCxnSpPr>
            <p:spPr bwMode="auto">
              <a:xfrm flipH="1" flipV="1">
                <a:off x="3280" y="2430"/>
                <a:ext cx="8" cy="4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35" name="AutoShape 26"/>
              <p:cNvCxnSpPr>
                <a:cxnSpLocks noChangeAspect="1" noChangeShapeType="1"/>
                <a:stCxn id="328" idx="1"/>
                <a:endCxn id="328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36" name="AutoShape 27"/>
              <p:cNvCxnSpPr>
                <a:cxnSpLocks noChangeAspect="1" noChangeShapeType="1"/>
                <a:stCxn id="328" idx="1"/>
                <a:endCxn id="328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37" name="AutoShape 28"/>
              <p:cNvCxnSpPr>
                <a:cxnSpLocks noChangeAspect="1" noChangeShapeType="1"/>
                <a:stCxn id="328" idx="1"/>
                <a:endCxn id="328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38" name="AutoShape 29"/>
              <p:cNvCxnSpPr>
                <a:cxnSpLocks noChangeAspect="1" noChangeShapeType="1"/>
              </p:cNvCxnSpPr>
              <p:nvPr/>
            </p:nvCxnSpPr>
            <p:spPr bwMode="auto">
              <a:xfrm rot="2543020" flipV="1">
                <a:off x="2997" y="2091"/>
                <a:ext cx="36" cy="34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39" name="AutoShape 30"/>
              <p:cNvCxnSpPr>
                <a:cxnSpLocks noChangeAspect="1" noChangeShapeType="1"/>
              </p:cNvCxnSpPr>
              <p:nvPr/>
            </p:nvCxnSpPr>
            <p:spPr bwMode="auto">
              <a:xfrm rot="2543020" flipH="1" flipV="1">
                <a:off x="3243" y="2317"/>
                <a:ext cx="38" cy="31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40" name="AutoShape 31"/>
              <p:cNvCxnSpPr>
                <a:cxnSpLocks noChangeAspect="1" noChangeShapeType="1"/>
                <a:stCxn id="322" idx="1"/>
                <a:endCxn id="322" idx="1"/>
              </p:cNvCxnSpPr>
              <p:nvPr/>
            </p:nvCxnSpPr>
            <p:spPr bwMode="auto">
              <a:xfrm>
                <a:off x="3280" y="2430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341" name="Line 32"/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868" y="2421"/>
                <a:ext cx="0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42" name="Line 33"/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970" y="2309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43" name="Line 34"/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935" y="2482"/>
                <a:ext cx="0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44" name="Line 35"/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3038" y="2370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45" name="Line 36"/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339" y="2399"/>
                <a:ext cx="1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46" name="Line 37"/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191" y="2427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47" name="Line 38"/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335" y="2270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48" name="Line 39"/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185" y="2299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49" name="Line 40"/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2893" y="1991"/>
                <a:ext cx="1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50" name="Line 41"/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3021" y="1984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51" name="Line 42"/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2900" y="2163"/>
                <a:ext cx="1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52" name="Line 43"/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3029" y="2156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53" name="Oval 44"/>
              <p:cNvSpPr>
                <a:spLocks noChangeAspect="1" noChangeArrowheads="1"/>
              </p:cNvSpPr>
              <p:nvPr/>
            </p:nvSpPr>
            <p:spPr bwMode="auto">
              <a:xfrm rot="2543020">
                <a:off x="2991" y="2406"/>
                <a:ext cx="20" cy="2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54" name="Oval 45"/>
              <p:cNvSpPr>
                <a:spLocks noChangeAspect="1" noChangeArrowheads="1"/>
              </p:cNvSpPr>
              <p:nvPr/>
            </p:nvSpPr>
            <p:spPr bwMode="auto">
              <a:xfrm rot="2543020">
                <a:off x="2964" y="2382"/>
                <a:ext cx="20" cy="2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</p:grpSp>
        <p:grpSp>
          <p:nvGrpSpPr>
            <p:cNvPr id="46" name="Group 397"/>
            <p:cNvGrpSpPr>
              <a:grpSpLocks noChangeAspect="1"/>
            </p:cNvGrpSpPr>
            <p:nvPr/>
          </p:nvGrpSpPr>
          <p:grpSpPr bwMode="auto">
            <a:xfrm>
              <a:off x="1982621" y="5735053"/>
              <a:ext cx="1024036" cy="1019723"/>
              <a:chOff x="3600" y="1632"/>
              <a:chExt cx="1594" cy="1587"/>
            </a:xfrm>
          </p:grpSpPr>
          <p:sp>
            <p:nvSpPr>
              <p:cNvPr id="47" name="Line 141"/>
              <p:cNvSpPr>
                <a:spLocks noChangeAspect="1" noChangeShapeType="1"/>
              </p:cNvSpPr>
              <p:nvPr/>
            </p:nvSpPr>
            <p:spPr bwMode="auto">
              <a:xfrm>
                <a:off x="4215" y="171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48" name="Line 142"/>
              <p:cNvSpPr>
                <a:spLocks noChangeAspect="1" noChangeShapeType="1"/>
              </p:cNvSpPr>
              <p:nvPr/>
            </p:nvSpPr>
            <p:spPr bwMode="auto">
              <a:xfrm flipH="1">
                <a:off x="4593" y="171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49" name="Rectangle 126"/>
              <p:cNvSpPr>
                <a:spLocks noChangeAspect="1" noChangeArrowheads="1"/>
              </p:cNvSpPr>
              <p:nvPr/>
            </p:nvSpPr>
            <p:spPr bwMode="auto">
              <a:xfrm rot="8193398">
                <a:off x="4242" y="1632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0" name="Rectangle 127"/>
              <p:cNvSpPr>
                <a:spLocks noChangeAspect="1" noChangeArrowheads="1"/>
              </p:cNvSpPr>
              <p:nvPr/>
            </p:nvSpPr>
            <p:spPr bwMode="auto">
              <a:xfrm rot="2363874">
                <a:off x="4528" y="1647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1" name="Rectangle 128"/>
              <p:cNvSpPr>
                <a:spLocks noChangeAspect="1" noChangeArrowheads="1"/>
              </p:cNvSpPr>
              <p:nvPr/>
            </p:nvSpPr>
            <p:spPr bwMode="auto">
              <a:xfrm>
                <a:off x="4217" y="1672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2" name="Line 129"/>
              <p:cNvSpPr>
                <a:spLocks noChangeAspect="1" noChangeShapeType="1"/>
              </p:cNvSpPr>
              <p:nvPr/>
            </p:nvSpPr>
            <p:spPr bwMode="auto">
              <a:xfrm flipH="1" flipV="1">
                <a:off x="4107" y="2362"/>
                <a:ext cx="27" cy="29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53" name="Line 130"/>
              <p:cNvSpPr>
                <a:spLocks noChangeAspect="1" noChangeShapeType="1"/>
              </p:cNvSpPr>
              <p:nvPr/>
            </p:nvSpPr>
            <p:spPr bwMode="auto">
              <a:xfrm flipH="1">
                <a:off x="4215" y="2741"/>
                <a:ext cx="378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4" name="Line 131"/>
              <p:cNvSpPr>
                <a:spLocks noChangeAspect="1" noChangeShapeType="1"/>
              </p:cNvSpPr>
              <p:nvPr/>
            </p:nvSpPr>
            <p:spPr bwMode="auto">
              <a:xfrm flipH="1">
                <a:off x="4674" y="2389"/>
                <a:ext cx="28" cy="29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55" name="Line 132"/>
              <p:cNvSpPr>
                <a:spLocks noChangeAspect="1" noChangeShapeType="1"/>
              </p:cNvSpPr>
              <p:nvPr/>
            </p:nvSpPr>
            <p:spPr bwMode="auto">
              <a:xfrm>
                <a:off x="4485" y="2146"/>
                <a:ext cx="162" cy="162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56" name="Line 133"/>
              <p:cNvSpPr>
                <a:spLocks noChangeAspect="1" noChangeShapeType="1"/>
              </p:cNvSpPr>
              <p:nvPr/>
            </p:nvSpPr>
            <p:spPr bwMode="auto">
              <a:xfrm flipH="1">
                <a:off x="4161" y="2146"/>
                <a:ext cx="189" cy="135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57" name="Line 134"/>
              <p:cNvSpPr>
                <a:spLocks noChangeAspect="1" noChangeShapeType="1"/>
              </p:cNvSpPr>
              <p:nvPr/>
            </p:nvSpPr>
            <p:spPr bwMode="auto">
              <a:xfrm flipH="1">
                <a:off x="4458" y="2660"/>
                <a:ext cx="27" cy="0"/>
              </a:xfrm>
              <a:prstGeom prst="line">
                <a:avLst/>
              </a:prstGeom>
              <a:noFill/>
              <a:ln w="28575">
                <a:solidFill>
                  <a:schemeClr val="hlink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8" name="Line 135"/>
              <p:cNvSpPr>
                <a:spLocks noChangeAspect="1" noChangeShapeType="1"/>
              </p:cNvSpPr>
              <p:nvPr/>
            </p:nvSpPr>
            <p:spPr bwMode="auto">
              <a:xfrm>
                <a:off x="4323" y="2633"/>
                <a:ext cx="27" cy="0"/>
              </a:xfrm>
              <a:prstGeom prst="line">
                <a:avLst/>
              </a:prstGeom>
              <a:noFill/>
              <a:ln w="28575">
                <a:solidFill>
                  <a:schemeClr val="hlink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9" name="Line 136"/>
              <p:cNvSpPr>
                <a:spLocks noChangeAspect="1" noChangeShapeType="1"/>
              </p:cNvSpPr>
              <p:nvPr/>
            </p:nvSpPr>
            <p:spPr bwMode="auto">
              <a:xfrm flipH="1">
                <a:off x="4566" y="2470"/>
                <a:ext cx="27" cy="10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60" name="Line 137"/>
              <p:cNvSpPr>
                <a:spLocks noChangeAspect="1" noChangeShapeType="1"/>
              </p:cNvSpPr>
              <p:nvPr/>
            </p:nvSpPr>
            <p:spPr bwMode="auto">
              <a:xfrm>
                <a:off x="4485" y="2281"/>
                <a:ext cx="27" cy="10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61" name="Line 138"/>
              <p:cNvSpPr>
                <a:spLocks noChangeAspect="1" noChangeShapeType="1"/>
              </p:cNvSpPr>
              <p:nvPr/>
            </p:nvSpPr>
            <p:spPr bwMode="auto">
              <a:xfrm>
                <a:off x="4215" y="2470"/>
                <a:ext cx="27" cy="8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62" name="Line 139"/>
              <p:cNvSpPr>
                <a:spLocks noChangeAspect="1" noChangeShapeType="1"/>
              </p:cNvSpPr>
              <p:nvPr/>
            </p:nvSpPr>
            <p:spPr bwMode="auto">
              <a:xfrm flipH="1">
                <a:off x="4296" y="2281"/>
                <a:ext cx="54" cy="8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63" name="Line 140"/>
              <p:cNvSpPr>
                <a:spLocks noChangeAspect="1" noChangeShapeType="1"/>
              </p:cNvSpPr>
              <p:nvPr/>
            </p:nvSpPr>
            <p:spPr bwMode="auto">
              <a:xfrm>
                <a:off x="4377" y="1902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64" name="AutoShape 143"/>
              <p:cNvCxnSpPr>
                <a:cxnSpLocks noChangeAspect="1" noChangeShapeType="1"/>
                <a:stCxn id="71" idx="0"/>
                <a:endCxn id="68" idx="0"/>
              </p:cNvCxnSpPr>
              <p:nvPr/>
            </p:nvCxnSpPr>
            <p:spPr bwMode="auto">
              <a:xfrm>
                <a:off x="4372" y="2038"/>
                <a:ext cx="91" cy="0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65" name="Rectangle 144"/>
              <p:cNvSpPr>
                <a:spLocks noChangeAspect="1" noChangeArrowheads="1"/>
              </p:cNvSpPr>
              <p:nvPr/>
            </p:nvSpPr>
            <p:spPr bwMode="auto">
              <a:xfrm>
                <a:off x="4441" y="217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" name="Rectangle 145"/>
              <p:cNvSpPr>
                <a:spLocks noChangeAspect="1" noChangeArrowheads="1"/>
              </p:cNvSpPr>
              <p:nvPr/>
            </p:nvSpPr>
            <p:spPr bwMode="auto">
              <a:xfrm rot="2319409">
                <a:off x="4620" y="1713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" name="Rectangle 146"/>
              <p:cNvSpPr>
                <a:spLocks noChangeAspect="1" noChangeArrowheads="1"/>
              </p:cNvSpPr>
              <p:nvPr/>
            </p:nvSpPr>
            <p:spPr bwMode="auto">
              <a:xfrm>
                <a:off x="4441" y="1902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8" name="Rectangle 147"/>
              <p:cNvSpPr>
                <a:spLocks noChangeAspect="1" noChangeArrowheads="1"/>
              </p:cNvSpPr>
              <p:nvPr/>
            </p:nvSpPr>
            <p:spPr bwMode="auto">
              <a:xfrm>
                <a:off x="4441" y="203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9" name="Rectangle 148"/>
              <p:cNvSpPr>
                <a:spLocks noChangeAspect="1" noChangeArrowheads="1"/>
              </p:cNvSpPr>
              <p:nvPr/>
            </p:nvSpPr>
            <p:spPr bwMode="auto">
              <a:xfrm>
                <a:off x="4350" y="1902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0" name="Rectangle 149"/>
              <p:cNvSpPr>
                <a:spLocks noChangeAspect="1" noChangeArrowheads="1"/>
              </p:cNvSpPr>
              <p:nvPr/>
            </p:nvSpPr>
            <p:spPr bwMode="auto">
              <a:xfrm>
                <a:off x="4350" y="217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1" name="Rectangle 150"/>
              <p:cNvSpPr>
                <a:spLocks noChangeAspect="1" noChangeArrowheads="1"/>
              </p:cNvSpPr>
              <p:nvPr/>
            </p:nvSpPr>
            <p:spPr bwMode="auto">
              <a:xfrm>
                <a:off x="4350" y="203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2" name="Rectangle 151"/>
              <p:cNvSpPr>
                <a:spLocks noChangeAspect="1" noChangeArrowheads="1"/>
              </p:cNvSpPr>
              <p:nvPr/>
            </p:nvSpPr>
            <p:spPr bwMode="auto">
              <a:xfrm rot="8193398">
                <a:off x="4161" y="1713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73" name="AutoShape 152"/>
              <p:cNvCxnSpPr>
                <a:cxnSpLocks noChangeAspect="1" noChangeShapeType="1"/>
                <a:stCxn id="72" idx="3"/>
                <a:endCxn id="72" idx="1"/>
              </p:cNvCxnSpPr>
              <p:nvPr/>
            </p:nvCxnSpPr>
            <p:spPr bwMode="auto">
              <a:xfrm flipV="1">
                <a:off x="4166" y="184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74" name="AutoShape 153"/>
              <p:cNvCxnSpPr>
                <a:cxnSpLocks noChangeAspect="1" noChangeShapeType="1"/>
                <a:stCxn id="72" idx="1"/>
                <a:endCxn id="72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75" name="AutoShape 154"/>
              <p:cNvCxnSpPr>
                <a:cxnSpLocks noChangeAspect="1" noChangeShapeType="1"/>
                <a:stCxn id="72" idx="1"/>
                <a:endCxn id="72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76" name="AutoShape 155"/>
              <p:cNvCxnSpPr>
                <a:cxnSpLocks noChangeAspect="1" noChangeShapeType="1"/>
                <a:stCxn id="72" idx="1"/>
                <a:endCxn id="72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77" name="AutoShape 156"/>
              <p:cNvCxnSpPr>
                <a:cxnSpLocks noChangeAspect="1" noChangeShapeType="1"/>
                <a:stCxn id="72" idx="1"/>
                <a:endCxn id="72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78" name="AutoShape 157"/>
              <p:cNvCxnSpPr>
                <a:cxnSpLocks noChangeAspect="1" noChangeShapeType="1"/>
                <a:stCxn id="66" idx="3"/>
                <a:endCxn id="66" idx="1"/>
              </p:cNvCxnSpPr>
              <p:nvPr/>
            </p:nvCxnSpPr>
            <p:spPr bwMode="auto">
              <a:xfrm flipH="1" flipV="1">
                <a:off x="4625" y="1834"/>
                <a:ext cx="34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79" name="AutoShape 158"/>
              <p:cNvCxnSpPr>
                <a:cxnSpLocks noChangeAspect="1" noChangeShapeType="1"/>
                <a:stCxn id="72" idx="1"/>
                <a:endCxn id="72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0" name="AutoShape 159"/>
              <p:cNvCxnSpPr>
                <a:cxnSpLocks noChangeAspect="1" noChangeShapeType="1"/>
                <a:stCxn id="72" idx="1"/>
                <a:endCxn id="72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1" name="AutoShape 160"/>
              <p:cNvCxnSpPr>
                <a:cxnSpLocks noChangeAspect="1" noChangeShapeType="1"/>
                <a:stCxn id="72" idx="1"/>
                <a:endCxn id="72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2" name="AutoShape 161"/>
              <p:cNvCxnSpPr>
                <a:cxnSpLocks noChangeAspect="1" noChangeShapeType="1"/>
              </p:cNvCxnSpPr>
              <p:nvPr/>
            </p:nvCxnSpPr>
            <p:spPr bwMode="auto">
              <a:xfrm flipV="1">
                <a:off x="4242" y="176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3" name="AutoShape 162"/>
              <p:cNvCxnSpPr>
                <a:cxnSpLocks noChangeAspect="1" noChangeShapeType="1"/>
              </p:cNvCxnSpPr>
              <p:nvPr/>
            </p:nvCxnSpPr>
            <p:spPr bwMode="auto">
              <a:xfrm flipH="1" flipV="1">
                <a:off x="4539" y="1767"/>
                <a:ext cx="35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4" name="AutoShape 163"/>
              <p:cNvCxnSpPr>
                <a:cxnSpLocks noChangeAspect="1" noChangeShapeType="1"/>
                <a:stCxn id="66" idx="1"/>
                <a:endCxn id="66" idx="1"/>
              </p:cNvCxnSpPr>
              <p:nvPr/>
            </p:nvCxnSpPr>
            <p:spPr bwMode="auto">
              <a:xfrm>
                <a:off x="4625" y="183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85" name="Line 164"/>
              <p:cNvSpPr>
                <a:spLocks noChangeAspect="1" noChangeShapeType="1"/>
              </p:cNvSpPr>
              <p:nvPr/>
            </p:nvSpPr>
            <p:spPr bwMode="auto">
              <a:xfrm flipV="1">
                <a:off x="4377" y="220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86" name="Line 165"/>
              <p:cNvSpPr>
                <a:spLocks noChangeAspect="1" noChangeShapeType="1"/>
              </p:cNvSpPr>
              <p:nvPr/>
            </p:nvSpPr>
            <p:spPr bwMode="auto">
              <a:xfrm flipV="1">
                <a:off x="4377" y="206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87" name="Line 166"/>
              <p:cNvSpPr>
                <a:spLocks noChangeAspect="1" noChangeShapeType="1"/>
              </p:cNvSpPr>
              <p:nvPr/>
            </p:nvSpPr>
            <p:spPr bwMode="auto">
              <a:xfrm flipV="1">
                <a:off x="4377" y="192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88" name="Line 167"/>
              <p:cNvSpPr>
                <a:spLocks noChangeAspect="1" noChangeShapeType="1"/>
              </p:cNvSpPr>
              <p:nvPr/>
            </p:nvSpPr>
            <p:spPr bwMode="auto">
              <a:xfrm flipV="1">
                <a:off x="4458" y="220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89" name="Line 168"/>
              <p:cNvSpPr>
                <a:spLocks noChangeAspect="1" noChangeShapeType="1"/>
              </p:cNvSpPr>
              <p:nvPr/>
            </p:nvSpPr>
            <p:spPr bwMode="auto">
              <a:xfrm flipV="1">
                <a:off x="4458" y="206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0" name="Line 169"/>
              <p:cNvSpPr>
                <a:spLocks noChangeAspect="1" noChangeShapeType="1"/>
              </p:cNvSpPr>
              <p:nvPr/>
            </p:nvSpPr>
            <p:spPr bwMode="auto">
              <a:xfrm flipV="1">
                <a:off x="4458" y="192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1" name="Line 170"/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674" y="1767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2" name="Line 171"/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93" y="187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3" name="Line 172"/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93" y="1686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4" name="Line 173"/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12" y="179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5" name="Line 174"/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134" y="176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6" name="Line 175"/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215" y="168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7" name="Line 176"/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242" y="187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8" name="Line 177"/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323" y="179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9" name="Oval 178"/>
              <p:cNvSpPr>
                <a:spLocks noChangeAspect="1" noChangeArrowheads="1"/>
              </p:cNvSpPr>
              <p:nvPr/>
            </p:nvSpPr>
            <p:spPr bwMode="auto">
              <a:xfrm>
                <a:off x="4470" y="179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00" name="Oval 179"/>
              <p:cNvSpPr>
                <a:spLocks noChangeAspect="1" noChangeArrowheads="1"/>
              </p:cNvSpPr>
              <p:nvPr/>
            </p:nvSpPr>
            <p:spPr bwMode="auto">
              <a:xfrm>
                <a:off x="4485" y="198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01" name="Oval 180"/>
              <p:cNvSpPr>
                <a:spLocks noChangeAspect="1" noChangeArrowheads="1"/>
              </p:cNvSpPr>
              <p:nvPr/>
            </p:nvSpPr>
            <p:spPr bwMode="auto">
              <a:xfrm>
                <a:off x="4323" y="198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02" name="Oval 181"/>
              <p:cNvSpPr>
                <a:spLocks noChangeAspect="1" noChangeArrowheads="1"/>
              </p:cNvSpPr>
              <p:nvPr/>
            </p:nvSpPr>
            <p:spPr bwMode="auto">
              <a:xfrm>
                <a:off x="4323" y="179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03" name="Oval 182"/>
              <p:cNvSpPr>
                <a:spLocks noChangeAspect="1" noChangeArrowheads="1"/>
              </p:cNvSpPr>
              <p:nvPr/>
            </p:nvSpPr>
            <p:spPr bwMode="auto">
              <a:xfrm>
                <a:off x="4485" y="211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04" name="Oval 183"/>
              <p:cNvSpPr>
                <a:spLocks noChangeAspect="1" noChangeArrowheads="1"/>
              </p:cNvSpPr>
              <p:nvPr/>
            </p:nvSpPr>
            <p:spPr bwMode="auto">
              <a:xfrm>
                <a:off x="4485" y="206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05" name="Oval 184"/>
              <p:cNvSpPr>
                <a:spLocks noChangeAspect="1" noChangeArrowheads="1"/>
              </p:cNvSpPr>
              <p:nvPr/>
            </p:nvSpPr>
            <p:spPr bwMode="auto">
              <a:xfrm>
                <a:off x="4323" y="211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06" name="Oval 185"/>
              <p:cNvSpPr>
                <a:spLocks noChangeAspect="1" noChangeArrowheads="1"/>
              </p:cNvSpPr>
              <p:nvPr/>
            </p:nvSpPr>
            <p:spPr bwMode="auto">
              <a:xfrm>
                <a:off x="4323" y="206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07" name="Oval 186"/>
              <p:cNvSpPr>
                <a:spLocks noChangeAspect="1" noChangeArrowheads="1"/>
              </p:cNvSpPr>
              <p:nvPr/>
            </p:nvSpPr>
            <p:spPr bwMode="auto">
              <a:xfrm>
                <a:off x="4485" y="225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08" name="Oval 187"/>
              <p:cNvSpPr>
                <a:spLocks noChangeAspect="1" noChangeArrowheads="1"/>
              </p:cNvSpPr>
              <p:nvPr/>
            </p:nvSpPr>
            <p:spPr bwMode="auto">
              <a:xfrm>
                <a:off x="4323" y="225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09" name="Line 188"/>
              <p:cNvSpPr>
                <a:spLocks noChangeAspect="1" noChangeShapeType="1"/>
              </p:cNvSpPr>
              <p:nvPr/>
            </p:nvSpPr>
            <p:spPr bwMode="auto">
              <a:xfrm rot="7964060">
                <a:off x="4769" y="2878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10" name="Line 189"/>
              <p:cNvSpPr>
                <a:spLocks noChangeAspect="1" noChangeShapeType="1"/>
              </p:cNvSpPr>
              <p:nvPr/>
            </p:nvSpPr>
            <p:spPr bwMode="auto">
              <a:xfrm rot="7964060">
                <a:off x="5017" y="2698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11" name="Line 190"/>
              <p:cNvSpPr>
                <a:spLocks noChangeAspect="1" noChangeShapeType="1"/>
              </p:cNvSpPr>
              <p:nvPr/>
            </p:nvSpPr>
            <p:spPr bwMode="auto">
              <a:xfrm rot="7964060" flipH="1">
                <a:off x="4760" y="2976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cxnSp>
            <p:nvCxnSpPr>
              <p:cNvPr id="112" name="AutoShape 191"/>
              <p:cNvCxnSpPr>
                <a:cxnSpLocks noChangeAspect="1" noChangeShapeType="1"/>
                <a:stCxn id="121" idx="0"/>
                <a:endCxn id="117" idx="0"/>
              </p:cNvCxnSpPr>
              <p:nvPr/>
            </p:nvCxnSpPr>
            <p:spPr bwMode="auto">
              <a:xfrm flipH="1">
                <a:off x="4680" y="2752"/>
                <a:ext cx="62" cy="67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13" name="Rectangle 192"/>
              <p:cNvSpPr>
                <a:spLocks noChangeAspect="1" noChangeArrowheads="1"/>
              </p:cNvSpPr>
              <p:nvPr/>
            </p:nvSpPr>
            <p:spPr bwMode="auto">
              <a:xfrm rot="7964060">
                <a:off x="4509" y="2614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4" name="Rectangle 193"/>
              <p:cNvSpPr>
                <a:spLocks noChangeAspect="1" noChangeArrowheads="1"/>
              </p:cNvSpPr>
              <p:nvPr/>
            </p:nvSpPr>
            <p:spPr bwMode="auto">
              <a:xfrm rot="10327934">
                <a:off x="4786" y="2921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5" name="Rectangle 194"/>
              <p:cNvSpPr>
                <a:spLocks noChangeAspect="1" noChangeArrowheads="1"/>
              </p:cNvSpPr>
              <p:nvPr/>
            </p:nvSpPr>
            <p:spPr bwMode="auto">
              <a:xfrm rot="10283469">
                <a:off x="4675" y="2944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6" name="Rectangle 195"/>
              <p:cNvSpPr>
                <a:spLocks noChangeAspect="1" noChangeArrowheads="1"/>
              </p:cNvSpPr>
              <p:nvPr/>
            </p:nvSpPr>
            <p:spPr bwMode="auto">
              <a:xfrm rot="7964060">
                <a:off x="4708" y="279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7" name="Rectangle 196"/>
              <p:cNvSpPr>
                <a:spLocks noChangeAspect="1" noChangeArrowheads="1"/>
              </p:cNvSpPr>
              <p:nvPr/>
            </p:nvSpPr>
            <p:spPr bwMode="auto">
              <a:xfrm rot="7964060">
                <a:off x="4608" y="2705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8" name="Rectangle 197"/>
              <p:cNvSpPr>
                <a:spLocks noChangeAspect="1" noChangeArrowheads="1"/>
              </p:cNvSpPr>
              <p:nvPr/>
            </p:nvSpPr>
            <p:spPr bwMode="auto">
              <a:xfrm rot="7964060">
                <a:off x="4770" y="2730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9" name="Rectangle 198"/>
              <p:cNvSpPr>
                <a:spLocks noChangeAspect="1" noChangeArrowheads="1"/>
              </p:cNvSpPr>
              <p:nvPr/>
            </p:nvSpPr>
            <p:spPr bwMode="auto">
              <a:xfrm rot="-5442543">
                <a:off x="4982" y="269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0" name="Rectangle 199"/>
              <p:cNvSpPr>
                <a:spLocks noChangeAspect="1" noChangeArrowheads="1"/>
              </p:cNvSpPr>
              <p:nvPr/>
            </p:nvSpPr>
            <p:spPr bwMode="auto">
              <a:xfrm rot="7964060">
                <a:off x="4571" y="2547"/>
                <a:ext cx="43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1" name="Rectangle 200"/>
              <p:cNvSpPr>
                <a:spLocks noChangeAspect="1" noChangeArrowheads="1"/>
              </p:cNvSpPr>
              <p:nvPr/>
            </p:nvSpPr>
            <p:spPr bwMode="auto">
              <a:xfrm rot="7964060">
                <a:off x="4670" y="2638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2" name="Rectangle 201"/>
              <p:cNvSpPr>
                <a:spLocks noChangeAspect="1" noChangeArrowheads="1"/>
              </p:cNvSpPr>
              <p:nvPr/>
            </p:nvSpPr>
            <p:spPr bwMode="auto">
              <a:xfrm rot="-5442543">
                <a:off x="4977" y="2583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123" name="AutoShape 202"/>
              <p:cNvCxnSpPr>
                <a:cxnSpLocks noChangeAspect="1" noChangeShapeType="1"/>
                <a:stCxn id="122" idx="3"/>
                <a:endCxn id="122" idx="1"/>
              </p:cNvCxnSpPr>
              <p:nvPr/>
            </p:nvCxnSpPr>
            <p:spPr bwMode="auto">
              <a:xfrm>
                <a:off x="4998" y="2710"/>
                <a:ext cx="1" cy="44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24" name="AutoShape 203"/>
              <p:cNvCxnSpPr>
                <a:cxnSpLocks noChangeAspect="1" noChangeShapeType="1"/>
                <a:stCxn id="122" idx="1"/>
                <a:endCxn id="122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25" name="AutoShape 204"/>
              <p:cNvCxnSpPr>
                <a:cxnSpLocks noChangeAspect="1" noChangeShapeType="1"/>
                <a:stCxn id="122" idx="1"/>
                <a:endCxn id="122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26" name="AutoShape 205"/>
              <p:cNvCxnSpPr>
                <a:cxnSpLocks noChangeAspect="1" noChangeShapeType="1"/>
                <a:stCxn id="122" idx="1"/>
                <a:endCxn id="122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27" name="AutoShape 206"/>
              <p:cNvCxnSpPr>
                <a:cxnSpLocks noChangeAspect="1" noChangeShapeType="1"/>
                <a:stCxn id="122" idx="1"/>
                <a:endCxn id="122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28" name="AutoShape 207"/>
              <p:cNvCxnSpPr>
                <a:cxnSpLocks noChangeAspect="1" noChangeShapeType="1"/>
                <a:stCxn id="115" idx="3"/>
                <a:endCxn id="115" idx="1"/>
              </p:cNvCxnSpPr>
              <p:nvPr/>
            </p:nvCxnSpPr>
            <p:spPr bwMode="auto">
              <a:xfrm flipV="1">
                <a:off x="4675" y="3076"/>
                <a:ext cx="43" cy="6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29" name="AutoShape 208"/>
              <p:cNvCxnSpPr>
                <a:cxnSpLocks noChangeAspect="1" noChangeShapeType="1"/>
                <a:stCxn id="122" idx="1"/>
                <a:endCxn id="122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0" name="AutoShape 209"/>
              <p:cNvCxnSpPr>
                <a:cxnSpLocks noChangeAspect="1" noChangeShapeType="1"/>
                <a:stCxn id="122" idx="1"/>
                <a:endCxn id="122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1" name="AutoShape 210"/>
              <p:cNvCxnSpPr>
                <a:cxnSpLocks noChangeAspect="1" noChangeShapeType="1"/>
                <a:stCxn id="122" idx="1"/>
                <a:endCxn id="122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2" name="AutoShape 211"/>
              <p:cNvCxnSpPr>
                <a:cxnSpLocks noChangeAspect="1" noChangeShapeType="1"/>
              </p:cNvCxnSpPr>
              <p:nvPr/>
            </p:nvCxnSpPr>
            <p:spPr bwMode="auto">
              <a:xfrm rot="7964060" flipV="1">
                <a:off x="4990" y="282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3" name="AutoShape 212"/>
              <p:cNvCxnSpPr>
                <a:cxnSpLocks noChangeAspect="1" noChangeShapeType="1"/>
              </p:cNvCxnSpPr>
              <p:nvPr/>
            </p:nvCxnSpPr>
            <p:spPr bwMode="auto">
              <a:xfrm rot="7964060" flipH="1" flipV="1">
                <a:off x="4786" y="3048"/>
                <a:ext cx="35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4" name="AutoShape 213"/>
              <p:cNvCxnSpPr>
                <a:cxnSpLocks noChangeAspect="1" noChangeShapeType="1"/>
                <a:stCxn id="115" idx="1"/>
                <a:endCxn id="115" idx="1"/>
              </p:cNvCxnSpPr>
              <p:nvPr/>
            </p:nvCxnSpPr>
            <p:spPr bwMode="auto">
              <a:xfrm>
                <a:off x="4718" y="3076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35" name="Line 214"/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589" y="257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36" name="Line 215"/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688" y="266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37" name="Line 216"/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788" y="276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38" name="Line 217"/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534" y="263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39" name="Line 218"/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634" y="2728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40" name="Line 219"/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733" y="282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41" name="Line 220"/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704" y="309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42" name="Line 221"/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680" y="295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43" name="Line 222"/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819" y="3085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44" name="Line 223"/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794" y="2953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45" name="Line 224"/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5072" y="269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46" name="Line 225"/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5077" y="280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47" name="Line 226"/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4918" y="2699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48" name="Line 227"/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4923" y="281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49" name="Oval 228"/>
              <p:cNvSpPr>
                <a:spLocks noChangeAspect="1" noChangeArrowheads="1"/>
              </p:cNvSpPr>
              <p:nvPr/>
            </p:nvSpPr>
            <p:spPr bwMode="auto">
              <a:xfrm rot="7964060">
                <a:off x="4817" y="297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50" name="Oval 229"/>
              <p:cNvSpPr>
                <a:spLocks noChangeAspect="1" noChangeArrowheads="1"/>
              </p:cNvSpPr>
              <p:nvPr/>
            </p:nvSpPr>
            <p:spPr bwMode="auto">
              <a:xfrm rot="7964060">
                <a:off x="4668" y="2858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51" name="Oval 230"/>
              <p:cNvSpPr>
                <a:spLocks noChangeAspect="1" noChangeArrowheads="1"/>
              </p:cNvSpPr>
              <p:nvPr/>
            </p:nvSpPr>
            <p:spPr bwMode="auto">
              <a:xfrm rot="7964060">
                <a:off x="4777" y="273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52" name="Oval 231"/>
              <p:cNvSpPr>
                <a:spLocks noChangeAspect="1" noChangeArrowheads="1"/>
              </p:cNvSpPr>
              <p:nvPr/>
            </p:nvSpPr>
            <p:spPr bwMode="auto">
              <a:xfrm rot="7964060">
                <a:off x="4917" y="2867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53" name="Oval 232"/>
              <p:cNvSpPr>
                <a:spLocks noChangeAspect="1" noChangeArrowheads="1"/>
              </p:cNvSpPr>
              <p:nvPr/>
            </p:nvSpPr>
            <p:spPr bwMode="auto">
              <a:xfrm rot="7964060">
                <a:off x="4568" y="2766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54" name="Oval 233"/>
              <p:cNvSpPr>
                <a:spLocks noChangeAspect="1" noChangeArrowheads="1"/>
              </p:cNvSpPr>
              <p:nvPr/>
            </p:nvSpPr>
            <p:spPr bwMode="auto">
              <a:xfrm rot="7964060">
                <a:off x="4608" y="2803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55" name="Oval 234"/>
              <p:cNvSpPr>
                <a:spLocks noChangeAspect="1" noChangeArrowheads="1"/>
              </p:cNvSpPr>
              <p:nvPr/>
            </p:nvSpPr>
            <p:spPr bwMode="auto">
              <a:xfrm rot="7964060">
                <a:off x="4679" y="2646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56" name="Oval 235"/>
              <p:cNvSpPr>
                <a:spLocks noChangeAspect="1" noChangeArrowheads="1"/>
              </p:cNvSpPr>
              <p:nvPr/>
            </p:nvSpPr>
            <p:spPr bwMode="auto">
              <a:xfrm rot="7964060">
                <a:off x="4718" y="268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57" name="Oval 236"/>
              <p:cNvSpPr>
                <a:spLocks noChangeAspect="1" noChangeArrowheads="1"/>
              </p:cNvSpPr>
              <p:nvPr/>
            </p:nvSpPr>
            <p:spPr bwMode="auto">
              <a:xfrm rot="7964060">
                <a:off x="4468" y="267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58" name="Oval 237"/>
              <p:cNvSpPr>
                <a:spLocks noChangeAspect="1" noChangeArrowheads="1"/>
              </p:cNvSpPr>
              <p:nvPr/>
            </p:nvSpPr>
            <p:spPr bwMode="auto">
              <a:xfrm rot="7964060">
                <a:off x="4580" y="255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59" name="Line 238"/>
              <p:cNvSpPr>
                <a:spLocks noChangeAspect="1" noChangeShapeType="1"/>
              </p:cNvSpPr>
              <p:nvPr/>
            </p:nvSpPr>
            <p:spPr bwMode="auto">
              <a:xfrm rot="-3140304">
                <a:off x="3898" y="2176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60" name="Line 239"/>
              <p:cNvSpPr>
                <a:spLocks noChangeAspect="1" noChangeShapeType="1"/>
              </p:cNvSpPr>
              <p:nvPr/>
            </p:nvSpPr>
            <p:spPr bwMode="auto">
              <a:xfrm rot="-3140304">
                <a:off x="3741" y="218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61" name="Line 240"/>
              <p:cNvSpPr>
                <a:spLocks noChangeAspect="1" noChangeShapeType="1"/>
              </p:cNvSpPr>
              <p:nvPr/>
            </p:nvSpPr>
            <p:spPr bwMode="auto">
              <a:xfrm rot="18459696" flipH="1">
                <a:off x="3972" y="188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162" name="AutoShape 241"/>
              <p:cNvCxnSpPr>
                <a:cxnSpLocks noChangeAspect="1" noChangeShapeType="1"/>
                <a:stCxn id="171" idx="0"/>
                <a:endCxn id="167" idx="0"/>
              </p:cNvCxnSpPr>
              <p:nvPr/>
            </p:nvCxnSpPr>
            <p:spPr bwMode="auto">
              <a:xfrm flipV="1">
                <a:off x="4018" y="2222"/>
                <a:ext cx="56" cy="72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63" name="Rectangle 242"/>
              <p:cNvSpPr>
                <a:spLocks noChangeAspect="1" noChangeArrowheads="1"/>
              </p:cNvSpPr>
              <p:nvPr/>
            </p:nvSpPr>
            <p:spPr bwMode="auto">
              <a:xfrm rot="-3140304">
                <a:off x="4213" y="227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4" name="Rectangle 243"/>
              <p:cNvSpPr>
                <a:spLocks noChangeAspect="1" noChangeArrowheads="1"/>
              </p:cNvSpPr>
              <p:nvPr/>
            </p:nvSpPr>
            <p:spPr bwMode="auto">
              <a:xfrm rot="-776429">
                <a:off x="3903" y="1862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5" name="Rectangle 244"/>
              <p:cNvSpPr>
                <a:spLocks noChangeAspect="1" noChangeArrowheads="1"/>
              </p:cNvSpPr>
              <p:nvPr/>
            </p:nvSpPr>
            <p:spPr bwMode="auto">
              <a:xfrm rot="-820895">
                <a:off x="4011" y="1829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6" name="Rectangle 245"/>
              <p:cNvSpPr>
                <a:spLocks noChangeAspect="1" noChangeArrowheads="1"/>
              </p:cNvSpPr>
              <p:nvPr/>
            </p:nvSpPr>
            <p:spPr bwMode="auto">
              <a:xfrm rot="-3140304">
                <a:off x="3999" y="211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7" name="Rectangle 246"/>
              <p:cNvSpPr>
                <a:spLocks noChangeAspect="1" noChangeArrowheads="1"/>
              </p:cNvSpPr>
              <p:nvPr/>
            </p:nvSpPr>
            <p:spPr bwMode="auto">
              <a:xfrm rot="-3140304">
                <a:off x="4106" y="219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8" name="Rectangle 247"/>
              <p:cNvSpPr>
                <a:spLocks noChangeAspect="1" noChangeArrowheads="1"/>
              </p:cNvSpPr>
              <p:nvPr/>
            </p:nvSpPr>
            <p:spPr bwMode="auto">
              <a:xfrm rot="-3140304">
                <a:off x="3943" y="2185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9" name="Rectangle 248"/>
              <p:cNvSpPr>
                <a:spLocks noChangeAspect="1" noChangeArrowheads="1"/>
              </p:cNvSpPr>
              <p:nvPr/>
            </p:nvSpPr>
            <p:spPr bwMode="auto">
              <a:xfrm rot="5053094">
                <a:off x="3727" y="2074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0" name="Rectangle 249"/>
              <p:cNvSpPr>
                <a:spLocks noChangeAspect="1" noChangeArrowheads="1"/>
              </p:cNvSpPr>
              <p:nvPr/>
            </p:nvSpPr>
            <p:spPr bwMode="auto">
              <a:xfrm rot="-3140304">
                <a:off x="4157" y="2350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1" name="Rectangle 250"/>
              <p:cNvSpPr>
                <a:spLocks noChangeAspect="1" noChangeArrowheads="1"/>
              </p:cNvSpPr>
              <p:nvPr/>
            </p:nvSpPr>
            <p:spPr bwMode="auto">
              <a:xfrm rot="-3140304">
                <a:off x="4050" y="226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2" name="Rectangle 251"/>
              <p:cNvSpPr>
                <a:spLocks noChangeAspect="1" noChangeArrowheads="1"/>
              </p:cNvSpPr>
              <p:nvPr/>
            </p:nvSpPr>
            <p:spPr bwMode="auto">
              <a:xfrm rot="5053094">
                <a:off x="3742" y="218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173" name="AutoShape 252"/>
              <p:cNvCxnSpPr>
                <a:cxnSpLocks noChangeAspect="1" noChangeShapeType="1"/>
                <a:stCxn id="172" idx="3"/>
                <a:endCxn id="172" idx="1"/>
              </p:cNvCxnSpPr>
              <p:nvPr/>
            </p:nvCxnSpPr>
            <p:spPr bwMode="auto">
              <a:xfrm flipH="1" flipV="1">
                <a:off x="3761" y="2315"/>
                <a:ext cx="4" cy="43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74" name="AutoShape 253"/>
              <p:cNvCxnSpPr>
                <a:cxnSpLocks noChangeAspect="1" noChangeShapeType="1"/>
                <a:stCxn id="172" idx="1"/>
                <a:endCxn id="172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75" name="AutoShape 254"/>
              <p:cNvCxnSpPr>
                <a:cxnSpLocks noChangeAspect="1" noChangeShapeType="1"/>
                <a:stCxn id="172" idx="1"/>
                <a:endCxn id="172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76" name="AutoShape 255"/>
              <p:cNvCxnSpPr>
                <a:cxnSpLocks noChangeAspect="1" noChangeShapeType="1"/>
                <a:stCxn id="172" idx="1"/>
                <a:endCxn id="172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77" name="AutoShape 256"/>
              <p:cNvCxnSpPr>
                <a:cxnSpLocks noChangeAspect="1" noChangeShapeType="1"/>
                <a:stCxn id="172" idx="1"/>
                <a:endCxn id="172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78" name="AutoShape 257"/>
              <p:cNvCxnSpPr>
                <a:cxnSpLocks noChangeAspect="1" noChangeShapeType="1"/>
                <a:stCxn id="165" idx="3"/>
                <a:endCxn id="165" idx="1"/>
              </p:cNvCxnSpPr>
              <p:nvPr/>
            </p:nvCxnSpPr>
            <p:spPr bwMode="auto">
              <a:xfrm flipH="1">
                <a:off x="4012" y="1959"/>
                <a:ext cx="42" cy="10"/>
              </a:xfrm>
              <a:prstGeom prst="straightConnector1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79" name="AutoShape 258"/>
              <p:cNvCxnSpPr>
                <a:cxnSpLocks noChangeAspect="1" noChangeShapeType="1"/>
                <a:stCxn id="172" idx="1"/>
                <a:endCxn id="172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0" name="AutoShape 259"/>
              <p:cNvCxnSpPr>
                <a:cxnSpLocks noChangeAspect="1" noChangeShapeType="1"/>
                <a:stCxn id="172" idx="1"/>
                <a:endCxn id="172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1" name="AutoShape 260"/>
              <p:cNvCxnSpPr>
                <a:cxnSpLocks noChangeAspect="1" noChangeShapeType="1"/>
                <a:stCxn id="172" idx="1"/>
                <a:endCxn id="172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2" name="AutoShape 261"/>
              <p:cNvCxnSpPr>
                <a:cxnSpLocks noChangeAspect="1" noChangeShapeType="1"/>
              </p:cNvCxnSpPr>
              <p:nvPr/>
            </p:nvCxnSpPr>
            <p:spPr bwMode="auto">
              <a:xfrm rot="18459696" flipV="1">
                <a:off x="3730" y="2213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3" name="AutoShape 262"/>
              <p:cNvCxnSpPr>
                <a:cxnSpLocks noChangeAspect="1" noChangeShapeType="1"/>
              </p:cNvCxnSpPr>
              <p:nvPr/>
            </p:nvCxnSpPr>
            <p:spPr bwMode="auto">
              <a:xfrm rot="-3140304" flipH="1" flipV="1">
                <a:off x="3911" y="1977"/>
                <a:ext cx="34" cy="27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4" name="AutoShape 263"/>
              <p:cNvCxnSpPr>
                <a:cxnSpLocks noChangeAspect="1" noChangeShapeType="1"/>
                <a:stCxn id="165" idx="1"/>
                <a:endCxn id="165" idx="1"/>
              </p:cNvCxnSpPr>
              <p:nvPr/>
            </p:nvCxnSpPr>
            <p:spPr bwMode="auto">
              <a:xfrm>
                <a:off x="4012" y="1969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85" name="Line 264"/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182" y="2374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86" name="Line 265"/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075" y="2291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87" name="Line 266"/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3968" y="2208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88" name="Line 267"/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232" y="230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89" name="Line 268"/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125" y="222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0" name="Line 269"/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018" y="214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1" name="Line 270"/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4021" y="187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2" name="Line 271"/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4057" y="200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3" name="Line 272"/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3907" y="188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4" name="Line 273"/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3943" y="2018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5" name="Line 274"/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691" y="230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6" name="Line 275"/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675" y="2188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7" name="Line 276"/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842" y="2282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8" name="Line 277"/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828" y="216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9" name="Oval 278"/>
              <p:cNvSpPr>
                <a:spLocks noChangeAspect="1" noChangeArrowheads="1"/>
              </p:cNvSpPr>
              <p:nvPr/>
            </p:nvSpPr>
            <p:spPr bwMode="auto">
              <a:xfrm rot="-3140304">
                <a:off x="3892" y="2049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00" name="Oval 279"/>
              <p:cNvSpPr>
                <a:spLocks noChangeAspect="1" noChangeArrowheads="1"/>
              </p:cNvSpPr>
              <p:nvPr/>
            </p:nvSpPr>
            <p:spPr bwMode="auto">
              <a:xfrm rot="-3140304">
                <a:off x="4051" y="215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01" name="Oval 280"/>
              <p:cNvSpPr>
                <a:spLocks noChangeAspect="1" noChangeArrowheads="1"/>
              </p:cNvSpPr>
              <p:nvPr/>
            </p:nvSpPr>
            <p:spPr bwMode="auto">
              <a:xfrm rot="-3140304">
                <a:off x="3951" y="2283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02" name="Oval 281"/>
              <p:cNvSpPr>
                <a:spLocks noChangeAspect="1" noChangeArrowheads="1"/>
              </p:cNvSpPr>
              <p:nvPr/>
            </p:nvSpPr>
            <p:spPr bwMode="auto">
              <a:xfrm rot="-3140304">
                <a:off x="3802" y="2167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03" name="Oval 282"/>
              <p:cNvSpPr>
                <a:spLocks noChangeAspect="1" noChangeArrowheads="1"/>
              </p:cNvSpPr>
              <p:nvPr/>
            </p:nvSpPr>
            <p:spPr bwMode="auto">
              <a:xfrm rot="-3140304">
                <a:off x="4157" y="2237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04" name="Oval 283"/>
              <p:cNvSpPr>
                <a:spLocks noChangeAspect="1" noChangeArrowheads="1"/>
              </p:cNvSpPr>
              <p:nvPr/>
            </p:nvSpPr>
            <p:spPr bwMode="auto">
              <a:xfrm rot="-3140304">
                <a:off x="4114" y="220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05" name="Oval 284"/>
              <p:cNvSpPr>
                <a:spLocks noChangeAspect="1" noChangeArrowheads="1"/>
              </p:cNvSpPr>
              <p:nvPr/>
            </p:nvSpPr>
            <p:spPr bwMode="auto">
              <a:xfrm rot="-3140304">
                <a:off x="4059" y="236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06" name="Oval 285"/>
              <p:cNvSpPr>
                <a:spLocks noChangeAspect="1" noChangeArrowheads="1"/>
              </p:cNvSpPr>
              <p:nvPr/>
            </p:nvSpPr>
            <p:spPr bwMode="auto">
              <a:xfrm rot="-3140304">
                <a:off x="4016" y="2332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07" name="Oval 286"/>
              <p:cNvSpPr>
                <a:spLocks noChangeAspect="1" noChangeArrowheads="1"/>
              </p:cNvSpPr>
              <p:nvPr/>
            </p:nvSpPr>
            <p:spPr bwMode="auto">
              <a:xfrm rot="-3140304">
                <a:off x="4265" y="231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08" name="Oval 287"/>
              <p:cNvSpPr>
                <a:spLocks noChangeAspect="1" noChangeArrowheads="1"/>
              </p:cNvSpPr>
              <p:nvPr/>
            </p:nvSpPr>
            <p:spPr bwMode="auto">
              <a:xfrm rot="-3140304">
                <a:off x="4165" y="2448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09" name="Line 288"/>
              <p:cNvSpPr>
                <a:spLocks noChangeAspect="1" noChangeShapeType="1"/>
              </p:cNvSpPr>
              <p:nvPr/>
            </p:nvSpPr>
            <p:spPr bwMode="auto">
              <a:xfrm rot="-8328319">
                <a:off x="3985" y="2878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10" name="Line 289"/>
              <p:cNvSpPr>
                <a:spLocks noChangeAspect="1" noChangeShapeType="1"/>
              </p:cNvSpPr>
              <p:nvPr/>
            </p:nvSpPr>
            <p:spPr bwMode="auto">
              <a:xfrm rot="-8328319">
                <a:off x="4116" y="2987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11" name="Line 290"/>
              <p:cNvSpPr>
                <a:spLocks noChangeAspect="1" noChangeShapeType="1"/>
              </p:cNvSpPr>
              <p:nvPr/>
            </p:nvSpPr>
            <p:spPr bwMode="auto">
              <a:xfrm rot="13271681" flipH="1">
                <a:off x="3831" y="2738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cxnSp>
            <p:nvCxnSpPr>
              <p:cNvPr id="212" name="AutoShape 291"/>
              <p:cNvCxnSpPr>
                <a:cxnSpLocks noChangeAspect="1" noChangeShapeType="1"/>
                <a:stCxn id="221" idx="0"/>
                <a:endCxn id="217" idx="0"/>
              </p:cNvCxnSpPr>
              <p:nvPr/>
            </p:nvCxnSpPr>
            <p:spPr bwMode="auto">
              <a:xfrm flipH="1" flipV="1">
                <a:off x="4079" y="2745"/>
                <a:ext cx="69" cy="60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13" name="Rectangle 292"/>
              <p:cNvSpPr>
                <a:spLocks noChangeAspect="1" noChangeArrowheads="1"/>
              </p:cNvSpPr>
              <p:nvPr/>
            </p:nvSpPr>
            <p:spPr bwMode="auto">
              <a:xfrm rot="-8328319">
                <a:off x="4192" y="2525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4" name="Rectangle 293"/>
              <p:cNvSpPr>
                <a:spLocks noChangeAspect="1" noChangeArrowheads="1"/>
              </p:cNvSpPr>
              <p:nvPr/>
            </p:nvSpPr>
            <p:spPr bwMode="auto">
              <a:xfrm rot="-5964445">
                <a:off x="3825" y="2745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5" name="Rectangle 294"/>
              <p:cNvSpPr>
                <a:spLocks noChangeAspect="1" noChangeArrowheads="1"/>
              </p:cNvSpPr>
              <p:nvPr/>
            </p:nvSpPr>
            <p:spPr bwMode="auto">
              <a:xfrm rot="-6008910">
                <a:off x="3799" y="2635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6" name="Rectangle 295"/>
              <p:cNvSpPr>
                <a:spLocks noChangeAspect="1" noChangeArrowheads="1"/>
              </p:cNvSpPr>
              <p:nvPr/>
            </p:nvSpPr>
            <p:spPr bwMode="auto">
              <a:xfrm rot="-8328319">
                <a:off x="4014" y="2729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7" name="Rectangle 296"/>
              <p:cNvSpPr>
                <a:spLocks noChangeAspect="1" noChangeArrowheads="1"/>
              </p:cNvSpPr>
              <p:nvPr/>
            </p:nvSpPr>
            <p:spPr bwMode="auto">
              <a:xfrm rot="-8328319">
                <a:off x="4103" y="262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8" name="Rectangle 297"/>
              <p:cNvSpPr>
                <a:spLocks noChangeAspect="1" noChangeArrowheads="1"/>
              </p:cNvSpPr>
              <p:nvPr/>
            </p:nvSpPr>
            <p:spPr bwMode="auto">
              <a:xfrm rot="-8328319">
                <a:off x="4082" y="2789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9" name="Rectangle 298"/>
              <p:cNvSpPr>
                <a:spLocks noChangeAspect="1" noChangeArrowheads="1"/>
              </p:cNvSpPr>
              <p:nvPr/>
            </p:nvSpPr>
            <p:spPr bwMode="auto">
              <a:xfrm rot="-134921">
                <a:off x="4039" y="2922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0" name="Rectangle 299"/>
              <p:cNvSpPr>
                <a:spLocks noChangeAspect="1" noChangeArrowheads="1"/>
              </p:cNvSpPr>
              <p:nvPr/>
            </p:nvSpPr>
            <p:spPr bwMode="auto">
              <a:xfrm rot="-8328319">
                <a:off x="4260" y="258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1" name="Rectangle 300"/>
              <p:cNvSpPr>
                <a:spLocks noChangeAspect="1" noChangeArrowheads="1"/>
              </p:cNvSpPr>
              <p:nvPr/>
            </p:nvSpPr>
            <p:spPr bwMode="auto">
              <a:xfrm rot="-8328319">
                <a:off x="4171" y="268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2" name="Rectangle 301"/>
              <p:cNvSpPr>
                <a:spLocks noChangeAspect="1" noChangeArrowheads="1"/>
              </p:cNvSpPr>
              <p:nvPr/>
            </p:nvSpPr>
            <p:spPr bwMode="auto">
              <a:xfrm rot="-134921">
                <a:off x="4154" y="2914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223" name="AutoShape 302"/>
              <p:cNvCxnSpPr>
                <a:cxnSpLocks noChangeAspect="1" noChangeShapeType="1"/>
                <a:stCxn id="222" idx="3"/>
                <a:endCxn id="222" idx="1"/>
              </p:cNvCxnSpPr>
              <p:nvPr/>
            </p:nvCxnSpPr>
            <p:spPr bwMode="auto">
              <a:xfrm flipH="1">
                <a:off x="4154" y="3061"/>
                <a:ext cx="43" cy="2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24" name="AutoShape 303"/>
              <p:cNvCxnSpPr>
                <a:cxnSpLocks noChangeAspect="1" noChangeShapeType="1"/>
                <a:stCxn id="222" idx="1"/>
                <a:endCxn id="222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25" name="AutoShape 304"/>
              <p:cNvCxnSpPr>
                <a:cxnSpLocks noChangeAspect="1" noChangeShapeType="1"/>
                <a:stCxn id="222" idx="1"/>
                <a:endCxn id="222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26" name="AutoShape 305"/>
              <p:cNvCxnSpPr>
                <a:cxnSpLocks noChangeAspect="1" noChangeShapeType="1"/>
                <a:stCxn id="222" idx="1"/>
                <a:endCxn id="222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27" name="AutoShape 306"/>
              <p:cNvCxnSpPr>
                <a:cxnSpLocks noChangeAspect="1" noChangeShapeType="1"/>
                <a:stCxn id="222" idx="1"/>
                <a:endCxn id="222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28" name="AutoShape 307"/>
              <p:cNvCxnSpPr>
                <a:cxnSpLocks noChangeAspect="1" noChangeShapeType="1"/>
                <a:stCxn id="215" idx="3"/>
                <a:endCxn id="215" idx="1"/>
              </p:cNvCxnSpPr>
              <p:nvPr/>
            </p:nvCxnSpPr>
            <p:spPr bwMode="auto">
              <a:xfrm>
                <a:off x="3817" y="2748"/>
                <a:ext cx="7" cy="43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29" name="AutoShape 308"/>
              <p:cNvCxnSpPr>
                <a:cxnSpLocks noChangeAspect="1" noChangeShapeType="1"/>
                <a:stCxn id="222" idx="1"/>
                <a:endCxn id="222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0" name="AutoShape 309"/>
              <p:cNvCxnSpPr>
                <a:cxnSpLocks noChangeAspect="1" noChangeShapeType="1"/>
                <a:stCxn id="222" idx="1"/>
                <a:endCxn id="222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1" name="AutoShape 310"/>
              <p:cNvCxnSpPr>
                <a:cxnSpLocks noChangeAspect="1" noChangeShapeType="1"/>
                <a:stCxn id="222" idx="1"/>
                <a:endCxn id="222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2" name="AutoShape 311"/>
              <p:cNvCxnSpPr>
                <a:cxnSpLocks noChangeAspect="1" noChangeShapeType="1"/>
              </p:cNvCxnSpPr>
              <p:nvPr/>
            </p:nvCxnSpPr>
            <p:spPr bwMode="auto">
              <a:xfrm rot="13271681" flipV="1">
                <a:off x="4050" y="305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3" name="AutoShape 312"/>
              <p:cNvCxnSpPr>
                <a:cxnSpLocks noChangeAspect="1" noChangeShapeType="1"/>
              </p:cNvCxnSpPr>
              <p:nvPr/>
            </p:nvCxnSpPr>
            <p:spPr bwMode="auto">
              <a:xfrm rot="-8328319" flipH="1" flipV="1">
                <a:off x="3824" y="2863"/>
                <a:ext cx="34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4" name="AutoShape 313"/>
              <p:cNvCxnSpPr>
                <a:cxnSpLocks noChangeAspect="1" noChangeShapeType="1"/>
                <a:stCxn id="215" idx="1"/>
                <a:endCxn id="215" idx="1"/>
              </p:cNvCxnSpPr>
              <p:nvPr/>
            </p:nvCxnSpPr>
            <p:spPr bwMode="auto">
              <a:xfrm>
                <a:off x="3824" y="2791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35" name="Line 314"/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279" y="260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36" name="Line 315"/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89" y="271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37" name="Line 316"/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00" y="2813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38" name="Line 317"/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218" y="255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39" name="Line 318"/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29" y="265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40" name="Line 319"/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039" y="275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41" name="Line 320"/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769" y="273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42" name="Line 321"/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901" y="271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43" name="Line 322"/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777" y="285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44" name="Line 323"/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909" y="282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45" name="Line 324"/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176" y="3094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46" name="Line 325"/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061" y="3102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47" name="Line 326"/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166" y="294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48" name="Line 327"/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051" y="295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49" name="Oval 328"/>
              <p:cNvSpPr>
                <a:spLocks noChangeAspect="1" noChangeArrowheads="1"/>
              </p:cNvSpPr>
              <p:nvPr/>
            </p:nvSpPr>
            <p:spPr bwMode="auto">
              <a:xfrm rot="-8328319">
                <a:off x="3898" y="2888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50" name="Oval 329"/>
              <p:cNvSpPr>
                <a:spLocks noChangeAspect="1" noChangeArrowheads="1"/>
              </p:cNvSpPr>
              <p:nvPr/>
            </p:nvSpPr>
            <p:spPr bwMode="auto">
              <a:xfrm rot="-8328319">
                <a:off x="4011" y="273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51" name="Oval 330"/>
              <p:cNvSpPr>
                <a:spLocks noChangeAspect="1" noChangeArrowheads="1"/>
              </p:cNvSpPr>
              <p:nvPr/>
            </p:nvSpPr>
            <p:spPr bwMode="auto">
              <a:xfrm rot="-8328319">
                <a:off x="4134" y="2842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52" name="Oval 331"/>
              <p:cNvSpPr>
                <a:spLocks noChangeAspect="1" noChangeArrowheads="1"/>
              </p:cNvSpPr>
              <p:nvPr/>
            </p:nvSpPr>
            <p:spPr bwMode="auto">
              <a:xfrm rot="-8328319">
                <a:off x="4009" y="298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53" name="Oval 332"/>
              <p:cNvSpPr>
                <a:spLocks noChangeAspect="1" noChangeArrowheads="1"/>
              </p:cNvSpPr>
              <p:nvPr/>
            </p:nvSpPr>
            <p:spPr bwMode="auto">
              <a:xfrm rot="-8328319">
                <a:off x="4100" y="263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54" name="Oval 333"/>
              <p:cNvSpPr>
                <a:spLocks noChangeAspect="1" noChangeArrowheads="1"/>
              </p:cNvSpPr>
              <p:nvPr/>
            </p:nvSpPr>
            <p:spPr bwMode="auto">
              <a:xfrm rot="-8328319">
                <a:off x="4065" y="267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55" name="Oval 334"/>
              <p:cNvSpPr>
                <a:spLocks noChangeAspect="1" noChangeArrowheads="1"/>
              </p:cNvSpPr>
              <p:nvPr/>
            </p:nvSpPr>
            <p:spPr bwMode="auto">
              <a:xfrm rot="-8328319">
                <a:off x="4223" y="2740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56" name="Oval 335"/>
              <p:cNvSpPr>
                <a:spLocks noChangeAspect="1" noChangeArrowheads="1"/>
              </p:cNvSpPr>
              <p:nvPr/>
            </p:nvSpPr>
            <p:spPr bwMode="auto">
              <a:xfrm rot="-8328319">
                <a:off x="4187" y="2781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57" name="Oval 336"/>
              <p:cNvSpPr>
                <a:spLocks noChangeAspect="1" noChangeArrowheads="1"/>
              </p:cNvSpPr>
              <p:nvPr/>
            </p:nvSpPr>
            <p:spPr bwMode="auto">
              <a:xfrm rot="-8328319">
                <a:off x="4189" y="2532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58" name="Oval 337"/>
              <p:cNvSpPr>
                <a:spLocks noChangeAspect="1" noChangeArrowheads="1"/>
              </p:cNvSpPr>
              <p:nvPr/>
            </p:nvSpPr>
            <p:spPr bwMode="auto">
              <a:xfrm rot="-8328319">
                <a:off x="4312" y="263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59" name="Line 338"/>
              <p:cNvSpPr>
                <a:spLocks noChangeAspect="1" noChangeShapeType="1"/>
              </p:cNvSpPr>
              <p:nvPr/>
            </p:nvSpPr>
            <p:spPr bwMode="auto">
              <a:xfrm rot="3556658">
                <a:off x="4846" y="2231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60" name="Line 339"/>
              <p:cNvSpPr>
                <a:spLocks noChangeAspect="1" noChangeShapeType="1"/>
              </p:cNvSpPr>
              <p:nvPr/>
            </p:nvSpPr>
            <p:spPr bwMode="auto">
              <a:xfrm rot="3556658">
                <a:off x="4865" y="1914"/>
                <a:ext cx="1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61" name="Line 340"/>
              <p:cNvSpPr>
                <a:spLocks noChangeAspect="1" noChangeShapeType="1"/>
              </p:cNvSpPr>
              <p:nvPr/>
            </p:nvSpPr>
            <p:spPr bwMode="auto">
              <a:xfrm rot="3556658" flipH="1">
                <a:off x="5059" y="2239"/>
                <a:ext cx="1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262" name="AutoShape 341"/>
              <p:cNvCxnSpPr>
                <a:cxnSpLocks noChangeAspect="1" noChangeShapeType="1"/>
                <a:stCxn id="271" idx="0"/>
                <a:endCxn id="267" idx="0"/>
              </p:cNvCxnSpPr>
              <p:nvPr/>
            </p:nvCxnSpPr>
            <p:spPr bwMode="auto">
              <a:xfrm>
                <a:off x="4748" y="2260"/>
                <a:ext cx="47" cy="79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63" name="Rectangle 342"/>
              <p:cNvSpPr>
                <a:spLocks noChangeAspect="1" noChangeArrowheads="1"/>
              </p:cNvSpPr>
              <p:nvPr/>
            </p:nvSpPr>
            <p:spPr bwMode="auto">
              <a:xfrm rot="3556658">
                <a:off x="4599" y="2375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4" name="Rectangle 343"/>
              <p:cNvSpPr>
                <a:spLocks noChangeAspect="1" noChangeArrowheads="1"/>
              </p:cNvSpPr>
              <p:nvPr/>
            </p:nvSpPr>
            <p:spPr bwMode="auto">
              <a:xfrm rot="5920532">
                <a:off x="5037" y="2148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5" name="Rectangle 344"/>
              <p:cNvSpPr>
                <a:spLocks noChangeAspect="1" noChangeArrowheads="1"/>
              </p:cNvSpPr>
              <p:nvPr/>
            </p:nvSpPr>
            <p:spPr bwMode="auto">
              <a:xfrm rot="5876067">
                <a:off x="5027" y="2262"/>
                <a:ext cx="43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6" name="Rectangle 345"/>
              <p:cNvSpPr>
                <a:spLocks noChangeAspect="1" noChangeArrowheads="1"/>
              </p:cNvSpPr>
              <p:nvPr/>
            </p:nvSpPr>
            <p:spPr bwMode="auto">
              <a:xfrm rot="3556658">
                <a:off x="4831" y="2237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7" name="Rectangle 346"/>
              <p:cNvSpPr>
                <a:spLocks noChangeAspect="1" noChangeArrowheads="1"/>
              </p:cNvSpPr>
              <p:nvPr/>
            </p:nvSpPr>
            <p:spPr bwMode="auto">
              <a:xfrm rot="3556658">
                <a:off x="4715" y="230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8" name="Rectangle 347"/>
              <p:cNvSpPr>
                <a:spLocks noChangeAspect="1" noChangeArrowheads="1"/>
              </p:cNvSpPr>
              <p:nvPr/>
            </p:nvSpPr>
            <p:spPr bwMode="auto">
              <a:xfrm rot="3556658">
                <a:off x="4785" y="215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9" name="Rectangle 348"/>
              <p:cNvSpPr>
                <a:spLocks noChangeAspect="1" noChangeArrowheads="1"/>
              </p:cNvSpPr>
              <p:nvPr/>
            </p:nvSpPr>
            <p:spPr bwMode="auto">
              <a:xfrm rot="-9849944">
                <a:off x="4892" y="188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0" name="Rectangle 349"/>
              <p:cNvSpPr>
                <a:spLocks noChangeAspect="1" noChangeArrowheads="1"/>
              </p:cNvSpPr>
              <p:nvPr/>
            </p:nvSpPr>
            <p:spPr bwMode="auto">
              <a:xfrm rot="3556658">
                <a:off x="4552" y="229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1" name="Rectangle 350"/>
              <p:cNvSpPr>
                <a:spLocks noChangeAspect="1" noChangeArrowheads="1"/>
              </p:cNvSpPr>
              <p:nvPr/>
            </p:nvSpPr>
            <p:spPr bwMode="auto">
              <a:xfrm rot="3556658">
                <a:off x="4669" y="222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2" name="Rectangle 351"/>
              <p:cNvSpPr>
                <a:spLocks noChangeAspect="1" noChangeArrowheads="1"/>
              </p:cNvSpPr>
              <p:nvPr/>
            </p:nvSpPr>
            <p:spPr bwMode="auto">
              <a:xfrm rot="-9849944">
                <a:off x="4780" y="1860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273" name="AutoShape 352"/>
              <p:cNvCxnSpPr>
                <a:cxnSpLocks noChangeAspect="1" noChangeShapeType="1"/>
                <a:stCxn id="272" idx="3"/>
                <a:endCxn id="272" idx="1"/>
              </p:cNvCxnSpPr>
              <p:nvPr/>
            </p:nvCxnSpPr>
            <p:spPr bwMode="auto">
              <a:xfrm>
                <a:off x="4781" y="2002"/>
                <a:ext cx="42" cy="12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74" name="AutoShape 353"/>
              <p:cNvCxnSpPr>
                <a:cxnSpLocks noChangeAspect="1" noChangeShapeType="1"/>
                <a:stCxn id="272" idx="1"/>
                <a:endCxn id="272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75" name="AutoShape 354"/>
              <p:cNvCxnSpPr>
                <a:cxnSpLocks noChangeAspect="1" noChangeShapeType="1"/>
                <a:stCxn id="272" idx="1"/>
                <a:endCxn id="272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76" name="AutoShape 355"/>
              <p:cNvCxnSpPr>
                <a:cxnSpLocks noChangeAspect="1" noChangeShapeType="1"/>
                <a:stCxn id="272" idx="1"/>
                <a:endCxn id="272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77" name="AutoShape 356"/>
              <p:cNvCxnSpPr>
                <a:cxnSpLocks noChangeAspect="1" noChangeShapeType="1"/>
                <a:stCxn id="272" idx="1"/>
                <a:endCxn id="272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78" name="AutoShape 357"/>
              <p:cNvCxnSpPr>
                <a:cxnSpLocks noChangeAspect="1" noChangeShapeType="1"/>
                <a:stCxn id="265" idx="3"/>
                <a:endCxn id="265" idx="1"/>
              </p:cNvCxnSpPr>
              <p:nvPr/>
            </p:nvCxnSpPr>
            <p:spPr bwMode="auto">
              <a:xfrm flipV="1">
                <a:off x="5046" y="2375"/>
                <a:ext cx="6" cy="43"/>
              </a:xfrm>
              <a:prstGeom prst="straightConnector1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79" name="AutoShape 358"/>
              <p:cNvCxnSpPr>
                <a:cxnSpLocks noChangeAspect="1" noChangeShapeType="1"/>
                <a:stCxn id="272" idx="1"/>
                <a:endCxn id="272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80" name="AutoShape 359"/>
              <p:cNvCxnSpPr>
                <a:cxnSpLocks noChangeAspect="1" noChangeShapeType="1"/>
                <a:stCxn id="272" idx="1"/>
                <a:endCxn id="272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81" name="AutoShape 360"/>
              <p:cNvCxnSpPr>
                <a:cxnSpLocks noChangeAspect="1" noChangeShapeType="1"/>
                <a:stCxn id="272" idx="1"/>
                <a:endCxn id="272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82" name="AutoShape 361"/>
              <p:cNvCxnSpPr>
                <a:cxnSpLocks noChangeAspect="1" noChangeShapeType="1"/>
              </p:cNvCxnSpPr>
              <p:nvPr/>
            </p:nvCxnSpPr>
            <p:spPr bwMode="auto">
              <a:xfrm rot="3556658" flipV="1">
                <a:off x="4893" y="201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83" name="AutoShape 362"/>
              <p:cNvCxnSpPr>
                <a:cxnSpLocks noChangeAspect="1" noChangeShapeType="1"/>
              </p:cNvCxnSpPr>
              <p:nvPr/>
            </p:nvCxnSpPr>
            <p:spPr bwMode="auto">
              <a:xfrm rot="3556658" flipH="1" flipV="1">
                <a:off x="5046" y="2274"/>
                <a:ext cx="34" cy="27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84" name="AutoShape 363"/>
              <p:cNvCxnSpPr>
                <a:cxnSpLocks noChangeAspect="1" noChangeShapeType="1"/>
                <a:stCxn id="265" idx="1"/>
                <a:endCxn id="265" idx="1"/>
              </p:cNvCxnSpPr>
              <p:nvPr/>
            </p:nvCxnSpPr>
            <p:spPr bwMode="auto">
              <a:xfrm>
                <a:off x="5052" y="237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85" name="Line 364"/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576" y="232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6" name="Line 365"/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694" y="225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7" name="Line 366"/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809" y="219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8" name="Line 367"/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618" y="239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9" name="Line 368"/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734" y="2329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90" name="Line 369"/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850" y="226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91" name="Line 370"/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5100" y="2363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92" name="Line 371"/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4967" y="2348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93" name="Line 372"/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5129" y="2252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94" name="Line 373"/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4995" y="223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95" name="Line 374"/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824" y="1898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96" name="Line 375"/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935" y="192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97" name="Line 376"/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786" y="2047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98" name="Line 377"/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897" y="207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99" name="Oval 378"/>
              <p:cNvSpPr>
                <a:spLocks noChangeAspect="1" noChangeArrowheads="1"/>
              </p:cNvSpPr>
              <p:nvPr/>
            </p:nvSpPr>
            <p:spPr bwMode="auto">
              <a:xfrm rot="3556658">
                <a:off x="4987" y="2226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00" name="Oval 379"/>
              <p:cNvSpPr>
                <a:spLocks noChangeAspect="1" noChangeArrowheads="1"/>
              </p:cNvSpPr>
              <p:nvPr/>
            </p:nvSpPr>
            <p:spPr bwMode="auto">
              <a:xfrm rot="3556658">
                <a:off x="4832" y="2336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01" name="Oval 380"/>
              <p:cNvSpPr>
                <a:spLocks noChangeAspect="1" noChangeArrowheads="1"/>
              </p:cNvSpPr>
              <p:nvPr/>
            </p:nvSpPr>
            <p:spPr bwMode="auto">
              <a:xfrm rot="3556658">
                <a:off x="4748" y="2197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02" name="Oval 381"/>
              <p:cNvSpPr>
                <a:spLocks noChangeAspect="1" noChangeArrowheads="1"/>
              </p:cNvSpPr>
              <p:nvPr/>
            </p:nvSpPr>
            <p:spPr bwMode="auto">
              <a:xfrm rot="3556658">
                <a:off x="4912" y="2100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03" name="Oval 382"/>
              <p:cNvSpPr>
                <a:spLocks noChangeAspect="1" noChangeArrowheads="1"/>
              </p:cNvSpPr>
              <p:nvPr/>
            </p:nvSpPr>
            <p:spPr bwMode="auto">
              <a:xfrm rot="3556658">
                <a:off x="4716" y="240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04" name="Oval 383"/>
              <p:cNvSpPr>
                <a:spLocks noChangeAspect="1" noChangeArrowheads="1"/>
              </p:cNvSpPr>
              <p:nvPr/>
            </p:nvSpPr>
            <p:spPr bwMode="auto">
              <a:xfrm rot="3556658">
                <a:off x="4762" y="2377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05" name="Oval 384"/>
              <p:cNvSpPr>
                <a:spLocks noChangeAspect="1" noChangeArrowheads="1"/>
              </p:cNvSpPr>
              <p:nvPr/>
            </p:nvSpPr>
            <p:spPr bwMode="auto">
              <a:xfrm rot="3556658">
                <a:off x="4633" y="2266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06" name="Oval 385"/>
              <p:cNvSpPr>
                <a:spLocks noChangeAspect="1" noChangeArrowheads="1"/>
              </p:cNvSpPr>
              <p:nvPr/>
            </p:nvSpPr>
            <p:spPr bwMode="auto">
              <a:xfrm rot="3556658">
                <a:off x="4679" y="223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07" name="Oval 386"/>
              <p:cNvSpPr>
                <a:spLocks noChangeAspect="1" noChangeArrowheads="1"/>
              </p:cNvSpPr>
              <p:nvPr/>
            </p:nvSpPr>
            <p:spPr bwMode="auto">
              <a:xfrm rot="3556658">
                <a:off x="4599" y="247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08" name="Oval 387"/>
              <p:cNvSpPr>
                <a:spLocks noChangeAspect="1" noChangeArrowheads="1"/>
              </p:cNvSpPr>
              <p:nvPr/>
            </p:nvSpPr>
            <p:spPr bwMode="auto">
              <a:xfrm rot="3556658">
                <a:off x="4517" y="233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09" name="Line 388"/>
              <p:cNvSpPr>
                <a:spLocks noChangeAspect="1" noChangeShapeType="1"/>
              </p:cNvSpPr>
              <p:nvPr/>
            </p:nvSpPr>
            <p:spPr bwMode="auto">
              <a:xfrm flipV="1">
                <a:off x="4458" y="2529"/>
                <a:ext cx="0" cy="136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0" name="Line 389"/>
              <p:cNvSpPr>
                <a:spLocks noChangeAspect="1" noChangeShapeType="1"/>
              </p:cNvSpPr>
              <p:nvPr/>
            </p:nvSpPr>
            <p:spPr bwMode="auto">
              <a:xfrm flipV="1">
                <a:off x="4350" y="2529"/>
                <a:ext cx="0" cy="10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1" name="Text Box 391"/>
              <p:cNvSpPr txBox="1">
                <a:spLocks noChangeAspect="1" noChangeArrowheads="1"/>
              </p:cNvSpPr>
              <p:nvPr/>
            </p:nvSpPr>
            <p:spPr bwMode="auto">
              <a:xfrm>
                <a:off x="4701" y="1781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12" name="Text Box 392"/>
              <p:cNvSpPr txBox="1">
                <a:spLocks noChangeAspect="1" noChangeArrowheads="1"/>
              </p:cNvSpPr>
              <p:nvPr/>
            </p:nvSpPr>
            <p:spPr bwMode="auto">
              <a:xfrm>
                <a:off x="4620" y="1915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13" name="Text Box 393"/>
              <p:cNvSpPr txBox="1">
                <a:spLocks noChangeAspect="1" noChangeArrowheads="1"/>
              </p:cNvSpPr>
              <p:nvPr/>
            </p:nvSpPr>
            <p:spPr bwMode="auto">
              <a:xfrm>
                <a:off x="4307" y="1713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14" name="Text Box 394"/>
              <p:cNvSpPr txBox="1">
                <a:spLocks noChangeAspect="1" noChangeArrowheads="1"/>
              </p:cNvSpPr>
              <p:nvPr/>
            </p:nvSpPr>
            <p:spPr bwMode="auto">
              <a:xfrm>
                <a:off x="4527" y="1984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15" name="Text Box 395"/>
              <p:cNvSpPr txBox="1">
                <a:spLocks noChangeAspect="1" noChangeArrowheads="1"/>
              </p:cNvSpPr>
              <p:nvPr/>
            </p:nvSpPr>
            <p:spPr bwMode="auto">
              <a:xfrm>
                <a:off x="4527" y="2092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16" name="Arc 396"/>
              <p:cNvSpPr>
                <a:spLocks noChangeAspect="1"/>
              </p:cNvSpPr>
              <p:nvPr/>
            </p:nvSpPr>
            <p:spPr bwMode="auto">
              <a:xfrm>
                <a:off x="4350" y="2477"/>
                <a:ext cx="107" cy="54"/>
              </a:xfrm>
              <a:custGeom>
                <a:avLst/>
                <a:gdLst>
                  <a:gd name="T0" fmla="*/ 0 w 43194"/>
                  <a:gd name="T1" fmla="*/ 0 h 21600"/>
                  <a:gd name="T2" fmla="*/ 0 w 43194"/>
                  <a:gd name="T3" fmla="*/ 0 h 21600"/>
                  <a:gd name="T4" fmla="*/ 0 w 43194"/>
                  <a:gd name="T5" fmla="*/ 0 h 2160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3194" h="21600" fill="none" extrusionOk="0">
                    <a:moveTo>
                      <a:pt x="-1" y="21109"/>
                    </a:moveTo>
                    <a:cubicBezTo>
                      <a:pt x="265" y="9374"/>
                      <a:pt x="9855" y="-1"/>
                      <a:pt x="21594" y="0"/>
                    </a:cubicBezTo>
                    <a:cubicBezTo>
                      <a:pt x="33523" y="0"/>
                      <a:pt x="43194" y="9670"/>
                      <a:pt x="43194" y="21600"/>
                    </a:cubicBezTo>
                  </a:path>
                  <a:path w="43194" h="21600" stroke="0" extrusionOk="0">
                    <a:moveTo>
                      <a:pt x="-1" y="21109"/>
                    </a:moveTo>
                    <a:cubicBezTo>
                      <a:pt x="265" y="9374"/>
                      <a:pt x="9855" y="-1"/>
                      <a:pt x="21594" y="0"/>
                    </a:cubicBezTo>
                    <a:cubicBezTo>
                      <a:pt x="33523" y="0"/>
                      <a:pt x="43194" y="9670"/>
                      <a:pt x="43194" y="21600"/>
                    </a:cubicBezTo>
                    <a:lnTo>
                      <a:pt x="21594" y="21600"/>
                    </a:lnTo>
                    <a:lnTo>
                      <a:pt x="-1" y="21109"/>
                    </a:lnTo>
                    <a:close/>
                  </a:path>
                </a:pathLst>
              </a:cu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347747668"/>
      </p:ext>
    </p:extLst>
  </p:cSld>
  <p:clrMapOvr>
    <a:masterClrMapping/>
  </p:clrMapOvr>
  <p:transition>
    <p:blinds dir="vert"/>
  </p:transition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834" name="Rectangle 2"/>
          <p:cNvSpPr>
            <a:spLocks noGrp="1"/>
          </p:cNvSpPr>
          <p:nvPr>
            <p:ph type="title" idx="4294967295"/>
          </p:nvPr>
        </p:nvSpPr>
        <p:spPr>
          <a:xfrm>
            <a:off x="2209800" y="341313"/>
            <a:ext cx="7772400" cy="990600"/>
          </a:xfrm>
        </p:spPr>
        <p:txBody>
          <a:bodyPr>
            <a:normAutofit fontScale="90000"/>
          </a:bodyPr>
          <a:lstStyle/>
          <a:p>
            <a:r>
              <a:rPr lang="en-GB" altLang="en-US" sz="3400" b="1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This lecture is designed to give an overview of:</a:t>
            </a:r>
          </a:p>
        </p:txBody>
      </p:sp>
      <p:sp>
        <p:nvSpPr>
          <p:cNvPr id="120835" name="Rectangle 3"/>
          <p:cNvSpPr>
            <a:spLocks noGrp="1"/>
          </p:cNvSpPr>
          <p:nvPr>
            <p:ph type="body" idx="4294967295"/>
          </p:nvPr>
        </p:nvSpPr>
        <p:spPr>
          <a:xfrm>
            <a:off x="2215984" y="1622270"/>
            <a:ext cx="7772400" cy="4114800"/>
          </a:xfrm>
        </p:spPr>
        <p:txBody>
          <a:bodyPr/>
          <a:lstStyle/>
          <a:p>
            <a:pPr>
              <a:buFont typeface="Wingdings" panose="05000000000000000000" pitchFamily="2" charset="2"/>
              <a:buChar char="§"/>
            </a:pPr>
            <a:r>
              <a:rPr lang="en-GB" altLang="en-US" b="1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Definitions.</a:t>
            </a:r>
          </a:p>
          <a:p>
            <a:pPr>
              <a:buFont typeface="Wingdings" panose="05000000000000000000" pitchFamily="2" charset="2"/>
              <a:buChar char="§"/>
            </a:pPr>
            <a:endParaRPr lang="en-GB" altLang="en-US" b="1" dirty="0"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>
              <a:buFont typeface="Wingdings" panose="05000000000000000000" pitchFamily="2" charset="2"/>
              <a:buChar char="§"/>
            </a:pPr>
            <a:r>
              <a:rPr lang="en-GB" altLang="en-US" b="1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Basics of flow cytometry.</a:t>
            </a:r>
          </a:p>
          <a:p>
            <a:pPr>
              <a:buFont typeface="Wingdings" panose="05000000000000000000" pitchFamily="2" charset="2"/>
              <a:buChar char="§"/>
            </a:pPr>
            <a:endParaRPr lang="en-GB" altLang="en-US" b="1" dirty="0"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>
              <a:buFont typeface="Wingdings" panose="05000000000000000000" pitchFamily="2" charset="2"/>
              <a:buChar char="§"/>
            </a:pPr>
            <a:r>
              <a:rPr lang="en-GB" altLang="en-US" b="1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Fluidics.</a:t>
            </a:r>
          </a:p>
        </p:txBody>
      </p:sp>
      <p:grpSp>
        <p:nvGrpSpPr>
          <p:cNvPr id="4" name="Group 3"/>
          <p:cNvGrpSpPr/>
          <p:nvPr/>
        </p:nvGrpSpPr>
        <p:grpSpPr>
          <a:xfrm>
            <a:off x="0" y="5607698"/>
            <a:ext cx="12192000" cy="1250302"/>
            <a:chOff x="0" y="5607698"/>
            <a:chExt cx="12192000" cy="1250302"/>
          </a:xfrm>
        </p:grpSpPr>
        <p:sp>
          <p:nvSpPr>
            <p:cNvPr id="5" name="Rectangle 4"/>
            <p:cNvSpPr/>
            <p:nvPr/>
          </p:nvSpPr>
          <p:spPr>
            <a:xfrm>
              <a:off x="0" y="5607698"/>
              <a:ext cx="12192000" cy="1250302"/>
            </a:xfrm>
            <a:prstGeom prst="rect">
              <a:avLst/>
            </a:prstGeom>
            <a:solidFill>
              <a:srgbClr val="FFF6D9"/>
            </a:solidFill>
            <a:ln>
              <a:gradFill>
                <a:gsLst>
                  <a:gs pos="0">
                    <a:schemeClr val="accent1">
                      <a:lumMod val="5000"/>
                      <a:lumOff val="95000"/>
                    </a:schemeClr>
                  </a:gs>
                  <a:gs pos="74000">
                    <a:schemeClr val="accent1">
                      <a:lumMod val="45000"/>
                      <a:lumOff val="55000"/>
                    </a:schemeClr>
                  </a:gs>
                  <a:gs pos="40000">
                    <a:schemeClr val="accent1">
                      <a:lumMod val="45000"/>
                      <a:lumOff val="55000"/>
                    </a:schemeClr>
                  </a:gs>
                  <a:gs pos="100000">
                    <a:schemeClr val="accent1">
                      <a:lumMod val="30000"/>
                      <a:lumOff val="70000"/>
                    </a:schemeClr>
                  </a:gs>
                </a:gsLst>
                <a:lin ang="5400000" scaled="1"/>
              </a:gradFill>
            </a:ln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GB" sz="2400" b="1" dirty="0">
                  <a:solidFill>
                    <a:srgbClr val="FF0000"/>
                  </a:solidFill>
                </a:rPr>
                <a:t>				Malcolm Needs CSci FIBMS FBBTS</a:t>
              </a:r>
            </a:p>
          </p:txBody>
        </p:sp>
        <p:sp>
          <p:nvSpPr>
            <p:cNvPr id="6" name="Oval 5"/>
            <p:cNvSpPr>
              <a:spLocks noChangeAspect="1"/>
            </p:cNvSpPr>
            <p:nvPr/>
          </p:nvSpPr>
          <p:spPr bwMode="auto">
            <a:xfrm rot="5400000">
              <a:off x="281710" y="5734174"/>
              <a:ext cx="972015" cy="971652"/>
            </a:xfrm>
            <a:prstGeom prst="ellipse">
              <a:avLst/>
            </a:prstGeom>
            <a:solidFill>
              <a:srgbClr val="FF1111">
                <a:alpha val="93333"/>
              </a:srgbClr>
            </a:solidFill>
            <a:ln w="38100" cap="flat" cmpd="sng" algn="ctr">
              <a:solidFill>
                <a:srgbClr val="C00000"/>
              </a:solidFill>
              <a:prstDash val="solid"/>
              <a:round/>
              <a:headEnd type="none" w="med" len="med"/>
              <a:tailEnd type="none" w="med" len="med"/>
            </a:ln>
            <a:effectLst>
              <a:outerShdw sx="1000" sy="1000" algn="ctr" rotWithShape="0">
                <a:srgbClr val="000000"/>
              </a:outerShdw>
              <a:reflection endPos="0" dir="5400000" sy="-100000" algn="bl" rotWithShape="0"/>
            </a:effectLst>
            <a:scene3d>
              <a:camera prst="obliqueBottomRight"/>
              <a:lightRig rig="threePt" dir="t"/>
            </a:scene3d>
            <a:sp3d>
              <a:bevelT w="254000" prst="slope"/>
              <a:bevelB w="114300" prst="artDeco"/>
            </a:sp3d>
          </p:spPr>
          <p:txBody>
            <a:bodyPr/>
            <a:lstStyle/>
            <a:p>
              <a:pPr defTabSz="914400" eaLnBrk="0" hangingPunct="0">
                <a:defRPr/>
              </a:pPr>
              <a:endParaRPr lang="en-GB" sz="2400">
                <a:latin typeface="Times New Roman" charset="0"/>
                <a:cs typeface="+mn-cs"/>
              </a:endParaRPr>
            </a:p>
          </p:txBody>
        </p:sp>
        <p:grpSp>
          <p:nvGrpSpPr>
            <p:cNvPr id="7" name="Group 7"/>
            <p:cNvGrpSpPr>
              <a:grpSpLocks noChangeAspect="1"/>
            </p:cNvGrpSpPr>
            <p:nvPr/>
          </p:nvGrpSpPr>
          <p:grpSpPr bwMode="auto">
            <a:xfrm>
              <a:off x="1446003" y="6071153"/>
              <a:ext cx="463617" cy="516607"/>
              <a:chOff x="2839" y="1944"/>
              <a:chExt cx="596" cy="664"/>
            </a:xfrm>
          </p:grpSpPr>
          <p:sp>
            <p:nvSpPr>
              <p:cNvPr id="279" name="Line 8"/>
              <p:cNvSpPr>
                <a:spLocks noChangeAspect="1" noChangeShapeType="1"/>
              </p:cNvSpPr>
              <p:nvPr/>
            </p:nvSpPr>
            <p:spPr bwMode="auto">
              <a:xfrm rot="2543020">
                <a:off x="3080" y="2403"/>
                <a:ext cx="90" cy="6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0" name="Line 9"/>
              <p:cNvSpPr>
                <a:spLocks noChangeAspect="1" noChangeShapeType="1"/>
              </p:cNvSpPr>
              <p:nvPr/>
            </p:nvSpPr>
            <p:spPr bwMode="auto">
              <a:xfrm rot="2543020" flipH="1">
                <a:off x="2927" y="2250"/>
                <a:ext cx="60" cy="6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1" name="Line 10"/>
              <p:cNvSpPr>
                <a:spLocks noChangeAspect="1" noChangeShapeType="1"/>
              </p:cNvSpPr>
              <p:nvPr/>
            </p:nvSpPr>
            <p:spPr bwMode="auto">
              <a:xfrm rot="2543020">
                <a:off x="2969" y="2374"/>
                <a:ext cx="9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2" name="Line 11"/>
              <p:cNvSpPr>
                <a:spLocks noChangeAspect="1" noChangeShapeType="1"/>
              </p:cNvSpPr>
              <p:nvPr/>
            </p:nvSpPr>
            <p:spPr bwMode="auto">
              <a:xfrm rot="2543020">
                <a:off x="2989" y="2352"/>
                <a:ext cx="9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3" name="Rectangle 12"/>
              <p:cNvSpPr>
                <a:spLocks noChangeAspect="1" noChangeArrowheads="1"/>
              </p:cNvSpPr>
              <p:nvPr/>
            </p:nvSpPr>
            <p:spPr bwMode="auto">
              <a:xfrm rot="4906894">
                <a:off x="3231" y="2177"/>
                <a:ext cx="50" cy="30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4" name="Rectangle 13"/>
              <p:cNvSpPr>
                <a:spLocks noChangeAspect="1" noChangeArrowheads="1"/>
              </p:cNvSpPr>
              <p:nvPr/>
            </p:nvSpPr>
            <p:spPr bwMode="auto">
              <a:xfrm rot="4862429">
                <a:off x="3258" y="2301"/>
                <a:ext cx="49" cy="30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5" name="Rectangle 14"/>
              <p:cNvSpPr>
                <a:spLocks noChangeAspect="1" noChangeArrowheads="1"/>
              </p:cNvSpPr>
              <p:nvPr/>
            </p:nvSpPr>
            <p:spPr bwMode="auto">
              <a:xfrm rot="2543020">
                <a:off x="3017" y="2344"/>
                <a:ext cx="50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6" name="Rectangle 15"/>
              <p:cNvSpPr>
                <a:spLocks noChangeAspect="1" noChangeArrowheads="1"/>
              </p:cNvSpPr>
              <p:nvPr/>
            </p:nvSpPr>
            <p:spPr bwMode="auto">
              <a:xfrm rot="2543020">
                <a:off x="2915" y="2456"/>
                <a:ext cx="50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7" name="Rectangle 16"/>
              <p:cNvSpPr>
                <a:spLocks noChangeAspect="1" noChangeArrowheads="1"/>
              </p:cNvSpPr>
              <p:nvPr/>
            </p:nvSpPr>
            <p:spPr bwMode="auto">
              <a:xfrm rot="2543020">
                <a:off x="2942" y="2275"/>
                <a:ext cx="49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8" name="Rectangle 17"/>
              <p:cNvSpPr>
                <a:spLocks noChangeAspect="1" noChangeArrowheads="1"/>
              </p:cNvSpPr>
              <p:nvPr/>
            </p:nvSpPr>
            <p:spPr bwMode="auto">
              <a:xfrm rot="10736418">
                <a:off x="2996" y="1944"/>
                <a:ext cx="49" cy="3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9" name="Rectangle 18"/>
              <p:cNvSpPr>
                <a:spLocks noChangeAspect="1" noChangeArrowheads="1"/>
              </p:cNvSpPr>
              <p:nvPr/>
            </p:nvSpPr>
            <p:spPr bwMode="auto">
              <a:xfrm rot="2543020">
                <a:off x="2839" y="2388"/>
                <a:ext cx="49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90" name="Rectangle 19"/>
              <p:cNvSpPr>
                <a:spLocks noChangeAspect="1" noChangeArrowheads="1"/>
              </p:cNvSpPr>
              <p:nvPr/>
            </p:nvSpPr>
            <p:spPr bwMode="auto">
              <a:xfrm rot="10736418">
                <a:off x="2867" y="1950"/>
                <a:ext cx="49" cy="3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291" name="AutoShape 20"/>
              <p:cNvCxnSpPr>
                <a:cxnSpLocks noChangeAspect="1" noChangeShapeType="1"/>
                <a:stCxn id="290" idx="3"/>
                <a:endCxn id="290" idx="1"/>
              </p:cNvCxnSpPr>
              <p:nvPr/>
            </p:nvCxnSpPr>
            <p:spPr bwMode="auto">
              <a:xfrm>
                <a:off x="2868" y="2118"/>
                <a:ext cx="49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2" name="AutoShape 21"/>
              <p:cNvCxnSpPr>
                <a:cxnSpLocks noChangeAspect="1" noChangeShapeType="1"/>
                <a:stCxn id="290" idx="1"/>
                <a:endCxn id="290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3" name="AutoShape 22"/>
              <p:cNvCxnSpPr>
                <a:cxnSpLocks noChangeAspect="1" noChangeShapeType="1"/>
                <a:stCxn id="290" idx="1"/>
                <a:endCxn id="290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4" name="AutoShape 23"/>
              <p:cNvCxnSpPr>
                <a:cxnSpLocks noChangeAspect="1" noChangeShapeType="1"/>
                <a:stCxn id="290" idx="1"/>
                <a:endCxn id="290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5" name="AutoShape 24"/>
              <p:cNvCxnSpPr>
                <a:cxnSpLocks noChangeAspect="1" noChangeShapeType="1"/>
                <a:stCxn id="290" idx="1"/>
                <a:endCxn id="290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6" name="AutoShape 25"/>
              <p:cNvCxnSpPr>
                <a:cxnSpLocks noChangeAspect="1" noChangeShapeType="1"/>
                <a:stCxn id="284" idx="3"/>
                <a:endCxn id="284" idx="1"/>
              </p:cNvCxnSpPr>
              <p:nvPr/>
            </p:nvCxnSpPr>
            <p:spPr bwMode="auto">
              <a:xfrm flipH="1" flipV="1">
                <a:off x="3280" y="2430"/>
                <a:ext cx="8" cy="4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7" name="AutoShape 26"/>
              <p:cNvCxnSpPr>
                <a:cxnSpLocks noChangeAspect="1" noChangeShapeType="1"/>
                <a:stCxn id="290" idx="1"/>
                <a:endCxn id="290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8" name="AutoShape 27"/>
              <p:cNvCxnSpPr>
                <a:cxnSpLocks noChangeAspect="1" noChangeShapeType="1"/>
                <a:stCxn id="290" idx="1"/>
                <a:endCxn id="290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9" name="AutoShape 28"/>
              <p:cNvCxnSpPr>
                <a:cxnSpLocks noChangeAspect="1" noChangeShapeType="1"/>
                <a:stCxn id="290" idx="1"/>
                <a:endCxn id="290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00" name="AutoShape 29"/>
              <p:cNvCxnSpPr>
                <a:cxnSpLocks noChangeAspect="1" noChangeShapeType="1"/>
              </p:cNvCxnSpPr>
              <p:nvPr/>
            </p:nvCxnSpPr>
            <p:spPr bwMode="auto">
              <a:xfrm rot="2543020" flipV="1">
                <a:off x="2997" y="2091"/>
                <a:ext cx="36" cy="34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01" name="AutoShape 30"/>
              <p:cNvCxnSpPr>
                <a:cxnSpLocks noChangeAspect="1" noChangeShapeType="1"/>
              </p:cNvCxnSpPr>
              <p:nvPr/>
            </p:nvCxnSpPr>
            <p:spPr bwMode="auto">
              <a:xfrm rot="2543020" flipH="1" flipV="1">
                <a:off x="3243" y="2317"/>
                <a:ext cx="38" cy="31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02" name="AutoShape 31"/>
              <p:cNvCxnSpPr>
                <a:cxnSpLocks noChangeAspect="1" noChangeShapeType="1"/>
                <a:stCxn id="284" idx="1"/>
                <a:endCxn id="284" idx="1"/>
              </p:cNvCxnSpPr>
              <p:nvPr/>
            </p:nvCxnSpPr>
            <p:spPr bwMode="auto">
              <a:xfrm>
                <a:off x="3280" y="2430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303" name="Line 32"/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868" y="2421"/>
                <a:ext cx="0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4" name="Line 33"/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970" y="2309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5" name="Line 34"/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935" y="2482"/>
                <a:ext cx="0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6" name="Line 35"/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3038" y="2370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7" name="Line 36"/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339" y="2399"/>
                <a:ext cx="1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8" name="Line 37"/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191" y="2427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9" name="Line 38"/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335" y="2270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0" name="Line 39"/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185" y="2299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1" name="Line 40"/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2893" y="1991"/>
                <a:ext cx="1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2" name="Line 41"/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3021" y="1984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3" name="Line 42"/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2900" y="2163"/>
                <a:ext cx="1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4" name="Line 43"/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3029" y="2156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5" name="Oval 44"/>
              <p:cNvSpPr>
                <a:spLocks noChangeAspect="1" noChangeArrowheads="1"/>
              </p:cNvSpPr>
              <p:nvPr/>
            </p:nvSpPr>
            <p:spPr bwMode="auto">
              <a:xfrm rot="2543020">
                <a:off x="2991" y="2406"/>
                <a:ext cx="20" cy="2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16" name="Oval 45"/>
              <p:cNvSpPr>
                <a:spLocks noChangeAspect="1" noChangeArrowheads="1"/>
              </p:cNvSpPr>
              <p:nvPr/>
            </p:nvSpPr>
            <p:spPr bwMode="auto">
              <a:xfrm rot="2543020">
                <a:off x="2964" y="2382"/>
                <a:ext cx="20" cy="2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</p:grpSp>
        <p:grpSp>
          <p:nvGrpSpPr>
            <p:cNvPr id="8" name="Group 397"/>
            <p:cNvGrpSpPr>
              <a:grpSpLocks noChangeAspect="1"/>
            </p:cNvGrpSpPr>
            <p:nvPr/>
          </p:nvGrpSpPr>
          <p:grpSpPr bwMode="auto">
            <a:xfrm>
              <a:off x="1982621" y="5735053"/>
              <a:ext cx="1024036" cy="1019723"/>
              <a:chOff x="3600" y="1632"/>
              <a:chExt cx="1594" cy="1587"/>
            </a:xfrm>
          </p:grpSpPr>
          <p:sp>
            <p:nvSpPr>
              <p:cNvPr id="9" name="Line 141"/>
              <p:cNvSpPr>
                <a:spLocks noChangeAspect="1" noChangeShapeType="1"/>
              </p:cNvSpPr>
              <p:nvPr/>
            </p:nvSpPr>
            <p:spPr bwMode="auto">
              <a:xfrm>
                <a:off x="4215" y="171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0" name="Line 142"/>
              <p:cNvSpPr>
                <a:spLocks noChangeAspect="1" noChangeShapeType="1"/>
              </p:cNvSpPr>
              <p:nvPr/>
            </p:nvSpPr>
            <p:spPr bwMode="auto">
              <a:xfrm flipH="1">
                <a:off x="4593" y="171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1" name="Rectangle 126"/>
              <p:cNvSpPr>
                <a:spLocks noChangeAspect="1" noChangeArrowheads="1"/>
              </p:cNvSpPr>
              <p:nvPr/>
            </p:nvSpPr>
            <p:spPr bwMode="auto">
              <a:xfrm rot="8193398">
                <a:off x="4242" y="1632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" name="Rectangle 127"/>
              <p:cNvSpPr>
                <a:spLocks noChangeAspect="1" noChangeArrowheads="1"/>
              </p:cNvSpPr>
              <p:nvPr/>
            </p:nvSpPr>
            <p:spPr bwMode="auto">
              <a:xfrm rot="2363874">
                <a:off x="4528" y="1647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" name="Rectangle 128"/>
              <p:cNvSpPr>
                <a:spLocks noChangeAspect="1" noChangeArrowheads="1"/>
              </p:cNvSpPr>
              <p:nvPr/>
            </p:nvSpPr>
            <p:spPr bwMode="auto">
              <a:xfrm>
                <a:off x="4217" y="1672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4" name="Line 129"/>
              <p:cNvSpPr>
                <a:spLocks noChangeAspect="1" noChangeShapeType="1"/>
              </p:cNvSpPr>
              <p:nvPr/>
            </p:nvSpPr>
            <p:spPr bwMode="auto">
              <a:xfrm flipH="1" flipV="1">
                <a:off x="4107" y="2362"/>
                <a:ext cx="27" cy="29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5" name="Line 130"/>
              <p:cNvSpPr>
                <a:spLocks noChangeAspect="1" noChangeShapeType="1"/>
              </p:cNvSpPr>
              <p:nvPr/>
            </p:nvSpPr>
            <p:spPr bwMode="auto">
              <a:xfrm flipH="1">
                <a:off x="4215" y="2741"/>
                <a:ext cx="378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6" name="Line 131"/>
              <p:cNvSpPr>
                <a:spLocks noChangeAspect="1" noChangeShapeType="1"/>
              </p:cNvSpPr>
              <p:nvPr/>
            </p:nvSpPr>
            <p:spPr bwMode="auto">
              <a:xfrm flipH="1">
                <a:off x="4674" y="2389"/>
                <a:ext cx="28" cy="29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7" name="Line 132"/>
              <p:cNvSpPr>
                <a:spLocks noChangeAspect="1" noChangeShapeType="1"/>
              </p:cNvSpPr>
              <p:nvPr/>
            </p:nvSpPr>
            <p:spPr bwMode="auto">
              <a:xfrm>
                <a:off x="4485" y="2146"/>
                <a:ext cx="162" cy="162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8" name="Line 133"/>
              <p:cNvSpPr>
                <a:spLocks noChangeAspect="1" noChangeShapeType="1"/>
              </p:cNvSpPr>
              <p:nvPr/>
            </p:nvSpPr>
            <p:spPr bwMode="auto">
              <a:xfrm flipH="1">
                <a:off x="4161" y="2146"/>
                <a:ext cx="189" cy="135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9" name="Line 134"/>
              <p:cNvSpPr>
                <a:spLocks noChangeAspect="1" noChangeShapeType="1"/>
              </p:cNvSpPr>
              <p:nvPr/>
            </p:nvSpPr>
            <p:spPr bwMode="auto">
              <a:xfrm flipH="1">
                <a:off x="4458" y="2660"/>
                <a:ext cx="27" cy="0"/>
              </a:xfrm>
              <a:prstGeom prst="line">
                <a:avLst/>
              </a:prstGeom>
              <a:noFill/>
              <a:ln w="28575">
                <a:solidFill>
                  <a:schemeClr val="hlink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" name="Line 135"/>
              <p:cNvSpPr>
                <a:spLocks noChangeAspect="1" noChangeShapeType="1"/>
              </p:cNvSpPr>
              <p:nvPr/>
            </p:nvSpPr>
            <p:spPr bwMode="auto">
              <a:xfrm>
                <a:off x="4323" y="2633"/>
                <a:ext cx="27" cy="0"/>
              </a:xfrm>
              <a:prstGeom prst="line">
                <a:avLst/>
              </a:prstGeom>
              <a:noFill/>
              <a:ln w="28575">
                <a:solidFill>
                  <a:schemeClr val="hlink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1" name="Line 136"/>
              <p:cNvSpPr>
                <a:spLocks noChangeAspect="1" noChangeShapeType="1"/>
              </p:cNvSpPr>
              <p:nvPr/>
            </p:nvSpPr>
            <p:spPr bwMode="auto">
              <a:xfrm flipH="1">
                <a:off x="4566" y="2470"/>
                <a:ext cx="27" cy="10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2" name="Line 137"/>
              <p:cNvSpPr>
                <a:spLocks noChangeAspect="1" noChangeShapeType="1"/>
              </p:cNvSpPr>
              <p:nvPr/>
            </p:nvSpPr>
            <p:spPr bwMode="auto">
              <a:xfrm>
                <a:off x="4485" y="2281"/>
                <a:ext cx="27" cy="10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3" name="Line 138"/>
              <p:cNvSpPr>
                <a:spLocks noChangeAspect="1" noChangeShapeType="1"/>
              </p:cNvSpPr>
              <p:nvPr/>
            </p:nvSpPr>
            <p:spPr bwMode="auto">
              <a:xfrm>
                <a:off x="4215" y="2470"/>
                <a:ext cx="27" cy="8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4" name="Line 139"/>
              <p:cNvSpPr>
                <a:spLocks noChangeAspect="1" noChangeShapeType="1"/>
              </p:cNvSpPr>
              <p:nvPr/>
            </p:nvSpPr>
            <p:spPr bwMode="auto">
              <a:xfrm flipH="1">
                <a:off x="4296" y="2281"/>
                <a:ext cx="54" cy="8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5" name="Line 140"/>
              <p:cNvSpPr>
                <a:spLocks noChangeAspect="1" noChangeShapeType="1"/>
              </p:cNvSpPr>
              <p:nvPr/>
            </p:nvSpPr>
            <p:spPr bwMode="auto">
              <a:xfrm>
                <a:off x="4377" y="1902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26" name="AutoShape 143"/>
              <p:cNvCxnSpPr>
                <a:cxnSpLocks noChangeAspect="1" noChangeShapeType="1"/>
                <a:stCxn id="33" idx="0"/>
                <a:endCxn id="30" idx="0"/>
              </p:cNvCxnSpPr>
              <p:nvPr/>
            </p:nvCxnSpPr>
            <p:spPr bwMode="auto">
              <a:xfrm>
                <a:off x="4372" y="2038"/>
                <a:ext cx="91" cy="0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7" name="Rectangle 144"/>
              <p:cNvSpPr>
                <a:spLocks noChangeAspect="1" noChangeArrowheads="1"/>
              </p:cNvSpPr>
              <p:nvPr/>
            </p:nvSpPr>
            <p:spPr bwMode="auto">
              <a:xfrm>
                <a:off x="4441" y="217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" name="Rectangle 145"/>
              <p:cNvSpPr>
                <a:spLocks noChangeAspect="1" noChangeArrowheads="1"/>
              </p:cNvSpPr>
              <p:nvPr/>
            </p:nvSpPr>
            <p:spPr bwMode="auto">
              <a:xfrm rot="2319409">
                <a:off x="4620" y="1713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9" name="Rectangle 146"/>
              <p:cNvSpPr>
                <a:spLocks noChangeAspect="1" noChangeArrowheads="1"/>
              </p:cNvSpPr>
              <p:nvPr/>
            </p:nvSpPr>
            <p:spPr bwMode="auto">
              <a:xfrm>
                <a:off x="4441" y="1902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0" name="Rectangle 147"/>
              <p:cNvSpPr>
                <a:spLocks noChangeAspect="1" noChangeArrowheads="1"/>
              </p:cNvSpPr>
              <p:nvPr/>
            </p:nvSpPr>
            <p:spPr bwMode="auto">
              <a:xfrm>
                <a:off x="4441" y="203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1" name="Rectangle 148"/>
              <p:cNvSpPr>
                <a:spLocks noChangeAspect="1" noChangeArrowheads="1"/>
              </p:cNvSpPr>
              <p:nvPr/>
            </p:nvSpPr>
            <p:spPr bwMode="auto">
              <a:xfrm>
                <a:off x="4350" y="1902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2" name="Rectangle 149"/>
              <p:cNvSpPr>
                <a:spLocks noChangeAspect="1" noChangeArrowheads="1"/>
              </p:cNvSpPr>
              <p:nvPr/>
            </p:nvSpPr>
            <p:spPr bwMode="auto">
              <a:xfrm>
                <a:off x="4350" y="217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3" name="Rectangle 150"/>
              <p:cNvSpPr>
                <a:spLocks noChangeAspect="1" noChangeArrowheads="1"/>
              </p:cNvSpPr>
              <p:nvPr/>
            </p:nvSpPr>
            <p:spPr bwMode="auto">
              <a:xfrm>
                <a:off x="4350" y="203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4" name="Rectangle 151"/>
              <p:cNvSpPr>
                <a:spLocks noChangeAspect="1" noChangeArrowheads="1"/>
              </p:cNvSpPr>
              <p:nvPr/>
            </p:nvSpPr>
            <p:spPr bwMode="auto">
              <a:xfrm rot="8193398">
                <a:off x="4161" y="1713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35" name="AutoShape 152"/>
              <p:cNvCxnSpPr>
                <a:cxnSpLocks noChangeAspect="1" noChangeShapeType="1"/>
                <a:stCxn id="34" idx="3"/>
                <a:endCxn id="34" idx="1"/>
              </p:cNvCxnSpPr>
              <p:nvPr/>
            </p:nvCxnSpPr>
            <p:spPr bwMode="auto">
              <a:xfrm flipV="1">
                <a:off x="4166" y="184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6" name="AutoShape 153"/>
              <p:cNvCxnSpPr>
                <a:cxnSpLocks noChangeAspect="1" noChangeShapeType="1"/>
                <a:stCxn id="34" idx="1"/>
                <a:endCxn id="34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7" name="AutoShape 154"/>
              <p:cNvCxnSpPr>
                <a:cxnSpLocks noChangeAspect="1" noChangeShapeType="1"/>
                <a:stCxn id="34" idx="1"/>
                <a:endCxn id="34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8" name="AutoShape 155"/>
              <p:cNvCxnSpPr>
                <a:cxnSpLocks noChangeAspect="1" noChangeShapeType="1"/>
                <a:stCxn id="34" idx="1"/>
                <a:endCxn id="34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9" name="AutoShape 156"/>
              <p:cNvCxnSpPr>
                <a:cxnSpLocks noChangeAspect="1" noChangeShapeType="1"/>
                <a:stCxn id="34" idx="1"/>
                <a:endCxn id="34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0" name="AutoShape 157"/>
              <p:cNvCxnSpPr>
                <a:cxnSpLocks noChangeAspect="1" noChangeShapeType="1"/>
                <a:stCxn id="28" idx="3"/>
                <a:endCxn id="28" idx="1"/>
              </p:cNvCxnSpPr>
              <p:nvPr/>
            </p:nvCxnSpPr>
            <p:spPr bwMode="auto">
              <a:xfrm flipH="1" flipV="1">
                <a:off x="4625" y="1834"/>
                <a:ext cx="34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1" name="AutoShape 158"/>
              <p:cNvCxnSpPr>
                <a:cxnSpLocks noChangeAspect="1" noChangeShapeType="1"/>
                <a:stCxn id="34" idx="1"/>
                <a:endCxn id="34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2" name="AutoShape 159"/>
              <p:cNvCxnSpPr>
                <a:cxnSpLocks noChangeAspect="1" noChangeShapeType="1"/>
                <a:stCxn id="34" idx="1"/>
                <a:endCxn id="34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3" name="AutoShape 160"/>
              <p:cNvCxnSpPr>
                <a:cxnSpLocks noChangeAspect="1" noChangeShapeType="1"/>
                <a:stCxn id="34" idx="1"/>
                <a:endCxn id="34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4" name="AutoShape 161"/>
              <p:cNvCxnSpPr>
                <a:cxnSpLocks noChangeAspect="1" noChangeShapeType="1"/>
              </p:cNvCxnSpPr>
              <p:nvPr/>
            </p:nvCxnSpPr>
            <p:spPr bwMode="auto">
              <a:xfrm flipV="1">
                <a:off x="4242" y="176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5" name="AutoShape 162"/>
              <p:cNvCxnSpPr>
                <a:cxnSpLocks noChangeAspect="1" noChangeShapeType="1"/>
              </p:cNvCxnSpPr>
              <p:nvPr/>
            </p:nvCxnSpPr>
            <p:spPr bwMode="auto">
              <a:xfrm flipH="1" flipV="1">
                <a:off x="4539" y="1767"/>
                <a:ext cx="35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6" name="AutoShape 163"/>
              <p:cNvCxnSpPr>
                <a:cxnSpLocks noChangeAspect="1" noChangeShapeType="1"/>
                <a:stCxn id="28" idx="1"/>
                <a:endCxn id="28" idx="1"/>
              </p:cNvCxnSpPr>
              <p:nvPr/>
            </p:nvCxnSpPr>
            <p:spPr bwMode="auto">
              <a:xfrm>
                <a:off x="4625" y="183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47" name="Line 164"/>
              <p:cNvSpPr>
                <a:spLocks noChangeAspect="1" noChangeShapeType="1"/>
              </p:cNvSpPr>
              <p:nvPr/>
            </p:nvSpPr>
            <p:spPr bwMode="auto">
              <a:xfrm flipV="1">
                <a:off x="4377" y="220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8" name="Line 165"/>
              <p:cNvSpPr>
                <a:spLocks noChangeAspect="1" noChangeShapeType="1"/>
              </p:cNvSpPr>
              <p:nvPr/>
            </p:nvSpPr>
            <p:spPr bwMode="auto">
              <a:xfrm flipV="1">
                <a:off x="4377" y="206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9" name="Line 166"/>
              <p:cNvSpPr>
                <a:spLocks noChangeAspect="1" noChangeShapeType="1"/>
              </p:cNvSpPr>
              <p:nvPr/>
            </p:nvSpPr>
            <p:spPr bwMode="auto">
              <a:xfrm flipV="1">
                <a:off x="4377" y="192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0" name="Line 167"/>
              <p:cNvSpPr>
                <a:spLocks noChangeAspect="1" noChangeShapeType="1"/>
              </p:cNvSpPr>
              <p:nvPr/>
            </p:nvSpPr>
            <p:spPr bwMode="auto">
              <a:xfrm flipV="1">
                <a:off x="4458" y="220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1" name="Line 168"/>
              <p:cNvSpPr>
                <a:spLocks noChangeAspect="1" noChangeShapeType="1"/>
              </p:cNvSpPr>
              <p:nvPr/>
            </p:nvSpPr>
            <p:spPr bwMode="auto">
              <a:xfrm flipV="1">
                <a:off x="4458" y="206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2" name="Line 169"/>
              <p:cNvSpPr>
                <a:spLocks noChangeAspect="1" noChangeShapeType="1"/>
              </p:cNvSpPr>
              <p:nvPr/>
            </p:nvSpPr>
            <p:spPr bwMode="auto">
              <a:xfrm flipV="1">
                <a:off x="4458" y="192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3" name="Line 170"/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674" y="1767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4" name="Line 171"/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93" y="187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5" name="Line 172"/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93" y="1686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6" name="Line 173"/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12" y="179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7" name="Line 174"/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134" y="176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8" name="Line 175"/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215" y="168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9" name="Line 176"/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242" y="187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0" name="Line 177"/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323" y="179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1" name="Oval 178"/>
              <p:cNvSpPr>
                <a:spLocks noChangeAspect="1" noChangeArrowheads="1"/>
              </p:cNvSpPr>
              <p:nvPr/>
            </p:nvSpPr>
            <p:spPr bwMode="auto">
              <a:xfrm>
                <a:off x="4470" y="179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" name="Oval 179"/>
              <p:cNvSpPr>
                <a:spLocks noChangeAspect="1" noChangeArrowheads="1"/>
              </p:cNvSpPr>
              <p:nvPr/>
            </p:nvSpPr>
            <p:spPr bwMode="auto">
              <a:xfrm>
                <a:off x="4485" y="198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" name="Oval 180"/>
              <p:cNvSpPr>
                <a:spLocks noChangeAspect="1" noChangeArrowheads="1"/>
              </p:cNvSpPr>
              <p:nvPr/>
            </p:nvSpPr>
            <p:spPr bwMode="auto">
              <a:xfrm>
                <a:off x="4323" y="198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" name="Oval 181"/>
              <p:cNvSpPr>
                <a:spLocks noChangeAspect="1" noChangeArrowheads="1"/>
              </p:cNvSpPr>
              <p:nvPr/>
            </p:nvSpPr>
            <p:spPr bwMode="auto">
              <a:xfrm>
                <a:off x="4323" y="179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" name="Oval 182"/>
              <p:cNvSpPr>
                <a:spLocks noChangeAspect="1" noChangeArrowheads="1"/>
              </p:cNvSpPr>
              <p:nvPr/>
            </p:nvSpPr>
            <p:spPr bwMode="auto">
              <a:xfrm>
                <a:off x="4485" y="211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" name="Oval 183"/>
              <p:cNvSpPr>
                <a:spLocks noChangeAspect="1" noChangeArrowheads="1"/>
              </p:cNvSpPr>
              <p:nvPr/>
            </p:nvSpPr>
            <p:spPr bwMode="auto">
              <a:xfrm>
                <a:off x="4485" y="206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" name="Oval 184"/>
              <p:cNvSpPr>
                <a:spLocks noChangeAspect="1" noChangeArrowheads="1"/>
              </p:cNvSpPr>
              <p:nvPr/>
            </p:nvSpPr>
            <p:spPr bwMode="auto">
              <a:xfrm>
                <a:off x="4323" y="211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8" name="Oval 185"/>
              <p:cNvSpPr>
                <a:spLocks noChangeAspect="1" noChangeArrowheads="1"/>
              </p:cNvSpPr>
              <p:nvPr/>
            </p:nvSpPr>
            <p:spPr bwMode="auto">
              <a:xfrm>
                <a:off x="4323" y="206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9" name="Oval 186"/>
              <p:cNvSpPr>
                <a:spLocks noChangeAspect="1" noChangeArrowheads="1"/>
              </p:cNvSpPr>
              <p:nvPr/>
            </p:nvSpPr>
            <p:spPr bwMode="auto">
              <a:xfrm>
                <a:off x="4485" y="225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0" name="Oval 187"/>
              <p:cNvSpPr>
                <a:spLocks noChangeAspect="1" noChangeArrowheads="1"/>
              </p:cNvSpPr>
              <p:nvPr/>
            </p:nvSpPr>
            <p:spPr bwMode="auto">
              <a:xfrm>
                <a:off x="4323" y="225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1" name="Line 188"/>
              <p:cNvSpPr>
                <a:spLocks noChangeAspect="1" noChangeShapeType="1"/>
              </p:cNvSpPr>
              <p:nvPr/>
            </p:nvSpPr>
            <p:spPr bwMode="auto">
              <a:xfrm rot="7964060">
                <a:off x="4769" y="2878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72" name="Line 189"/>
              <p:cNvSpPr>
                <a:spLocks noChangeAspect="1" noChangeShapeType="1"/>
              </p:cNvSpPr>
              <p:nvPr/>
            </p:nvSpPr>
            <p:spPr bwMode="auto">
              <a:xfrm rot="7964060">
                <a:off x="5017" y="2698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73" name="Line 190"/>
              <p:cNvSpPr>
                <a:spLocks noChangeAspect="1" noChangeShapeType="1"/>
              </p:cNvSpPr>
              <p:nvPr/>
            </p:nvSpPr>
            <p:spPr bwMode="auto">
              <a:xfrm rot="7964060" flipH="1">
                <a:off x="4760" y="2976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cxnSp>
            <p:nvCxnSpPr>
              <p:cNvPr id="74" name="AutoShape 191"/>
              <p:cNvCxnSpPr>
                <a:cxnSpLocks noChangeAspect="1" noChangeShapeType="1"/>
                <a:stCxn id="83" idx="0"/>
                <a:endCxn id="79" idx="0"/>
              </p:cNvCxnSpPr>
              <p:nvPr/>
            </p:nvCxnSpPr>
            <p:spPr bwMode="auto">
              <a:xfrm flipH="1">
                <a:off x="4680" y="2752"/>
                <a:ext cx="62" cy="67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75" name="Rectangle 192"/>
              <p:cNvSpPr>
                <a:spLocks noChangeAspect="1" noChangeArrowheads="1"/>
              </p:cNvSpPr>
              <p:nvPr/>
            </p:nvSpPr>
            <p:spPr bwMode="auto">
              <a:xfrm rot="7964060">
                <a:off x="4509" y="2614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6" name="Rectangle 193"/>
              <p:cNvSpPr>
                <a:spLocks noChangeAspect="1" noChangeArrowheads="1"/>
              </p:cNvSpPr>
              <p:nvPr/>
            </p:nvSpPr>
            <p:spPr bwMode="auto">
              <a:xfrm rot="10327934">
                <a:off x="4786" y="2921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" name="Rectangle 194"/>
              <p:cNvSpPr>
                <a:spLocks noChangeAspect="1" noChangeArrowheads="1"/>
              </p:cNvSpPr>
              <p:nvPr/>
            </p:nvSpPr>
            <p:spPr bwMode="auto">
              <a:xfrm rot="10283469">
                <a:off x="4675" y="2944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8" name="Rectangle 195"/>
              <p:cNvSpPr>
                <a:spLocks noChangeAspect="1" noChangeArrowheads="1"/>
              </p:cNvSpPr>
              <p:nvPr/>
            </p:nvSpPr>
            <p:spPr bwMode="auto">
              <a:xfrm rot="7964060">
                <a:off x="4708" y="279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9" name="Rectangle 196"/>
              <p:cNvSpPr>
                <a:spLocks noChangeAspect="1" noChangeArrowheads="1"/>
              </p:cNvSpPr>
              <p:nvPr/>
            </p:nvSpPr>
            <p:spPr bwMode="auto">
              <a:xfrm rot="7964060">
                <a:off x="4608" y="2705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0" name="Rectangle 197"/>
              <p:cNvSpPr>
                <a:spLocks noChangeAspect="1" noChangeArrowheads="1"/>
              </p:cNvSpPr>
              <p:nvPr/>
            </p:nvSpPr>
            <p:spPr bwMode="auto">
              <a:xfrm rot="7964060">
                <a:off x="4770" y="2730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1" name="Rectangle 198"/>
              <p:cNvSpPr>
                <a:spLocks noChangeAspect="1" noChangeArrowheads="1"/>
              </p:cNvSpPr>
              <p:nvPr/>
            </p:nvSpPr>
            <p:spPr bwMode="auto">
              <a:xfrm rot="-5442543">
                <a:off x="4982" y="269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2" name="Rectangle 199"/>
              <p:cNvSpPr>
                <a:spLocks noChangeAspect="1" noChangeArrowheads="1"/>
              </p:cNvSpPr>
              <p:nvPr/>
            </p:nvSpPr>
            <p:spPr bwMode="auto">
              <a:xfrm rot="7964060">
                <a:off x="4571" y="2547"/>
                <a:ext cx="43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3" name="Rectangle 200"/>
              <p:cNvSpPr>
                <a:spLocks noChangeAspect="1" noChangeArrowheads="1"/>
              </p:cNvSpPr>
              <p:nvPr/>
            </p:nvSpPr>
            <p:spPr bwMode="auto">
              <a:xfrm rot="7964060">
                <a:off x="4670" y="2638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4" name="Rectangle 201"/>
              <p:cNvSpPr>
                <a:spLocks noChangeAspect="1" noChangeArrowheads="1"/>
              </p:cNvSpPr>
              <p:nvPr/>
            </p:nvSpPr>
            <p:spPr bwMode="auto">
              <a:xfrm rot="-5442543">
                <a:off x="4977" y="2583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85" name="AutoShape 202"/>
              <p:cNvCxnSpPr>
                <a:cxnSpLocks noChangeAspect="1" noChangeShapeType="1"/>
                <a:stCxn id="84" idx="3"/>
                <a:endCxn id="84" idx="1"/>
              </p:cNvCxnSpPr>
              <p:nvPr/>
            </p:nvCxnSpPr>
            <p:spPr bwMode="auto">
              <a:xfrm>
                <a:off x="4998" y="2710"/>
                <a:ext cx="1" cy="44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6" name="AutoShape 203"/>
              <p:cNvCxnSpPr>
                <a:cxnSpLocks noChangeAspect="1" noChangeShapeType="1"/>
                <a:stCxn id="84" idx="1"/>
                <a:endCxn id="84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7" name="AutoShape 204"/>
              <p:cNvCxnSpPr>
                <a:cxnSpLocks noChangeAspect="1" noChangeShapeType="1"/>
                <a:stCxn id="84" idx="1"/>
                <a:endCxn id="84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8" name="AutoShape 205"/>
              <p:cNvCxnSpPr>
                <a:cxnSpLocks noChangeAspect="1" noChangeShapeType="1"/>
                <a:stCxn id="84" idx="1"/>
                <a:endCxn id="84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9" name="AutoShape 206"/>
              <p:cNvCxnSpPr>
                <a:cxnSpLocks noChangeAspect="1" noChangeShapeType="1"/>
                <a:stCxn id="84" idx="1"/>
                <a:endCxn id="84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0" name="AutoShape 207"/>
              <p:cNvCxnSpPr>
                <a:cxnSpLocks noChangeAspect="1" noChangeShapeType="1"/>
                <a:stCxn id="77" idx="3"/>
                <a:endCxn id="77" idx="1"/>
              </p:cNvCxnSpPr>
              <p:nvPr/>
            </p:nvCxnSpPr>
            <p:spPr bwMode="auto">
              <a:xfrm flipV="1">
                <a:off x="4675" y="3076"/>
                <a:ext cx="43" cy="6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1" name="AutoShape 208"/>
              <p:cNvCxnSpPr>
                <a:cxnSpLocks noChangeAspect="1" noChangeShapeType="1"/>
                <a:stCxn id="84" idx="1"/>
                <a:endCxn id="84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2" name="AutoShape 209"/>
              <p:cNvCxnSpPr>
                <a:cxnSpLocks noChangeAspect="1" noChangeShapeType="1"/>
                <a:stCxn id="84" idx="1"/>
                <a:endCxn id="84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3" name="AutoShape 210"/>
              <p:cNvCxnSpPr>
                <a:cxnSpLocks noChangeAspect="1" noChangeShapeType="1"/>
                <a:stCxn id="84" idx="1"/>
                <a:endCxn id="84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4" name="AutoShape 211"/>
              <p:cNvCxnSpPr>
                <a:cxnSpLocks noChangeAspect="1" noChangeShapeType="1"/>
              </p:cNvCxnSpPr>
              <p:nvPr/>
            </p:nvCxnSpPr>
            <p:spPr bwMode="auto">
              <a:xfrm rot="7964060" flipV="1">
                <a:off x="4990" y="282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5" name="AutoShape 212"/>
              <p:cNvCxnSpPr>
                <a:cxnSpLocks noChangeAspect="1" noChangeShapeType="1"/>
              </p:cNvCxnSpPr>
              <p:nvPr/>
            </p:nvCxnSpPr>
            <p:spPr bwMode="auto">
              <a:xfrm rot="7964060" flipH="1" flipV="1">
                <a:off x="4786" y="3048"/>
                <a:ext cx="35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6" name="AutoShape 213"/>
              <p:cNvCxnSpPr>
                <a:cxnSpLocks noChangeAspect="1" noChangeShapeType="1"/>
                <a:stCxn id="77" idx="1"/>
                <a:endCxn id="77" idx="1"/>
              </p:cNvCxnSpPr>
              <p:nvPr/>
            </p:nvCxnSpPr>
            <p:spPr bwMode="auto">
              <a:xfrm>
                <a:off x="4718" y="3076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97" name="Line 214"/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589" y="257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8" name="Line 215"/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688" y="266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9" name="Line 216"/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788" y="276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0" name="Line 217"/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534" y="263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1" name="Line 218"/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634" y="2728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2" name="Line 219"/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733" y="282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3" name="Line 220"/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704" y="309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4" name="Line 221"/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680" y="295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5" name="Line 222"/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819" y="3085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6" name="Line 223"/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794" y="2953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7" name="Line 224"/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5072" y="269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8" name="Line 225"/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5077" y="280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9" name="Line 226"/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4918" y="2699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10" name="Line 227"/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4923" y="281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11" name="Oval 228"/>
              <p:cNvSpPr>
                <a:spLocks noChangeAspect="1" noChangeArrowheads="1"/>
              </p:cNvSpPr>
              <p:nvPr/>
            </p:nvSpPr>
            <p:spPr bwMode="auto">
              <a:xfrm rot="7964060">
                <a:off x="4817" y="297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2" name="Oval 229"/>
              <p:cNvSpPr>
                <a:spLocks noChangeAspect="1" noChangeArrowheads="1"/>
              </p:cNvSpPr>
              <p:nvPr/>
            </p:nvSpPr>
            <p:spPr bwMode="auto">
              <a:xfrm rot="7964060">
                <a:off x="4668" y="2858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3" name="Oval 230"/>
              <p:cNvSpPr>
                <a:spLocks noChangeAspect="1" noChangeArrowheads="1"/>
              </p:cNvSpPr>
              <p:nvPr/>
            </p:nvSpPr>
            <p:spPr bwMode="auto">
              <a:xfrm rot="7964060">
                <a:off x="4777" y="273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4" name="Oval 231"/>
              <p:cNvSpPr>
                <a:spLocks noChangeAspect="1" noChangeArrowheads="1"/>
              </p:cNvSpPr>
              <p:nvPr/>
            </p:nvSpPr>
            <p:spPr bwMode="auto">
              <a:xfrm rot="7964060">
                <a:off x="4917" y="2867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5" name="Oval 232"/>
              <p:cNvSpPr>
                <a:spLocks noChangeAspect="1" noChangeArrowheads="1"/>
              </p:cNvSpPr>
              <p:nvPr/>
            </p:nvSpPr>
            <p:spPr bwMode="auto">
              <a:xfrm rot="7964060">
                <a:off x="4568" y="2766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6" name="Oval 233"/>
              <p:cNvSpPr>
                <a:spLocks noChangeAspect="1" noChangeArrowheads="1"/>
              </p:cNvSpPr>
              <p:nvPr/>
            </p:nvSpPr>
            <p:spPr bwMode="auto">
              <a:xfrm rot="7964060">
                <a:off x="4608" y="2803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7" name="Oval 234"/>
              <p:cNvSpPr>
                <a:spLocks noChangeAspect="1" noChangeArrowheads="1"/>
              </p:cNvSpPr>
              <p:nvPr/>
            </p:nvSpPr>
            <p:spPr bwMode="auto">
              <a:xfrm rot="7964060">
                <a:off x="4679" y="2646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8" name="Oval 235"/>
              <p:cNvSpPr>
                <a:spLocks noChangeAspect="1" noChangeArrowheads="1"/>
              </p:cNvSpPr>
              <p:nvPr/>
            </p:nvSpPr>
            <p:spPr bwMode="auto">
              <a:xfrm rot="7964060">
                <a:off x="4718" y="268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9" name="Oval 236"/>
              <p:cNvSpPr>
                <a:spLocks noChangeAspect="1" noChangeArrowheads="1"/>
              </p:cNvSpPr>
              <p:nvPr/>
            </p:nvSpPr>
            <p:spPr bwMode="auto">
              <a:xfrm rot="7964060">
                <a:off x="4468" y="267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0" name="Oval 237"/>
              <p:cNvSpPr>
                <a:spLocks noChangeAspect="1" noChangeArrowheads="1"/>
              </p:cNvSpPr>
              <p:nvPr/>
            </p:nvSpPr>
            <p:spPr bwMode="auto">
              <a:xfrm rot="7964060">
                <a:off x="4580" y="255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1" name="Line 238"/>
              <p:cNvSpPr>
                <a:spLocks noChangeAspect="1" noChangeShapeType="1"/>
              </p:cNvSpPr>
              <p:nvPr/>
            </p:nvSpPr>
            <p:spPr bwMode="auto">
              <a:xfrm rot="-3140304">
                <a:off x="3898" y="2176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22" name="Line 239"/>
              <p:cNvSpPr>
                <a:spLocks noChangeAspect="1" noChangeShapeType="1"/>
              </p:cNvSpPr>
              <p:nvPr/>
            </p:nvSpPr>
            <p:spPr bwMode="auto">
              <a:xfrm rot="-3140304">
                <a:off x="3741" y="218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23" name="Line 240"/>
              <p:cNvSpPr>
                <a:spLocks noChangeAspect="1" noChangeShapeType="1"/>
              </p:cNvSpPr>
              <p:nvPr/>
            </p:nvSpPr>
            <p:spPr bwMode="auto">
              <a:xfrm rot="18459696" flipH="1">
                <a:off x="3972" y="188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124" name="AutoShape 241"/>
              <p:cNvCxnSpPr>
                <a:cxnSpLocks noChangeAspect="1" noChangeShapeType="1"/>
                <a:stCxn id="133" idx="0"/>
                <a:endCxn id="129" idx="0"/>
              </p:cNvCxnSpPr>
              <p:nvPr/>
            </p:nvCxnSpPr>
            <p:spPr bwMode="auto">
              <a:xfrm flipV="1">
                <a:off x="4018" y="2222"/>
                <a:ext cx="56" cy="72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25" name="Rectangle 242"/>
              <p:cNvSpPr>
                <a:spLocks noChangeAspect="1" noChangeArrowheads="1"/>
              </p:cNvSpPr>
              <p:nvPr/>
            </p:nvSpPr>
            <p:spPr bwMode="auto">
              <a:xfrm rot="-3140304">
                <a:off x="4213" y="227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6" name="Rectangle 243"/>
              <p:cNvSpPr>
                <a:spLocks noChangeAspect="1" noChangeArrowheads="1"/>
              </p:cNvSpPr>
              <p:nvPr/>
            </p:nvSpPr>
            <p:spPr bwMode="auto">
              <a:xfrm rot="-776429">
                <a:off x="3903" y="1862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7" name="Rectangle 244"/>
              <p:cNvSpPr>
                <a:spLocks noChangeAspect="1" noChangeArrowheads="1"/>
              </p:cNvSpPr>
              <p:nvPr/>
            </p:nvSpPr>
            <p:spPr bwMode="auto">
              <a:xfrm rot="-820895">
                <a:off x="4011" y="1829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8" name="Rectangle 245"/>
              <p:cNvSpPr>
                <a:spLocks noChangeAspect="1" noChangeArrowheads="1"/>
              </p:cNvSpPr>
              <p:nvPr/>
            </p:nvSpPr>
            <p:spPr bwMode="auto">
              <a:xfrm rot="-3140304">
                <a:off x="3999" y="211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9" name="Rectangle 246"/>
              <p:cNvSpPr>
                <a:spLocks noChangeAspect="1" noChangeArrowheads="1"/>
              </p:cNvSpPr>
              <p:nvPr/>
            </p:nvSpPr>
            <p:spPr bwMode="auto">
              <a:xfrm rot="-3140304">
                <a:off x="4106" y="219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0" name="Rectangle 247"/>
              <p:cNvSpPr>
                <a:spLocks noChangeAspect="1" noChangeArrowheads="1"/>
              </p:cNvSpPr>
              <p:nvPr/>
            </p:nvSpPr>
            <p:spPr bwMode="auto">
              <a:xfrm rot="-3140304">
                <a:off x="3943" y="2185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1" name="Rectangle 248"/>
              <p:cNvSpPr>
                <a:spLocks noChangeAspect="1" noChangeArrowheads="1"/>
              </p:cNvSpPr>
              <p:nvPr/>
            </p:nvSpPr>
            <p:spPr bwMode="auto">
              <a:xfrm rot="5053094">
                <a:off x="3727" y="2074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2" name="Rectangle 249"/>
              <p:cNvSpPr>
                <a:spLocks noChangeAspect="1" noChangeArrowheads="1"/>
              </p:cNvSpPr>
              <p:nvPr/>
            </p:nvSpPr>
            <p:spPr bwMode="auto">
              <a:xfrm rot="-3140304">
                <a:off x="4157" y="2350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3" name="Rectangle 250"/>
              <p:cNvSpPr>
                <a:spLocks noChangeAspect="1" noChangeArrowheads="1"/>
              </p:cNvSpPr>
              <p:nvPr/>
            </p:nvSpPr>
            <p:spPr bwMode="auto">
              <a:xfrm rot="-3140304">
                <a:off x="4050" y="226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4" name="Rectangle 251"/>
              <p:cNvSpPr>
                <a:spLocks noChangeAspect="1" noChangeArrowheads="1"/>
              </p:cNvSpPr>
              <p:nvPr/>
            </p:nvSpPr>
            <p:spPr bwMode="auto">
              <a:xfrm rot="5053094">
                <a:off x="3742" y="218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135" name="AutoShape 252"/>
              <p:cNvCxnSpPr>
                <a:cxnSpLocks noChangeAspect="1" noChangeShapeType="1"/>
                <a:stCxn id="134" idx="3"/>
                <a:endCxn id="134" idx="1"/>
              </p:cNvCxnSpPr>
              <p:nvPr/>
            </p:nvCxnSpPr>
            <p:spPr bwMode="auto">
              <a:xfrm flipH="1" flipV="1">
                <a:off x="3761" y="2315"/>
                <a:ext cx="4" cy="43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6" name="AutoShape 253"/>
              <p:cNvCxnSpPr>
                <a:cxnSpLocks noChangeAspect="1" noChangeShapeType="1"/>
                <a:stCxn id="134" idx="1"/>
                <a:endCxn id="134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7" name="AutoShape 254"/>
              <p:cNvCxnSpPr>
                <a:cxnSpLocks noChangeAspect="1" noChangeShapeType="1"/>
                <a:stCxn id="134" idx="1"/>
                <a:endCxn id="134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8" name="AutoShape 255"/>
              <p:cNvCxnSpPr>
                <a:cxnSpLocks noChangeAspect="1" noChangeShapeType="1"/>
                <a:stCxn id="134" idx="1"/>
                <a:endCxn id="134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9" name="AutoShape 256"/>
              <p:cNvCxnSpPr>
                <a:cxnSpLocks noChangeAspect="1" noChangeShapeType="1"/>
                <a:stCxn id="134" idx="1"/>
                <a:endCxn id="134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0" name="AutoShape 257"/>
              <p:cNvCxnSpPr>
                <a:cxnSpLocks noChangeAspect="1" noChangeShapeType="1"/>
                <a:stCxn id="127" idx="3"/>
                <a:endCxn id="127" idx="1"/>
              </p:cNvCxnSpPr>
              <p:nvPr/>
            </p:nvCxnSpPr>
            <p:spPr bwMode="auto">
              <a:xfrm flipH="1">
                <a:off x="4012" y="1959"/>
                <a:ext cx="42" cy="10"/>
              </a:xfrm>
              <a:prstGeom prst="straightConnector1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1" name="AutoShape 258"/>
              <p:cNvCxnSpPr>
                <a:cxnSpLocks noChangeAspect="1" noChangeShapeType="1"/>
                <a:stCxn id="134" idx="1"/>
                <a:endCxn id="134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2" name="AutoShape 259"/>
              <p:cNvCxnSpPr>
                <a:cxnSpLocks noChangeAspect="1" noChangeShapeType="1"/>
                <a:stCxn id="134" idx="1"/>
                <a:endCxn id="134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3" name="AutoShape 260"/>
              <p:cNvCxnSpPr>
                <a:cxnSpLocks noChangeAspect="1" noChangeShapeType="1"/>
                <a:stCxn id="134" idx="1"/>
                <a:endCxn id="134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4" name="AutoShape 261"/>
              <p:cNvCxnSpPr>
                <a:cxnSpLocks noChangeAspect="1" noChangeShapeType="1"/>
              </p:cNvCxnSpPr>
              <p:nvPr/>
            </p:nvCxnSpPr>
            <p:spPr bwMode="auto">
              <a:xfrm rot="18459696" flipV="1">
                <a:off x="3730" y="2213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5" name="AutoShape 262"/>
              <p:cNvCxnSpPr>
                <a:cxnSpLocks noChangeAspect="1" noChangeShapeType="1"/>
              </p:cNvCxnSpPr>
              <p:nvPr/>
            </p:nvCxnSpPr>
            <p:spPr bwMode="auto">
              <a:xfrm rot="-3140304" flipH="1" flipV="1">
                <a:off x="3911" y="1977"/>
                <a:ext cx="34" cy="27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6" name="AutoShape 263"/>
              <p:cNvCxnSpPr>
                <a:cxnSpLocks noChangeAspect="1" noChangeShapeType="1"/>
                <a:stCxn id="127" idx="1"/>
                <a:endCxn id="127" idx="1"/>
              </p:cNvCxnSpPr>
              <p:nvPr/>
            </p:nvCxnSpPr>
            <p:spPr bwMode="auto">
              <a:xfrm>
                <a:off x="4012" y="1969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47" name="Line 264"/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182" y="2374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48" name="Line 265"/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075" y="2291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49" name="Line 266"/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3968" y="2208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0" name="Line 267"/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232" y="230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1" name="Line 268"/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125" y="222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2" name="Line 269"/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018" y="214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3" name="Line 270"/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4021" y="187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4" name="Line 271"/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4057" y="200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5" name="Line 272"/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3907" y="188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6" name="Line 273"/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3943" y="2018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7" name="Line 274"/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691" y="230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8" name="Line 275"/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675" y="2188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9" name="Line 276"/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842" y="2282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60" name="Line 277"/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828" y="216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61" name="Oval 278"/>
              <p:cNvSpPr>
                <a:spLocks noChangeAspect="1" noChangeArrowheads="1"/>
              </p:cNvSpPr>
              <p:nvPr/>
            </p:nvSpPr>
            <p:spPr bwMode="auto">
              <a:xfrm rot="-3140304">
                <a:off x="3892" y="2049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2" name="Oval 279"/>
              <p:cNvSpPr>
                <a:spLocks noChangeAspect="1" noChangeArrowheads="1"/>
              </p:cNvSpPr>
              <p:nvPr/>
            </p:nvSpPr>
            <p:spPr bwMode="auto">
              <a:xfrm rot="-3140304">
                <a:off x="4051" y="215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3" name="Oval 280"/>
              <p:cNvSpPr>
                <a:spLocks noChangeAspect="1" noChangeArrowheads="1"/>
              </p:cNvSpPr>
              <p:nvPr/>
            </p:nvSpPr>
            <p:spPr bwMode="auto">
              <a:xfrm rot="-3140304">
                <a:off x="3951" y="2283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4" name="Oval 281"/>
              <p:cNvSpPr>
                <a:spLocks noChangeAspect="1" noChangeArrowheads="1"/>
              </p:cNvSpPr>
              <p:nvPr/>
            </p:nvSpPr>
            <p:spPr bwMode="auto">
              <a:xfrm rot="-3140304">
                <a:off x="3802" y="2167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5" name="Oval 282"/>
              <p:cNvSpPr>
                <a:spLocks noChangeAspect="1" noChangeArrowheads="1"/>
              </p:cNvSpPr>
              <p:nvPr/>
            </p:nvSpPr>
            <p:spPr bwMode="auto">
              <a:xfrm rot="-3140304">
                <a:off x="4157" y="2237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6" name="Oval 283"/>
              <p:cNvSpPr>
                <a:spLocks noChangeAspect="1" noChangeArrowheads="1"/>
              </p:cNvSpPr>
              <p:nvPr/>
            </p:nvSpPr>
            <p:spPr bwMode="auto">
              <a:xfrm rot="-3140304">
                <a:off x="4114" y="220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7" name="Oval 284"/>
              <p:cNvSpPr>
                <a:spLocks noChangeAspect="1" noChangeArrowheads="1"/>
              </p:cNvSpPr>
              <p:nvPr/>
            </p:nvSpPr>
            <p:spPr bwMode="auto">
              <a:xfrm rot="-3140304">
                <a:off x="4059" y="236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8" name="Oval 285"/>
              <p:cNvSpPr>
                <a:spLocks noChangeAspect="1" noChangeArrowheads="1"/>
              </p:cNvSpPr>
              <p:nvPr/>
            </p:nvSpPr>
            <p:spPr bwMode="auto">
              <a:xfrm rot="-3140304">
                <a:off x="4016" y="2332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9" name="Oval 286"/>
              <p:cNvSpPr>
                <a:spLocks noChangeAspect="1" noChangeArrowheads="1"/>
              </p:cNvSpPr>
              <p:nvPr/>
            </p:nvSpPr>
            <p:spPr bwMode="auto">
              <a:xfrm rot="-3140304">
                <a:off x="4265" y="231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0" name="Oval 287"/>
              <p:cNvSpPr>
                <a:spLocks noChangeAspect="1" noChangeArrowheads="1"/>
              </p:cNvSpPr>
              <p:nvPr/>
            </p:nvSpPr>
            <p:spPr bwMode="auto">
              <a:xfrm rot="-3140304">
                <a:off x="4165" y="2448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1" name="Line 288"/>
              <p:cNvSpPr>
                <a:spLocks noChangeAspect="1" noChangeShapeType="1"/>
              </p:cNvSpPr>
              <p:nvPr/>
            </p:nvSpPr>
            <p:spPr bwMode="auto">
              <a:xfrm rot="-8328319">
                <a:off x="3985" y="2878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72" name="Line 289"/>
              <p:cNvSpPr>
                <a:spLocks noChangeAspect="1" noChangeShapeType="1"/>
              </p:cNvSpPr>
              <p:nvPr/>
            </p:nvSpPr>
            <p:spPr bwMode="auto">
              <a:xfrm rot="-8328319">
                <a:off x="4116" y="2987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73" name="Line 290"/>
              <p:cNvSpPr>
                <a:spLocks noChangeAspect="1" noChangeShapeType="1"/>
              </p:cNvSpPr>
              <p:nvPr/>
            </p:nvSpPr>
            <p:spPr bwMode="auto">
              <a:xfrm rot="13271681" flipH="1">
                <a:off x="3831" y="2738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cxnSp>
            <p:nvCxnSpPr>
              <p:cNvPr id="174" name="AutoShape 291"/>
              <p:cNvCxnSpPr>
                <a:cxnSpLocks noChangeAspect="1" noChangeShapeType="1"/>
                <a:stCxn id="183" idx="0"/>
                <a:endCxn id="179" idx="0"/>
              </p:cNvCxnSpPr>
              <p:nvPr/>
            </p:nvCxnSpPr>
            <p:spPr bwMode="auto">
              <a:xfrm flipH="1" flipV="1">
                <a:off x="4079" y="2745"/>
                <a:ext cx="69" cy="60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75" name="Rectangle 292"/>
              <p:cNvSpPr>
                <a:spLocks noChangeAspect="1" noChangeArrowheads="1"/>
              </p:cNvSpPr>
              <p:nvPr/>
            </p:nvSpPr>
            <p:spPr bwMode="auto">
              <a:xfrm rot="-8328319">
                <a:off x="4192" y="2525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6" name="Rectangle 293"/>
              <p:cNvSpPr>
                <a:spLocks noChangeAspect="1" noChangeArrowheads="1"/>
              </p:cNvSpPr>
              <p:nvPr/>
            </p:nvSpPr>
            <p:spPr bwMode="auto">
              <a:xfrm rot="-5964445">
                <a:off x="3825" y="2745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7" name="Rectangle 294"/>
              <p:cNvSpPr>
                <a:spLocks noChangeAspect="1" noChangeArrowheads="1"/>
              </p:cNvSpPr>
              <p:nvPr/>
            </p:nvSpPr>
            <p:spPr bwMode="auto">
              <a:xfrm rot="-6008910">
                <a:off x="3799" y="2635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8" name="Rectangle 295"/>
              <p:cNvSpPr>
                <a:spLocks noChangeAspect="1" noChangeArrowheads="1"/>
              </p:cNvSpPr>
              <p:nvPr/>
            </p:nvSpPr>
            <p:spPr bwMode="auto">
              <a:xfrm rot="-8328319">
                <a:off x="4014" y="2729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9" name="Rectangle 296"/>
              <p:cNvSpPr>
                <a:spLocks noChangeAspect="1" noChangeArrowheads="1"/>
              </p:cNvSpPr>
              <p:nvPr/>
            </p:nvSpPr>
            <p:spPr bwMode="auto">
              <a:xfrm rot="-8328319">
                <a:off x="4103" y="262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0" name="Rectangle 297"/>
              <p:cNvSpPr>
                <a:spLocks noChangeAspect="1" noChangeArrowheads="1"/>
              </p:cNvSpPr>
              <p:nvPr/>
            </p:nvSpPr>
            <p:spPr bwMode="auto">
              <a:xfrm rot="-8328319">
                <a:off x="4082" y="2789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1" name="Rectangle 298"/>
              <p:cNvSpPr>
                <a:spLocks noChangeAspect="1" noChangeArrowheads="1"/>
              </p:cNvSpPr>
              <p:nvPr/>
            </p:nvSpPr>
            <p:spPr bwMode="auto">
              <a:xfrm rot="-134921">
                <a:off x="4039" y="2922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2" name="Rectangle 299"/>
              <p:cNvSpPr>
                <a:spLocks noChangeAspect="1" noChangeArrowheads="1"/>
              </p:cNvSpPr>
              <p:nvPr/>
            </p:nvSpPr>
            <p:spPr bwMode="auto">
              <a:xfrm rot="-8328319">
                <a:off x="4260" y="258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3" name="Rectangle 300"/>
              <p:cNvSpPr>
                <a:spLocks noChangeAspect="1" noChangeArrowheads="1"/>
              </p:cNvSpPr>
              <p:nvPr/>
            </p:nvSpPr>
            <p:spPr bwMode="auto">
              <a:xfrm rot="-8328319">
                <a:off x="4171" y="268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4" name="Rectangle 301"/>
              <p:cNvSpPr>
                <a:spLocks noChangeAspect="1" noChangeArrowheads="1"/>
              </p:cNvSpPr>
              <p:nvPr/>
            </p:nvSpPr>
            <p:spPr bwMode="auto">
              <a:xfrm rot="-134921">
                <a:off x="4154" y="2914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185" name="AutoShape 302"/>
              <p:cNvCxnSpPr>
                <a:cxnSpLocks noChangeAspect="1" noChangeShapeType="1"/>
                <a:stCxn id="184" idx="3"/>
                <a:endCxn id="184" idx="1"/>
              </p:cNvCxnSpPr>
              <p:nvPr/>
            </p:nvCxnSpPr>
            <p:spPr bwMode="auto">
              <a:xfrm flipH="1">
                <a:off x="4154" y="3061"/>
                <a:ext cx="43" cy="2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6" name="AutoShape 303"/>
              <p:cNvCxnSpPr>
                <a:cxnSpLocks noChangeAspect="1" noChangeShapeType="1"/>
                <a:stCxn id="184" idx="1"/>
                <a:endCxn id="184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7" name="AutoShape 304"/>
              <p:cNvCxnSpPr>
                <a:cxnSpLocks noChangeAspect="1" noChangeShapeType="1"/>
                <a:stCxn id="184" idx="1"/>
                <a:endCxn id="184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8" name="AutoShape 305"/>
              <p:cNvCxnSpPr>
                <a:cxnSpLocks noChangeAspect="1" noChangeShapeType="1"/>
                <a:stCxn id="184" idx="1"/>
                <a:endCxn id="184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9" name="AutoShape 306"/>
              <p:cNvCxnSpPr>
                <a:cxnSpLocks noChangeAspect="1" noChangeShapeType="1"/>
                <a:stCxn id="184" idx="1"/>
                <a:endCxn id="184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0" name="AutoShape 307"/>
              <p:cNvCxnSpPr>
                <a:cxnSpLocks noChangeAspect="1" noChangeShapeType="1"/>
                <a:stCxn id="177" idx="3"/>
                <a:endCxn id="177" idx="1"/>
              </p:cNvCxnSpPr>
              <p:nvPr/>
            </p:nvCxnSpPr>
            <p:spPr bwMode="auto">
              <a:xfrm>
                <a:off x="3817" y="2748"/>
                <a:ext cx="7" cy="43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1" name="AutoShape 308"/>
              <p:cNvCxnSpPr>
                <a:cxnSpLocks noChangeAspect="1" noChangeShapeType="1"/>
                <a:stCxn id="184" idx="1"/>
                <a:endCxn id="184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2" name="AutoShape 309"/>
              <p:cNvCxnSpPr>
                <a:cxnSpLocks noChangeAspect="1" noChangeShapeType="1"/>
                <a:stCxn id="184" idx="1"/>
                <a:endCxn id="184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3" name="AutoShape 310"/>
              <p:cNvCxnSpPr>
                <a:cxnSpLocks noChangeAspect="1" noChangeShapeType="1"/>
                <a:stCxn id="184" idx="1"/>
                <a:endCxn id="184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4" name="AutoShape 311"/>
              <p:cNvCxnSpPr>
                <a:cxnSpLocks noChangeAspect="1" noChangeShapeType="1"/>
              </p:cNvCxnSpPr>
              <p:nvPr/>
            </p:nvCxnSpPr>
            <p:spPr bwMode="auto">
              <a:xfrm rot="13271681" flipV="1">
                <a:off x="4050" y="305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5" name="AutoShape 312"/>
              <p:cNvCxnSpPr>
                <a:cxnSpLocks noChangeAspect="1" noChangeShapeType="1"/>
              </p:cNvCxnSpPr>
              <p:nvPr/>
            </p:nvCxnSpPr>
            <p:spPr bwMode="auto">
              <a:xfrm rot="-8328319" flipH="1" flipV="1">
                <a:off x="3824" y="2863"/>
                <a:ext cx="34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6" name="AutoShape 313"/>
              <p:cNvCxnSpPr>
                <a:cxnSpLocks noChangeAspect="1" noChangeShapeType="1"/>
                <a:stCxn id="177" idx="1"/>
                <a:endCxn id="177" idx="1"/>
              </p:cNvCxnSpPr>
              <p:nvPr/>
            </p:nvCxnSpPr>
            <p:spPr bwMode="auto">
              <a:xfrm>
                <a:off x="3824" y="2791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97" name="Line 314"/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279" y="260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8" name="Line 315"/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89" y="271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9" name="Line 316"/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00" y="2813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0" name="Line 317"/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218" y="255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1" name="Line 318"/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29" y="265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2" name="Line 319"/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039" y="275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3" name="Line 320"/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769" y="273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4" name="Line 321"/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901" y="271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5" name="Line 322"/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777" y="285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6" name="Line 323"/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909" y="282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7" name="Line 324"/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176" y="3094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8" name="Line 325"/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061" y="3102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9" name="Line 326"/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166" y="294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10" name="Line 327"/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051" y="295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11" name="Oval 328"/>
              <p:cNvSpPr>
                <a:spLocks noChangeAspect="1" noChangeArrowheads="1"/>
              </p:cNvSpPr>
              <p:nvPr/>
            </p:nvSpPr>
            <p:spPr bwMode="auto">
              <a:xfrm rot="-8328319">
                <a:off x="3898" y="2888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2" name="Oval 329"/>
              <p:cNvSpPr>
                <a:spLocks noChangeAspect="1" noChangeArrowheads="1"/>
              </p:cNvSpPr>
              <p:nvPr/>
            </p:nvSpPr>
            <p:spPr bwMode="auto">
              <a:xfrm rot="-8328319">
                <a:off x="4011" y="273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3" name="Oval 330"/>
              <p:cNvSpPr>
                <a:spLocks noChangeAspect="1" noChangeArrowheads="1"/>
              </p:cNvSpPr>
              <p:nvPr/>
            </p:nvSpPr>
            <p:spPr bwMode="auto">
              <a:xfrm rot="-8328319">
                <a:off x="4134" y="2842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4" name="Oval 331"/>
              <p:cNvSpPr>
                <a:spLocks noChangeAspect="1" noChangeArrowheads="1"/>
              </p:cNvSpPr>
              <p:nvPr/>
            </p:nvSpPr>
            <p:spPr bwMode="auto">
              <a:xfrm rot="-8328319">
                <a:off x="4009" y="298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5" name="Oval 332"/>
              <p:cNvSpPr>
                <a:spLocks noChangeAspect="1" noChangeArrowheads="1"/>
              </p:cNvSpPr>
              <p:nvPr/>
            </p:nvSpPr>
            <p:spPr bwMode="auto">
              <a:xfrm rot="-8328319">
                <a:off x="4100" y="263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6" name="Oval 333"/>
              <p:cNvSpPr>
                <a:spLocks noChangeAspect="1" noChangeArrowheads="1"/>
              </p:cNvSpPr>
              <p:nvPr/>
            </p:nvSpPr>
            <p:spPr bwMode="auto">
              <a:xfrm rot="-8328319">
                <a:off x="4065" y="267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7" name="Oval 334"/>
              <p:cNvSpPr>
                <a:spLocks noChangeAspect="1" noChangeArrowheads="1"/>
              </p:cNvSpPr>
              <p:nvPr/>
            </p:nvSpPr>
            <p:spPr bwMode="auto">
              <a:xfrm rot="-8328319">
                <a:off x="4223" y="2740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8" name="Oval 335"/>
              <p:cNvSpPr>
                <a:spLocks noChangeAspect="1" noChangeArrowheads="1"/>
              </p:cNvSpPr>
              <p:nvPr/>
            </p:nvSpPr>
            <p:spPr bwMode="auto">
              <a:xfrm rot="-8328319">
                <a:off x="4187" y="2781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9" name="Oval 336"/>
              <p:cNvSpPr>
                <a:spLocks noChangeAspect="1" noChangeArrowheads="1"/>
              </p:cNvSpPr>
              <p:nvPr/>
            </p:nvSpPr>
            <p:spPr bwMode="auto">
              <a:xfrm rot="-8328319">
                <a:off x="4189" y="2532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0" name="Oval 337"/>
              <p:cNvSpPr>
                <a:spLocks noChangeAspect="1" noChangeArrowheads="1"/>
              </p:cNvSpPr>
              <p:nvPr/>
            </p:nvSpPr>
            <p:spPr bwMode="auto">
              <a:xfrm rot="-8328319">
                <a:off x="4312" y="263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1" name="Line 338"/>
              <p:cNvSpPr>
                <a:spLocks noChangeAspect="1" noChangeShapeType="1"/>
              </p:cNvSpPr>
              <p:nvPr/>
            </p:nvSpPr>
            <p:spPr bwMode="auto">
              <a:xfrm rot="3556658">
                <a:off x="4846" y="2231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22" name="Line 339"/>
              <p:cNvSpPr>
                <a:spLocks noChangeAspect="1" noChangeShapeType="1"/>
              </p:cNvSpPr>
              <p:nvPr/>
            </p:nvSpPr>
            <p:spPr bwMode="auto">
              <a:xfrm rot="3556658">
                <a:off x="4865" y="1914"/>
                <a:ext cx="1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23" name="Line 340"/>
              <p:cNvSpPr>
                <a:spLocks noChangeAspect="1" noChangeShapeType="1"/>
              </p:cNvSpPr>
              <p:nvPr/>
            </p:nvSpPr>
            <p:spPr bwMode="auto">
              <a:xfrm rot="3556658" flipH="1">
                <a:off x="5059" y="2239"/>
                <a:ext cx="1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224" name="AutoShape 341"/>
              <p:cNvCxnSpPr>
                <a:cxnSpLocks noChangeAspect="1" noChangeShapeType="1"/>
                <a:stCxn id="233" idx="0"/>
                <a:endCxn id="229" idx="0"/>
              </p:cNvCxnSpPr>
              <p:nvPr/>
            </p:nvCxnSpPr>
            <p:spPr bwMode="auto">
              <a:xfrm>
                <a:off x="4748" y="2260"/>
                <a:ext cx="47" cy="79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25" name="Rectangle 342"/>
              <p:cNvSpPr>
                <a:spLocks noChangeAspect="1" noChangeArrowheads="1"/>
              </p:cNvSpPr>
              <p:nvPr/>
            </p:nvSpPr>
            <p:spPr bwMode="auto">
              <a:xfrm rot="3556658">
                <a:off x="4599" y="2375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6" name="Rectangle 343"/>
              <p:cNvSpPr>
                <a:spLocks noChangeAspect="1" noChangeArrowheads="1"/>
              </p:cNvSpPr>
              <p:nvPr/>
            </p:nvSpPr>
            <p:spPr bwMode="auto">
              <a:xfrm rot="5920532">
                <a:off x="5037" y="2148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7" name="Rectangle 344"/>
              <p:cNvSpPr>
                <a:spLocks noChangeAspect="1" noChangeArrowheads="1"/>
              </p:cNvSpPr>
              <p:nvPr/>
            </p:nvSpPr>
            <p:spPr bwMode="auto">
              <a:xfrm rot="5876067">
                <a:off x="5027" y="2262"/>
                <a:ext cx="43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8" name="Rectangle 345"/>
              <p:cNvSpPr>
                <a:spLocks noChangeAspect="1" noChangeArrowheads="1"/>
              </p:cNvSpPr>
              <p:nvPr/>
            </p:nvSpPr>
            <p:spPr bwMode="auto">
              <a:xfrm rot="3556658">
                <a:off x="4831" y="2237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9" name="Rectangle 346"/>
              <p:cNvSpPr>
                <a:spLocks noChangeAspect="1" noChangeArrowheads="1"/>
              </p:cNvSpPr>
              <p:nvPr/>
            </p:nvSpPr>
            <p:spPr bwMode="auto">
              <a:xfrm rot="3556658">
                <a:off x="4715" y="230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0" name="Rectangle 347"/>
              <p:cNvSpPr>
                <a:spLocks noChangeAspect="1" noChangeArrowheads="1"/>
              </p:cNvSpPr>
              <p:nvPr/>
            </p:nvSpPr>
            <p:spPr bwMode="auto">
              <a:xfrm rot="3556658">
                <a:off x="4785" y="215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1" name="Rectangle 348"/>
              <p:cNvSpPr>
                <a:spLocks noChangeAspect="1" noChangeArrowheads="1"/>
              </p:cNvSpPr>
              <p:nvPr/>
            </p:nvSpPr>
            <p:spPr bwMode="auto">
              <a:xfrm rot="-9849944">
                <a:off x="4892" y="188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2" name="Rectangle 349"/>
              <p:cNvSpPr>
                <a:spLocks noChangeAspect="1" noChangeArrowheads="1"/>
              </p:cNvSpPr>
              <p:nvPr/>
            </p:nvSpPr>
            <p:spPr bwMode="auto">
              <a:xfrm rot="3556658">
                <a:off x="4552" y="229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3" name="Rectangle 350"/>
              <p:cNvSpPr>
                <a:spLocks noChangeAspect="1" noChangeArrowheads="1"/>
              </p:cNvSpPr>
              <p:nvPr/>
            </p:nvSpPr>
            <p:spPr bwMode="auto">
              <a:xfrm rot="3556658">
                <a:off x="4669" y="222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4" name="Rectangle 351"/>
              <p:cNvSpPr>
                <a:spLocks noChangeAspect="1" noChangeArrowheads="1"/>
              </p:cNvSpPr>
              <p:nvPr/>
            </p:nvSpPr>
            <p:spPr bwMode="auto">
              <a:xfrm rot="-9849944">
                <a:off x="4780" y="1860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235" name="AutoShape 352"/>
              <p:cNvCxnSpPr>
                <a:cxnSpLocks noChangeAspect="1" noChangeShapeType="1"/>
                <a:stCxn id="234" idx="3"/>
                <a:endCxn id="234" idx="1"/>
              </p:cNvCxnSpPr>
              <p:nvPr/>
            </p:nvCxnSpPr>
            <p:spPr bwMode="auto">
              <a:xfrm>
                <a:off x="4781" y="2002"/>
                <a:ext cx="42" cy="12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6" name="AutoShape 353"/>
              <p:cNvCxnSpPr>
                <a:cxnSpLocks noChangeAspect="1" noChangeShapeType="1"/>
                <a:stCxn id="234" idx="1"/>
                <a:endCxn id="234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7" name="AutoShape 354"/>
              <p:cNvCxnSpPr>
                <a:cxnSpLocks noChangeAspect="1" noChangeShapeType="1"/>
                <a:stCxn id="234" idx="1"/>
                <a:endCxn id="234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8" name="AutoShape 355"/>
              <p:cNvCxnSpPr>
                <a:cxnSpLocks noChangeAspect="1" noChangeShapeType="1"/>
                <a:stCxn id="234" idx="1"/>
                <a:endCxn id="234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9" name="AutoShape 356"/>
              <p:cNvCxnSpPr>
                <a:cxnSpLocks noChangeAspect="1" noChangeShapeType="1"/>
                <a:stCxn id="234" idx="1"/>
                <a:endCxn id="234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0" name="AutoShape 357"/>
              <p:cNvCxnSpPr>
                <a:cxnSpLocks noChangeAspect="1" noChangeShapeType="1"/>
                <a:stCxn id="227" idx="3"/>
                <a:endCxn id="227" idx="1"/>
              </p:cNvCxnSpPr>
              <p:nvPr/>
            </p:nvCxnSpPr>
            <p:spPr bwMode="auto">
              <a:xfrm flipV="1">
                <a:off x="5046" y="2375"/>
                <a:ext cx="6" cy="43"/>
              </a:xfrm>
              <a:prstGeom prst="straightConnector1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1" name="AutoShape 358"/>
              <p:cNvCxnSpPr>
                <a:cxnSpLocks noChangeAspect="1" noChangeShapeType="1"/>
                <a:stCxn id="234" idx="1"/>
                <a:endCxn id="234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2" name="AutoShape 359"/>
              <p:cNvCxnSpPr>
                <a:cxnSpLocks noChangeAspect="1" noChangeShapeType="1"/>
                <a:stCxn id="234" idx="1"/>
                <a:endCxn id="234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3" name="AutoShape 360"/>
              <p:cNvCxnSpPr>
                <a:cxnSpLocks noChangeAspect="1" noChangeShapeType="1"/>
                <a:stCxn id="234" idx="1"/>
                <a:endCxn id="234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4" name="AutoShape 361"/>
              <p:cNvCxnSpPr>
                <a:cxnSpLocks noChangeAspect="1" noChangeShapeType="1"/>
              </p:cNvCxnSpPr>
              <p:nvPr/>
            </p:nvCxnSpPr>
            <p:spPr bwMode="auto">
              <a:xfrm rot="3556658" flipV="1">
                <a:off x="4893" y="201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5" name="AutoShape 362"/>
              <p:cNvCxnSpPr>
                <a:cxnSpLocks noChangeAspect="1" noChangeShapeType="1"/>
              </p:cNvCxnSpPr>
              <p:nvPr/>
            </p:nvCxnSpPr>
            <p:spPr bwMode="auto">
              <a:xfrm rot="3556658" flipH="1" flipV="1">
                <a:off x="5046" y="2274"/>
                <a:ext cx="34" cy="27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6" name="AutoShape 363"/>
              <p:cNvCxnSpPr>
                <a:cxnSpLocks noChangeAspect="1" noChangeShapeType="1"/>
                <a:stCxn id="227" idx="1"/>
                <a:endCxn id="227" idx="1"/>
              </p:cNvCxnSpPr>
              <p:nvPr/>
            </p:nvCxnSpPr>
            <p:spPr bwMode="auto">
              <a:xfrm>
                <a:off x="5052" y="237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47" name="Line 364"/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576" y="232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48" name="Line 365"/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694" y="225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49" name="Line 366"/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809" y="219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0" name="Line 367"/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618" y="239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1" name="Line 368"/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734" y="2329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2" name="Line 369"/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850" y="226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3" name="Line 370"/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5100" y="2363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4" name="Line 371"/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4967" y="2348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5" name="Line 372"/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5129" y="2252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6" name="Line 373"/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4995" y="223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7" name="Line 374"/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824" y="1898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8" name="Line 375"/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935" y="192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9" name="Line 376"/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786" y="2047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60" name="Line 377"/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897" y="207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61" name="Oval 378"/>
              <p:cNvSpPr>
                <a:spLocks noChangeAspect="1" noChangeArrowheads="1"/>
              </p:cNvSpPr>
              <p:nvPr/>
            </p:nvSpPr>
            <p:spPr bwMode="auto">
              <a:xfrm rot="3556658">
                <a:off x="4987" y="2226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2" name="Oval 379"/>
              <p:cNvSpPr>
                <a:spLocks noChangeAspect="1" noChangeArrowheads="1"/>
              </p:cNvSpPr>
              <p:nvPr/>
            </p:nvSpPr>
            <p:spPr bwMode="auto">
              <a:xfrm rot="3556658">
                <a:off x="4832" y="2336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3" name="Oval 380"/>
              <p:cNvSpPr>
                <a:spLocks noChangeAspect="1" noChangeArrowheads="1"/>
              </p:cNvSpPr>
              <p:nvPr/>
            </p:nvSpPr>
            <p:spPr bwMode="auto">
              <a:xfrm rot="3556658">
                <a:off x="4748" y="2197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4" name="Oval 381"/>
              <p:cNvSpPr>
                <a:spLocks noChangeAspect="1" noChangeArrowheads="1"/>
              </p:cNvSpPr>
              <p:nvPr/>
            </p:nvSpPr>
            <p:spPr bwMode="auto">
              <a:xfrm rot="3556658">
                <a:off x="4912" y="2100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5" name="Oval 382"/>
              <p:cNvSpPr>
                <a:spLocks noChangeAspect="1" noChangeArrowheads="1"/>
              </p:cNvSpPr>
              <p:nvPr/>
            </p:nvSpPr>
            <p:spPr bwMode="auto">
              <a:xfrm rot="3556658">
                <a:off x="4716" y="240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6" name="Oval 383"/>
              <p:cNvSpPr>
                <a:spLocks noChangeAspect="1" noChangeArrowheads="1"/>
              </p:cNvSpPr>
              <p:nvPr/>
            </p:nvSpPr>
            <p:spPr bwMode="auto">
              <a:xfrm rot="3556658">
                <a:off x="4762" y="2377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7" name="Oval 384"/>
              <p:cNvSpPr>
                <a:spLocks noChangeAspect="1" noChangeArrowheads="1"/>
              </p:cNvSpPr>
              <p:nvPr/>
            </p:nvSpPr>
            <p:spPr bwMode="auto">
              <a:xfrm rot="3556658">
                <a:off x="4633" y="2266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8" name="Oval 385"/>
              <p:cNvSpPr>
                <a:spLocks noChangeAspect="1" noChangeArrowheads="1"/>
              </p:cNvSpPr>
              <p:nvPr/>
            </p:nvSpPr>
            <p:spPr bwMode="auto">
              <a:xfrm rot="3556658">
                <a:off x="4679" y="223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9" name="Oval 386"/>
              <p:cNvSpPr>
                <a:spLocks noChangeAspect="1" noChangeArrowheads="1"/>
              </p:cNvSpPr>
              <p:nvPr/>
            </p:nvSpPr>
            <p:spPr bwMode="auto">
              <a:xfrm rot="3556658">
                <a:off x="4599" y="247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0" name="Oval 387"/>
              <p:cNvSpPr>
                <a:spLocks noChangeAspect="1" noChangeArrowheads="1"/>
              </p:cNvSpPr>
              <p:nvPr/>
            </p:nvSpPr>
            <p:spPr bwMode="auto">
              <a:xfrm rot="3556658">
                <a:off x="4517" y="233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1" name="Line 388"/>
              <p:cNvSpPr>
                <a:spLocks noChangeAspect="1" noChangeShapeType="1"/>
              </p:cNvSpPr>
              <p:nvPr/>
            </p:nvSpPr>
            <p:spPr bwMode="auto">
              <a:xfrm flipV="1">
                <a:off x="4458" y="2529"/>
                <a:ext cx="0" cy="136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72" name="Line 389"/>
              <p:cNvSpPr>
                <a:spLocks noChangeAspect="1" noChangeShapeType="1"/>
              </p:cNvSpPr>
              <p:nvPr/>
            </p:nvSpPr>
            <p:spPr bwMode="auto">
              <a:xfrm flipV="1">
                <a:off x="4350" y="2529"/>
                <a:ext cx="0" cy="10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73" name="Text Box 391"/>
              <p:cNvSpPr txBox="1">
                <a:spLocks noChangeAspect="1" noChangeArrowheads="1"/>
              </p:cNvSpPr>
              <p:nvPr/>
            </p:nvSpPr>
            <p:spPr bwMode="auto">
              <a:xfrm>
                <a:off x="4701" y="1781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4" name="Text Box 392"/>
              <p:cNvSpPr txBox="1">
                <a:spLocks noChangeAspect="1" noChangeArrowheads="1"/>
              </p:cNvSpPr>
              <p:nvPr/>
            </p:nvSpPr>
            <p:spPr bwMode="auto">
              <a:xfrm>
                <a:off x="4620" y="1915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5" name="Text Box 393"/>
              <p:cNvSpPr txBox="1">
                <a:spLocks noChangeAspect="1" noChangeArrowheads="1"/>
              </p:cNvSpPr>
              <p:nvPr/>
            </p:nvSpPr>
            <p:spPr bwMode="auto">
              <a:xfrm>
                <a:off x="4307" y="1713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6" name="Text Box 394"/>
              <p:cNvSpPr txBox="1">
                <a:spLocks noChangeAspect="1" noChangeArrowheads="1"/>
              </p:cNvSpPr>
              <p:nvPr/>
            </p:nvSpPr>
            <p:spPr bwMode="auto">
              <a:xfrm>
                <a:off x="4527" y="1984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7" name="Text Box 395"/>
              <p:cNvSpPr txBox="1">
                <a:spLocks noChangeAspect="1" noChangeArrowheads="1"/>
              </p:cNvSpPr>
              <p:nvPr/>
            </p:nvSpPr>
            <p:spPr bwMode="auto">
              <a:xfrm>
                <a:off x="4527" y="2092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8" name="Arc 396"/>
              <p:cNvSpPr>
                <a:spLocks noChangeAspect="1"/>
              </p:cNvSpPr>
              <p:nvPr/>
            </p:nvSpPr>
            <p:spPr bwMode="auto">
              <a:xfrm>
                <a:off x="4350" y="2477"/>
                <a:ext cx="107" cy="54"/>
              </a:xfrm>
              <a:custGeom>
                <a:avLst/>
                <a:gdLst>
                  <a:gd name="T0" fmla="*/ 0 w 43194"/>
                  <a:gd name="T1" fmla="*/ 0 h 21600"/>
                  <a:gd name="T2" fmla="*/ 0 w 43194"/>
                  <a:gd name="T3" fmla="*/ 0 h 21600"/>
                  <a:gd name="T4" fmla="*/ 0 w 43194"/>
                  <a:gd name="T5" fmla="*/ 0 h 2160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3194" h="21600" fill="none" extrusionOk="0">
                    <a:moveTo>
                      <a:pt x="-1" y="21109"/>
                    </a:moveTo>
                    <a:cubicBezTo>
                      <a:pt x="265" y="9374"/>
                      <a:pt x="9855" y="-1"/>
                      <a:pt x="21594" y="0"/>
                    </a:cubicBezTo>
                    <a:cubicBezTo>
                      <a:pt x="33523" y="0"/>
                      <a:pt x="43194" y="9670"/>
                      <a:pt x="43194" y="21600"/>
                    </a:cubicBezTo>
                  </a:path>
                  <a:path w="43194" h="21600" stroke="0" extrusionOk="0">
                    <a:moveTo>
                      <a:pt x="-1" y="21109"/>
                    </a:moveTo>
                    <a:cubicBezTo>
                      <a:pt x="265" y="9374"/>
                      <a:pt x="9855" y="-1"/>
                      <a:pt x="21594" y="0"/>
                    </a:cubicBezTo>
                    <a:cubicBezTo>
                      <a:pt x="33523" y="0"/>
                      <a:pt x="43194" y="9670"/>
                      <a:pt x="43194" y="21600"/>
                    </a:cubicBezTo>
                    <a:lnTo>
                      <a:pt x="21594" y="21600"/>
                    </a:lnTo>
                    <a:lnTo>
                      <a:pt x="-1" y="21109"/>
                    </a:lnTo>
                    <a:close/>
                  </a:path>
                </a:pathLst>
              </a:cu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118873835"/>
      </p:ext>
    </p:extLst>
  </p:cSld>
  <p:clrMapOvr>
    <a:masterClrMapping/>
  </p:clrMapOvr>
  <p:transition>
    <p:blinds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8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208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208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83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2083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2083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83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2083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2083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0835" grpId="0" build="p"/>
    </p:bld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5890" name="Rectangle 2"/>
          <p:cNvSpPr>
            <a:spLocks noGrp="1"/>
          </p:cNvSpPr>
          <p:nvPr>
            <p:ph type="title" idx="4294967295"/>
          </p:nvPr>
        </p:nvSpPr>
        <p:spPr>
          <a:xfrm>
            <a:off x="1770379" y="283428"/>
            <a:ext cx="8664575" cy="1139825"/>
          </a:xfrm>
          <a:noFill/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vert="horz" lIns="90488" tIns="44450" rIns="90488" bIns="44450" rtlCol="0" anchor="ctr">
            <a:normAutofit/>
          </a:bodyPr>
          <a:lstStyle/>
          <a:p>
            <a:pPr algn="ctr"/>
            <a:r>
              <a:rPr lang="en-US" altLang="en-US" b="1" dirty="0" err="1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Phycoerytherin</a:t>
            </a:r>
            <a:r>
              <a:rPr lang="en-US" altLang="en-US" b="1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(PE).</a:t>
            </a:r>
          </a:p>
        </p:txBody>
      </p:sp>
      <p:grpSp>
        <p:nvGrpSpPr>
          <p:cNvPr id="165891" name="Group 3"/>
          <p:cNvGrpSpPr>
            <a:grpSpLocks/>
          </p:cNvGrpSpPr>
          <p:nvPr/>
        </p:nvGrpSpPr>
        <p:grpSpPr bwMode="auto">
          <a:xfrm>
            <a:off x="2313560" y="1115728"/>
            <a:ext cx="7567125" cy="4546600"/>
            <a:chOff x="615" y="1160"/>
            <a:chExt cx="5163" cy="2864"/>
          </a:xfrm>
        </p:grpSpPr>
        <p:sp>
          <p:nvSpPr>
            <p:cNvPr id="165892" name="AutoShape 4"/>
            <p:cNvSpPr>
              <a:spLocks noChangeArrowheads="1"/>
            </p:cNvSpPr>
            <p:nvPr/>
          </p:nvSpPr>
          <p:spPr bwMode="auto">
            <a:xfrm>
              <a:off x="804" y="1584"/>
              <a:ext cx="4632" cy="2164"/>
            </a:xfrm>
            <a:prstGeom prst="roundRect">
              <a:avLst>
                <a:gd name="adj" fmla="val 12495"/>
              </a:avLst>
            </a:prstGeom>
            <a:solidFill>
              <a:srgbClr val="CECECE"/>
            </a:solidFill>
            <a:ln w="50800">
              <a:solidFill>
                <a:schemeClr val="folHlink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65893" name="Rectangle 5"/>
            <p:cNvSpPr>
              <a:spLocks noChangeArrowheads="1"/>
            </p:cNvSpPr>
            <p:nvPr/>
          </p:nvSpPr>
          <p:spPr bwMode="auto">
            <a:xfrm>
              <a:off x="2031" y="1176"/>
              <a:ext cx="1106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0488" tIns="44450" rIns="90488" bIns="44450">
              <a:spAutoFit/>
            </a:bodyPr>
            <a:lstStyle/>
            <a:p>
              <a:pPr eaLnBrk="0" hangingPunct="0"/>
              <a:r>
                <a:rPr lang="en-US" altLang="en-US" sz="2000" b="1" dirty="0"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Excitation</a:t>
              </a:r>
            </a:p>
          </p:txBody>
        </p:sp>
        <p:sp>
          <p:nvSpPr>
            <p:cNvPr id="165894" name="Rectangle 6"/>
            <p:cNvSpPr>
              <a:spLocks noChangeArrowheads="1"/>
            </p:cNvSpPr>
            <p:nvPr/>
          </p:nvSpPr>
          <p:spPr bwMode="auto">
            <a:xfrm>
              <a:off x="3395" y="1160"/>
              <a:ext cx="1002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0488" tIns="44450" rIns="90488" bIns="44450">
              <a:spAutoFit/>
            </a:bodyPr>
            <a:lstStyle/>
            <a:p>
              <a:pPr eaLnBrk="0" hangingPunct="0"/>
              <a:r>
                <a:rPr lang="en-US" altLang="en-US" sz="2000" b="1" dirty="0"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Emission</a:t>
              </a:r>
            </a:p>
          </p:txBody>
        </p:sp>
        <p:sp>
          <p:nvSpPr>
            <p:cNvPr id="165895" name="Rectangle 7"/>
            <p:cNvSpPr>
              <a:spLocks noChangeArrowheads="1"/>
            </p:cNvSpPr>
            <p:nvPr/>
          </p:nvSpPr>
          <p:spPr bwMode="auto">
            <a:xfrm>
              <a:off x="615" y="1334"/>
              <a:ext cx="5163" cy="2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0488" tIns="44450" rIns="90488" bIns="44450">
              <a:spAutoFit/>
            </a:bodyPr>
            <a:lstStyle/>
            <a:p>
              <a:pPr eaLnBrk="0" hangingPunct="0"/>
              <a:r>
                <a:rPr lang="en-US" altLang="en-US" sz="1600" b="1" dirty="0"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300 nm      400 nm            500 nm             600 nm            700 nm</a:t>
              </a:r>
            </a:p>
          </p:txBody>
        </p:sp>
        <p:sp>
          <p:nvSpPr>
            <p:cNvPr id="165896" name="Line 8"/>
            <p:cNvSpPr>
              <a:spLocks noChangeShapeType="1"/>
            </p:cNvSpPr>
            <p:nvPr/>
          </p:nvSpPr>
          <p:spPr bwMode="auto">
            <a:xfrm>
              <a:off x="1798" y="1605"/>
              <a:ext cx="0" cy="36"/>
            </a:xfrm>
            <a:prstGeom prst="line">
              <a:avLst/>
            </a:prstGeom>
            <a:noFill/>
            <a:ln w="5080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65897" name="Line 9"/>
            <p:cNvSpPr>
              <a:spLocks noChangeShapeType="1"/>
            </p:cNvSpPr>
            <p:nvPr/>
          </p:nvSpPr>
          <p:spPr bwMode="auto">
            <a:xfrm>
              <a:off x="2913" y="1596"/>
              <a:ext cx="0" cy="36"/>
            </a:xfrm>
            <a:prstGeom prst="line">
              <a:avLst/>
            </a:prstGeom>
            <a:noFill/>
            <a:ln w="5080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65898" name="Line 10"/>
            <p:cNvSpPr>
              <a:spLocks noChangeShapeType="1"/>
            </p:cNvSpPr>
            <p:nvPr/>
          </p:nvSpPr>
          <p:spPr bwMode="auto">
            <a:xfrm>
              <a:off x="4027" y="1596"/>
              <a:ext cx="0" cy="36"/>
            </a:xfrm>
            <a:prstGeom prst="line">
              <a:avLst/>
            </a:prstGeom>
            <a:noFill/>
            <a:ln w="5080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65899" name="Line 11"/>
            <p:cNvSpPr>
              <a:spLocks noChangeShapeType="1"/>
            </p:cNvSpPr>
            <p:nvPr/>
          </p:nvSpPr>
          <p:spPr bwMode="auto">
            <a:xfrm>
              <a:off x="5142" y="1587"/>
              <a:ext cx="0" cy="36"/>
            </a:xfrm>
            <a:prstGeom prst="line">
              <a:avLst/>
            </a:prstGeom>
            <a:noFill/>
            <a:ln w="5080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65900" name="Line 12"/>
            <p:cNvSpPr>
              <a:spLocks noChangeShapeType="1"/>
            </p:cNvSpPr>
            <p:nvPr/>
          </p:nvSpPr>
          <p:spPr bwMode="auto">
            <a:xfrm>
              <a:off x="1256" y="1592"/>
              <a:ext cx="0" cy="28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65901" name="Line 13"/>
            <p:cNvSpPr>
              <a:spLocks noChangeShapeType="1"/>
            </p:cNvSpPr>
            <p:nvPr/>
          </p:nvSpPr>
          <p:spPr bwMode="auto">
            <a:xfrm>
              <a:off x="2367" y="1586"/>
              <a:ext cx="0" cy="28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65902" name="Line 14"/>
            <p:cNvSpPr>
              <a:spLocks noChangeShapeType="1"/>
            </p:cNvSpPr>
            <p:nvPr/>
          </p:nvSpPr>
          <p:spPr bwMode="auto">
            <a:xfrm>
              <a:off x="3479" y="1586"/>
              <a:ext cx="0" cy="28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65903" name="Line 15"/>
            <p:cNvSpPr>
              <a:spLocks noChangeShapeType="1"/>
            </p:cNvSpPr>
            <p:nvPr/>
          </p:nvSpPr>
          <p:spPr bwMode="auto">
            <a:xfrm>
              <a:off x="4590" y="1581"/>
              <a:ext cx="0" cy="28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65904" name="Line 16"/>
            <p:cNvSpPr>
              <a:spLocks noChangeShapeType="1"/>
            </p:cNvSpPr>
            <p:nvPr/>
          </p:nvSpPr>
          <p:spPr bwMode="auto">
            <a:xfrm>
              <a:off x="998" y="1592"/>
              <a:ext cx="0" cy="28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65905" name="Line 17"/>
            <p:cNvSpPr>
              <a:spLocks noChangeShapeType="1"/>
            </p:cNvSpPr>
            <p:nvPr/>
          </p:nvSpPr>
          <p:spPr bwMode="auto">
            <a:xfrm>
              <a:off x="2108" y="1586"/>
              <a:ext cx="0" cy="28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65906" name="Line 18"/>
            <p:cNvSpPr>
              <a:spLocks noChangeShapeType="1"/>
            </p:cNvSpPr>
            <p:nvPr/>
          </p:nvSpPr>
          <p:spPr bwMode="auto">
            <a:xfrm>
              <a:off x="3220" y="1586"/>
              <a:ext cx="0" cy="28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65907" name="Line 19"/>
            <p:cNvSpPr>
              <a:spLocks noChangeShapeType="1"/>
            </p:cNvSpPr>
            <p:nvPr/>
          </p:nvSpPr>
          <p:spPr bwMode="auto">
            <a:xfrm>
              <a:off x="4331" y="1581"/>
              <a:ext cx="0" cy="28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65908" name="Line 20"/>
            <p:cNvSpPr>
              <a:spLocks noChangeShapeType="1"/>
            </p:cNvSpPr>
            <p:nvPr/>
          </p:nvSpPr>
          <p:spPr bwMode="auto">
            <a:xfrm>
              <a:off x="1541" y="1598"/>
              <a:ext cx="0" cy="27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65909" name="Line 21"/>
            <p:cNvSpPr>
              <a:spLocks noChangeShapeType="1"/>
            </p:cNvSpPr>
            <p:nvPr/>
          </p:nvSpPr>
          <p:spPr bwMode="auto">
            <a:xfrm>
              <a:off x="2651" y="1592"/>
              <a:ext cx="0" cy="28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65910" name="Line 22"/>
            <p:cNvSpPr>
              <a:spLocks noChangeShapeType="1"/>
            </p:cNvSpPr>
            <p:nvPr/>
          </p:nvSpPr>
          <p:spPr bwMode="auto">
            <a:xfrm>
              <a:off x="3762" y="1592"/>
              <a:ext cx="0" cy="28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65911" name="Line 23"/>
            <p:cNvSpPr>
              <a:spLocks noChangeShapeType="1"/>
            </p:cNvSpPr>
            <p:nvPr/>
          </p:nvSpPr>
          <p:spPr bwMode="auto">
            <a:xfrm>
              <a:off x="4874" y="1586"/>
              <a:ext cx="0" cy="28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65912" name="Line 24"/>
            <p:cNvSpPr>
              <a:spLocks noChangeShapeType="1"/>
            </p:cNvSpPr>
            <p:nvPr/>
          </p:nvSpPr>
          <p:spPr bwMode="auto">
            <a:xfrm>
              <a:off x="1798" y="3716"/>
              <a:ext cx="0" cy="36"/>
            </a:xfrm>
            <a:prstGeom prst="line">
              <a:avLst/>
            </a:prstGeom>
            <a:noFill/>
            <a:ln w="5080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65913" name="Line 25"/>
            <p:cNvSpPr>
              <a:spLocks noChangeShapeType="1"/>
            </p:cNvSpPr>
            <p:nvPr/>
          </p:nvSpPr>
          <p:spPr bwMode="auto">
            <a:xfrm>
              <a:off x="2913" y="3707"/>
              <a:ext cx="0" cy="36"/>
            </a:xfrm>
            <a:prstGeom prst="line">
              <a:avLst/>
            </a:prstGeom>
            <a:noFill/>
            <a:ln w="5080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65914" name="Line 26"/>
            <p:cNvSpPr>
              <a:spLocks noChangeShapeType="1"/>
            </p:cNvSpPr>
            <p:nvPr/>
          </p:nvSpPr>
          <p:spPr bwMode="auto">
            <a:xfrm>
              <a:off x="4027" y="3707"/>
              <a:ext cx="0" cy="36"/>
            </a:xfrm>
            <a:prstGeom prst="line">
              <a:avLst/>
            </a:prstGeom>
            <a:noFill/>
            <a:ln w="5080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65915" name="Line 27"/>
            <p:cNvSpPr>
              <a:spLocks noChangeShapeType="1"/>
            </p:cNvSpPr>
            <p:nvPr/>
          </p:nvSpPr>
          <p:spPr bwMode="auto">
            <a:xfrm>
              <a:off x="5142" y="3698"/>
              <a:ext cx="0" cy="37"/>
            </a:xfrm>
            <a:prstGeom prst="line">
              <a:avLst/>
            </a:prstGeom>
            <a:noFill/>
            <a:ln w="5080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65916" name="Freeform 28"/>
            <p:cNvSpPr>
              <a:spLocks/>
            </p:cNvSpPr>
            <p:nvPr/>
          </p:nvSpPr>
          <p:spPr bwMode="auto">
            <a:xfrm>
              <a:off x="2238" y="1964"/>
              <a:ext cx="1797" cy="1763"/>
            </a:xfrm>
            <a:custGeom>
              <a:avLst/>
              <a:gdLst>
                <a:gd name="T0" fmla="*/ 0 w 1659"/>
                <a:gd name="T1" fmla="*/ 1751 h 1763"/>
                <a:gd name="T2" fmla="*/ 59 w 1659"/>
                <a:gd name="T3" fmla="*/ 1740 h 1763"/>
                <a:gd name="T4" fmla="*/ 143 w 1659"/>
                <a:gd name="T5" fmla="*/ 1685 h 1763"/>
                <a:gd name="T6" fmla="*/ 203 w 1659"/>
                <a:gd name="T7" fmla="*/ 1619 h 1763"/>
                <a:gd name="T8" fmla="*/ 238 w 1659"/>
                <a:gd name="T9" fmla="*/ 1532 h 1763"/>
                <a:gd name="T10" fmla="*/ 298 w 1659"/>
                <a:gd name="T11" fmla="*/ 1357 h 1763"/>
                <a:gd name="T12" fmla="*/ 334 w 1659"/>
                <a:gd name="T13" fmla="*/ 1204 h 1763"/>
                <a:gd name="T14" fmla="*/ 369 w 1659"/>
                <a:gd name="T15" fmla="*/ 1007 h 1763"/>
                <a:gd name="T16" fmla="*/ 441 w 1659"/>
                <a:gd name="T17" fmla="*/ 635 h 1763"/>
                <a:gd name="T18" fmla="*/ 501 w 1659"/>
                <a:gd name="T19" fmla="*/ 460 h 1763"/>
                <a:gd name="T20" fmla="*/ 584 w 1659"/>
                <a:gd name="T21" fmla="*/ 395 h 1763"/>
                <a:gd name="T22" fmla="*/ 656 w 1659"/>
                <a:gd name="T23" fmla="*/ 340 h 1763"/>
                <a:gd name="T24" fmla="*/ 775 w 1659"/>
                <a:gd name="T25" fmla="*/ 383 h 1763"/>
                <a:gd name="T26" fmla="*/ 859 w 1659"/>
                <a:gd name="T27" fmla="*/ 405 h 1763"/>
                <a:gd name="T28" fmla="*/ 954 w 1659"/>
                <a:gd name="T29" fmla="*/ 383 h 1763"/>
                <a:gd name="T30" fmla="*/ 1061 w 1659"/>
                <a:gd name="T31" fmla="*/ 296 h 1763"/>
                <a:gd name="T32" fmla="*/ 1109 w 1659"/>
                <a:gd name="T33" fmla="*/ 176 h 1763"/>
                <a:gd name="T34" fmla="*/ 1157 w 1659"/>
                <a:gd name="T35" fmla="*/ 88 h 1763"/>
                <a:gd name="T36" fmla="*/ 1240 w 1659"/>
                <a:gd name="T37" fmla="*/ 33 h 1763"/>
                <a:gd name="T38" fmla="*/ 1300 w 1659"/>
                <a:gd name="T39" fmla="*/ 0 h 1763"/>
                <a:gd name="T40" fmla="*/ 1336 w 1659"/>
                <a:gd name="T41" fmla="*/ 66 h 1763"/>
                <a:gd name="T42" fmla="*/ 1312 w 1659"/>
                <a:gd name="T43" fmla="*/ 383 h 1763"/>
                <a:gd name="T44" fmla="*/ 1336 w 1659"/>
                <a:gd name="T45" fmla="*/ 657 h 1763"/>
                <a:gd name="T46" fmla="*/ 1348 w 1659"/>
                <a:gd name="T47" fmla="*/ 919 h 1763"/>
                <a:gd name="T48" fmla="*/ 1360 w 1659"/>
                <a:gd name="T49" fmla="*/ 1204 h 1763"/>
                <a:gd name="T50" fmla="*/ 1383 w 1659"/>
                <a:gd name="T51" fmla="*/ 1379 h 1763"/>
                <a:gd name="T52" fmla="*/ 1419 w 1659"/>
                <a:gd name="T53" fmla="*/ 1499 h 1763"/>
                <a:gd name="T54" fmla="*/ 1455 w 1659"/>
                <a:gd name="T55" fmla="*/ 1587 h 1763"/>
                <a:gd name="T56" fmla="*/ 1503 w 1659"/>
                <a:gd name="T57" fmla="*/ 1674 h 1763"/>
                <a:gd name="T58" fmla="*/ 1551 w 1659"/>
                <a:gd name="T59" fmla="*/ 1718 h 1763"/>
                <a:gd name="T60" fmla="*/ 1658 w 1659"/>
                <a:gd name="T61" fmla="*/ 1762 h 17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659" h="1763">
                  <a:moveTo>
                    <a:pt x="0" y="1751"/>
                  </a:moveTo>
                  <a:lnTo>
                    <a:pt x="59" y="1740"/>
                  </a:lnTo>
                  <a:lnTo>
                    <a:pt x="143" y="1685"/>
                  </a:lnTo>
                  <a:lnTo>
                    <a:pt x="203" y="1619"/>
                  </a:lnTo>
                  <a:lnTo>
                    <a:pt x="238" y="1532"/>
                  </a:lnTo>
                  <a:lnTo>
                    <a:pt x="298" y="1357"/>
                  </a:lnTo>
                  <a:lnTo>
                    <a:pt x="334" y="1204"/>
                  </a:lnTo>
                  <a:lnTo>
                    <a:pt x="369" y="1007"/>
                  </a:lnTo>
                  <a:lnTo>
                    <a:pt x="441" y="635"/>
                  </a:lnTo>
                  <a:lnTo>
                    <a:pt x="501" y="460"/>
                  </a:lnTo>
                  <a:lnTo>
                    <a:pt x="584" y="395"/>
                  </a:lnTo>
                  <a:lnTo>
                    <a:pt x="656" y="340"/>
                  </a:lnTo>
                  <a:lnTo>
                    <a:pt x="775" y="383"/>
                  </a:lnTo>
                  <a:lnTo>
                    <a:pt x="859" y="405"/>
                  </a:lnTo>
                  <a:lnTo>
                    <a:pt x="954" y="383"/>
                  </a:lnTo>
                  <a:lnTo>
                    <a:pt x="1061" y="296"/>
                  </a:lnTo>
                  <a:lnTo>
                    <a:pt x="1109" y="176"/>
                  </a:lnTo>
                  <a:lnTo>
                    <a:pt x="1157" y="88"/>
                  </a:lnTo>
                  <a:lnTo>
                    <a:pt x="1240" y="33"/>
                  </a:lnTo>
                  <a:lnTo>
                    <a:pt x="1300" y="0"/>
                  </a:lnTo>
                  <a:lnTo>
                    <a:pt x="1336" y="66"/>
                  </a:lnTo>
                  <a:lnTo>
                    <a:pt x="1312" y="383"/>
                  </a:lnTo>
                  <a:lnTo>
                    <a:pt x="1336" y="657"/>
                  </a:lnTo>
                  <a:lnTo>
                    <a:pt x="1348" y="919"/>
                  </a:lnTo>
                  <a:lnTo>
                    <a:pt x="1360" y="1204"/>
                  </a:lnTo>
                  <a:lnTo>
                    <a:pt x="1383" y="1379"/>
                  </a:lnTo>
                  <a:lnTo>
                    <a:pt x="1419" y="1499"/>
                  </a:lnTo>
                  <a:lnTo>
                    <a:pt x="1455" y="1587"/>
                  </a:lnTo>
                  <a:lnTo>
                    <a:pt x="1503" y="1674"/>
                  </a:lnTo>
                  <a:lnTo>
                    <a:pt x="1551" y="1718"/>
                  </a:lnTo>
                  <a:lnTo>
                    <a:pt x="1658" y="1762"/>
                  </a:lnTo>
                </a:path>
              </a:pathLst>
            </a:custGeom>
            <a:gradFill rotWithShape="0">
              <a:gsLst>
                <a:gs pos="0">
                  <a:srgbClr val="063DE8">
                    <a:gamma/>
                    <a:tint val="50196"/>
                    <a:invGamma/>
                  </a:srgbClr>
                </a:gs>
                <a:gs pos="100000">
                  <a:srgbClr val="063DE8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762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65917" name="Freeform 29"/>
            <p:cNvSpPr>
              <a:spLocks/>
            </p:cNvSpPr>
            <p:nvPr/>
          </p:nvSpPr>
          <p:spPr bwMode="auto">
            <a:xfrm>
              <a:off x="3272" y="1976"/>
              <a:ext cx="1383" cy="1762"/>
            </a:xfrm>
            <a:custGeom>
              <a:avLst/>
              <a:gdLst>
                <a:gd name="T0" fmla="*/ 0 w 1277"/>
                <a:gd name="T1" fmla="*/ 1761 h 1762"/>
                <a:gd name="T2" fmla="*/ 84 w 1277"/>
                <a:gd name="T3" fmla="*/ 1728 h 1762"/>
                <a:gd name="T4" fmla="*/ 179 w 1277"/>
                <a:gd name="T5" fmla="*/ 1684 h 1762"/>
                <a:gd name="T6" fmla="*/ 227 w 1277"/>
                <a:gd name="T7" fmla="*/ 1629 h 1762"/>
                <a:gd name="T8" fmla="*/ 262 w 1277"/>
                <a:gd name="T9" fmla="*/ 1542 h 1762"/>
                <a:gd name="T10" fmla="*/ 310 w 1277"/>
                <a:gd name="T11" fmla="*/ 1356 h 1762"/>
                <a:gd name="T12" fmla="*/ 346 w 1277"/>
                <a:gd name="T13" fmla="*/ 962 h 1762"/>
                <a:gd name="T14" fmla="*/ 394 w 1277"/>
                <a:gd name="T15" fmla="*/ 558 h 1762"/>
                <a:gd name="T16" fmla="*/ 430 w 1277"/>
                <a:gd name="T17" fmla="*/ 306 h 1762"/>
                <a:gd name="T18" fmla="*/ 453 w 1277"/>
                <a:gd name="T19" fmla="*/ 109 h 1762"/>
                <a:gd name="T20" fmla="*/ 453 w 1277"/>
                <a:gd name="T21" fmla="*/ 22 h 1762"/>
                <a:gd name="T22" fmla="*/ 501 w 1277"/>
                <a:gd name="T23" fmla="*/ 0 h 1762"/>
                <a:gd name="T24" fmla="*/ 513 w 1277"/>
                <a:gd name="T25" fmla="*/ 21 h 1762"/>
                <a:gd name="T26" fmla="*/ 549 w 1277"/>
                <a:gd name="T27" fmla="*/ 404 h 1762"/>
                <a:gd name="T28" fmla="*/ 596 w 1277"/>
                <a:gd name="T29" fmla="*/ 820 h 1762"/>
                <a:gd name="T30" fmla="*/ 680 w 1277"/>
                <a:gd name="T31" fmla="*/ 1301 h 1762"/>
                <a:gd name="T32" fmla="*/ 799 w 1277"/>
                <a:gd name="T33" fmla="*/ 1465 h 1762"/>
                <a:gd name="T34" fmla="*/ 918 w 1277"/>
                <a:gd name="T35" fmla="*/ 1553 h 1762"/>
                <a:gd name="T36" fmla="*/ 1026 w 1277"/>
                <a:gd name="T37" fmla="*/ 1640 h 1762"/>
                <a:gd name="T38" fmla="*/ 1145 w 1277"/>
                <a:gd name="T39" fmla="*/ 1728 h 1762"/>
                <a:gd name="T40" fmla="*/ 1276 w 1277"/>
                <a:gd name="T41" fmla="*/ 1761 h 17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77" h="1762">
                  <a:moveTo>
                    <a:pt x="0" y="1761"/>
                  </a:moveTo>
                  <a:lnTo>
                    <a:pt x="84" y="1728"/>
                  </a:lnTo>
                  <a:lnTo>
                    <a:pt x="179" y="1684"/>
                  </a:lnTo>
                  <a:lnTo>
                    <a:pt x="227" y="1629"/>
                  </a:lnTo>
                  <a:lnTo>
                    <a:pt x="262" y="1542"/>
                  </a:lnTo>
                  <a:lnTo>
                    <a:pt x="310" y="1356"/>
                  </a:lnTo>
                  <a:lnTo>
                    <a:pt x="346" y="962"/>
                  </a:lnTo>
                  <a:lnTo>
                    <a:pt x="394" y="558"/>
                  </a:lnTo>
                  <a:lnTo>
                    <a:pt x="430" y="306"/>
                  </a:lnTo>
                  <a:lnTo>
                    <a:pt x="453" y="109"/>
                  </a:lnTo>
                  <a:lnTo>
                    <a:pt x="453" y="22"/>
                  </a:lnTo>
                  <a:lnTo>
                    <a:pt x="501" y="0"/>
                  </a:lnTo>
                  <a:lnTo>
                    <a:pt x="513" y="21"/>
                  </a:lnTo>
                  <a:lnTo>
                    <a:pt x="549" y="404"/>
                  </a:lnTo>
                  <a:lnTo>
                    <a:pt x="596" y="820"/>
                  </a:lnTo>
                  <a:lnTo>
                    <a:pt x="680" y="1301"/>
                  </a:lnTo>
                  <a:lnTo>
                    <a:pt x="799" y="1465"/>
                  </a:lnTo>
                  <a:lnTo>
                    <a:pt x="918" y="1553"/>
                  </a:lnTo>
                  <a:lnTo>
                    <a:pt x="1026" y="1640"/>
                  </a:lnTo>
                  <a:lnTo>
                    <a:pt x="1145" y="1728"/>
                  </a:lnTo>
                  <a:lnTo>
                    <a:pt x="1276" y="1761"/>
                  </a:lnTo>
                </a:path>
              </a:pathLst>
            </a:custGeom>
            <a:gradFill rotWithShape="0">
              <a:gsLst>
                <a:gs pos="0">
                  <a:srgbClr val="F57B49">
                    <a:gamma/>
                    <a:tint val="60000"/>
                    <a:invGamma/>
                  </a:srgbClr>
                </a:gs>
                <a:gs pos="100000">
                  <a:srgbClr val="F57B49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762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65918" name="Line 30"/>
            <p:cNvSpPr>
              <a:spLocks noChangeShapeType="1"/>
            </p:cNvSpPr>
            <p:nvPr/>
          </p:nvSpPr>
          <p:spPr bwMode="auto">
            <a:xfrm>
              <a:off x="2781" y="1608"/>
              <a:ext cx="0" cy="2107"/>
            </a:xfrm>
            <a:prstGeom prst="line">
              <a:avLst/>
            </a:prstGeom>
            <a:noFill/>
            <a:ln w="76200">
              <a:solidFill>
                <a:schemeClr val="bg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65919" name="Line 31"/>
            <p:cNvSpPr>
              <a:spLocks noChangeShapeType="1"/>
            </p:cNvSpPr>
            <p:nvPr/>
          </p:nvSpPr>
          <p:spPr bwMode="auto">
            <a:xfrm>
              <a:off x="3091" y="1608"/>
              <a:ext cx="0" cy="2102"/>
            </a:xfrm>
            <a:prstGeom prst="line">
              <a:avLst/>
            </a:prstGeom>
            <a:noFill/>
            <a:ln w="76200">
              <a:solidFill>
                <a:srgbClr val="86FFDB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65920" name="Line 32"/>
            <p:cNvSpPr>
              <a:spLocks noChangeShapeType="1"/>
            </p:cNvSpPr>
            <p:nvPr/>
          </p:nvSpPr>
          <p:spPr bwMode="auto">
            <a:xfrm>
              <a:off x="1256" y="1608"/>
              <a:ext cx="0" cy="2107"/>
            </a:xfrm>
            <a:prstGeom prst="line">
              <a:avLst/>
            </a:prstGeom>
            <a:noFill/>
            <a:ln w="76200">
              <a:solidFill>
                <a:srgbClr val="DEC4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65921" name="Line 33"/>
            <p:cNvSpPr>
              <a:spLocks noChangeShapeType="1"/>
            </p:cNvSpPr>
            <p:nvPr/>
          </p:nvSpPr>
          <p:spPr bwMode="auto">
            <a:xfrm>
              <a:off x="2406" y="1608"/>
              <a:ext cx="0" cy="2107"/>
            </a:xfrm>
            <a:prstGeom prst="line">
              <a:avLst/>
            </a:prstGeom>
            <a:noFill/>
            <a:ln w="76200">
              <a:solidFill>
                <a:srgbClr val="AF79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65922" name="Rectangle 34"/>
            <p:cNvSpPr>
              <a:spLocks noChangeArrowheads="1"/>
            </p:cNvSpPr>
            <p:nvPr/>
          </p:nvSpPr>
          <p:spPr bwMode="auto">
            <a:xfrm>
              <a:off x="2640" y="3774"/>
              <a:ext cx="841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0488" tIns="44450" rIns="90488" bIns="44450">
              <a:spAutoFit/>
            </a:bodyPr>
            <a:lstStyle/>
            <a:p>
              <a:pPr eaLnBrk="0" hangingPunct="0"/>
              <a:r>
                <a:rPr lang="en-US" altLang="en-US" sz="2000" b="1" dirty="0"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Protein</a:t>
              </a:r>
            </a:p>
          </p:txBody>
        </p:sp>
      </p:grpSp>
      <p:grpSp>
        <p:nvGrpSpPr>
          <p:cNvPr id="35" name="Group 34"/>
          <p:cNvGrpSpPr/>
          <p:nvPr/>
        </p:nvGrpSpPr>
        <p:grpSpPr>
          <a:xfrm>
            <a:off x="0" y="5607698"/>
            <a:ext cx="12192000" cy="1250302"/>
            <a:chOff x="0" y="5607698"/>
            <a:chExt cx="12192000" cy="1250302"/>
          </a:xfrm>
        </p:grpSpPr>
        <p:sp>
          <p:nvSpPr>
            <p:cNvPr id="36" name="Rectangle 35"/>
            <p:cNvSpPr/>
            <p:nvPr/>
          </p:nvSpPr>
          <p:spPr>
            <a:xfrm>
              <a:off x="0" y="5607698"/>
              <a:ext cx="12192000" cy="1250302"/>
            </a:xfrm>
            <a:prstGeom prst="rect">
              <a:avLst/>
            </a:prstGeom>
            <a:solidFill>
              <a:srgbClr val="FFF6D9"/>
            </a:solidFill>
            <a:ln>
              <a:gradFill>
                <a:gsLst>
                  <a:gs pos="0">
                    <a:schemeClr val="accent1">
                      <a:lumMod val="5000"/>
                      <a:lumOff val="95000"/>
                    </a:schemeClr>
                  </a:gs>
                  <a:gs pos="74000">
                    <a:schemeClr val="accent1">
                      <a:lumMod val="45000"/>
                      <a:lumOff val="55000"/>
                    </a:schemeClr>
                  </a:gs>
                  <a:gs pos="40000">
                    <a:schemeClr val="accent1">
                      <a:lumMod val="45000"/>
                      <a:lumOff val="55000"/>
                    </a:schemeClr>
                  </a:gs>
                  <a:gs pos="100000">
                    <a:schemeClr val="accent1">
                      <a:lumMod val="30000"/>
                      <a:lumOff val="70000"/>
                    </a:schemeClr>
                  </a:gs>
                </a:gsLst>
                <a:lin ang="5400000" scaled="1"/>
              </a:gradFill>
            </a:ln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GB" sz="2400" b="1" dirty="0">
                  <a:solidFill>
                    <a:srgbClr val="FF0000"/>
                  </a:solidFill>
                </a:rPr>
                <a:t>				Malcolm Needs CSci FIBMS FBBTS</a:t>
              </a:r>
            </a:p>
          </p:txBody>
        </p:sp>
        <p:sp>
          <p:nvSpPr>
            <p:cNvPr id="37" name="Oval 36"/>
            <p:cNvSpPr>
              <a:spLocks noChangeAspect="1"/>
            </p:cNvSpPr>
            <p:nvPr/>
          </p:nvSpPr>
          <p:spPr bwMode="auto">
            <a:xfrm rot="5400000">
              <a:off x="281710" y="5734174"/>
              <a:ext cx="972015" cy="971652"/>
            </a:xfrm>
            <a:prstGeom prst="ellipse">
              <a:avLst/>
            </a:prstGeom>
            <a:solidFill>
              <a:srgbClr val="FF1111">
                <a:alpha val="93333"/>
              </a:srgbClr>
            </a:solidFill>
            <a:ln w="38100" cap="flat" cmpd="sng" algn="ctr">
              <a:solidFill>
                <a:srgbClr val="C00000"/>
              </a:solidFill>
              <a:prstDash val="solid"/>
              <a:round/>
              <a:headEnd type="none" w="med" len="med"/>
              <a:tailEnd type="none" w="med" len="med"/>
            </a:ln>
            <a:effectLst>
              <a:outerShdw sx="1000" sy="1000" algn="ctr" rotWithShape="0">
                <a:srgbClr val="000000"/>
              </a:outerShdw>
              <a:reflection endPos="0" dir="5400000" sy="-100000" algn="bl" rotWithShape="0"/>
            </a:effectLst>
            <a:scene3d>
              <a:camera prst="obliqueBottomRight"/>
              <a:lightRig rig="threePt" dir="t"/>
            </a:scene3d>
            <a:sp3d>
              <a:bevelT w="254000" prst="slope"/>
              <a:bevelB w="114300" prst="artDeco"/>
            </a:sp3d>
          </p:spPr>
          <p:txBody>
            <a:bodyPr/>
            <a:lstStyle/>
            <a:p>
              <a:pPr defTabSz="914400" eaLnBrk="0" hangingPunct="0">
                <a:defRPr/>
              </a:pPr>
              <a:endParaRPr lang="en-GB" sz="2400">
                <a:latin typeface="Times New Roman" charset="0"/>
                <a:cs typeface="+mn-cs"/>
              </a:endParaRPr>
            </a:p>
          </p:txBody>
        </p:sp>
        <p:grpSp>
          <p:nvGrpSpPr>
            <p:cNvPr id="38" name="Group 7"/>
            <p:cNvGrpSpPr>
              <a:grpSpLocks noChangeAspect="1"/>
            </p:cNvGrpSpPr>
            <p:nvPr/>
          </p:nvGrpSpPr>
          <p:grpSpPr bwMode="auto">
            <a:xfrm>
              <a:off x="1446003" y="6071153"/>
              <a:ext cx="463617" cy="516607"/>
              <a:chOff x="2839" y="1944"/>
              <a:chExt cx="596" cy="664"/>
            </a:xfrm>
          </p:grpSpPr>
          <p:sp>
            <p:nvSpPr>
              <p:cNvPr id="310" name="Line 8"/>
              <p:cNvSpPr>
                <a:spLocks noChangeAspect="1" noChangeShapeType="1"/>
              </p:cNvSpPr>
              <p:nvPr/>
            </p:nvSpPr>
            <p:spPr bwMode="auto">
              <a:xfrm rot="2543020">
                <a:off x="3080" y="2403"/>
                <a:ext cx="90" cy="6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1" name="Line 9"/>
              <p:cNvSpPr>
                <a:spLocks noChangeAspect="1" noChangeShapeType="1"/>
              </p:cNvSpPr>
              <p:nvPr/>
            </p:nvSpPr>
            <p:spPr bwMode="auto">
              <a:xfrm rot="2543020" flipH="1">
                <a:off x="2927" y="2250"/>
                <a:ext cx="60" cy="6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2" name="Line 10"/>
              <p:cNvSpPr>
                <a:spLocks noChangeAspect="1" noChangeShapeType="1"/>
              </p:cNvSpPr>
              <p:nvPr/>
            </p:nvSpPr>
            <p:spPr bwMode="auto">
              <a:xfrm rot="2543020">
                <a:off x="2969" y="2374"/>
                <a:ext cx="9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3" name="Line 11"/>
              <p:cNvSpPr>
                <a:spLocks noChangeAspect="1" noChangeShapeType="1"/>
              </p:cNvSpPr>
              <p:nvPr/>
            </p:nvSpPr>
            <p:spPr bwMode="auto">
              <a:xfrm rot="2543020">
                <a:off x="2989" y="2352"/>
                <a:ext cx="9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4" name="Rectangle 12"/>
              <p:cNvSpPr>
                <a:spLocks noChangeAspect="1" noChangeArrowheads="1"/>
              </p:cNvSpPr>
              <p:nvPr/>
            </p:nvSpPr>
            <p:spPr bwMode="auto">
              <a:xfrm rot="4906894">
                <a:off x="3231" y="2177"/>
                <a:ext cx="50" cy="30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15" name="Rectangle 13"/>
              <p:cNvSpPr>
                <a:spLocks noChangeAspect="1" noChangeArrowheads="1"/>
              </p:cNvSpPr>
              <p:nvPr/>
            </p:nvSpPr>
            <p:spPr bwMode="auto">
              <a:xfrm rot="4862429">
                <a:off x="3258" y="2301"/>
                <a:ext cx="49" cy="30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16" name="Rectangle 14"/>
              <p:cNvSpPr>
                <a:spLocks noChangeAspect="1" noChangeArrowheads="1"/>
              </p:cNvSpPr>
              <p:nvPr/>
            </p:nvSpPr>
            <p:spPr bwMode="auto">
              <a:xfrm rot="2543020">
                <a:off x="3017" y="2344"/>
                <a:ext cx="50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17" name="Rectangle 15"/>
              <p:cNvSpPr>
                <a:spLocks noChangeAspect="1" noChangeArrowheads="1"/>
              </p:cNvSpPr>
              <p:nvPr/>
            </p:nvSpPr>
            <p:spPr bwMode="auto">
              <a:xfrm rot="2543020">
                <a:off x="2915" y="2456"/>
                <a:ext cx="50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18" name="Rectangle 16"/>
              <p:cNvSpPr>
                <a:spLocks noChangeAspect="1" noChangeArrowheads="1"/>
              </p:cNvSpPr>
              <p:nvPr/>
            </p:nvSpPr>
            <p:spPr bwMode="auto">
              <a:xfrm rot="2543020">
                <a:off x="2942" y="2275"/>
                <a:ext cx="49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19" name="Rectangle 17"/>
              <p:cNvSpPr>
                <a:spLocks noChangeAspect="1" noChangeArrowheads="1"/>
              </p:cNvSpPr>
              <p:nvPr/>
            </p:nvSpPr>
            <p:spPr bwMode="auto">
              <a:xfrm rot="10736418">
                <a:off x="2996" y="1944"/>
                <a:ext cx="49" cy="3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20" name="Rectangle 18"/>
              <p:cNvSpPr>
                <a:spLocks noChangeAspect="1" noChangeArrowheads="1"/>
              </p:cNvSpPr>
              <p:nvPr/>
            </p:nvSpPr>
            <p:spPr bwMode="auto">
              <a:xfrm rot="2543020">
                <a:off x="2839" y="2388"/>
                <a:ext cx="49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21" name="Rectangle 19"/>
              <p:cNvSpPr>
                <a:spLocks noChangeAspect="1" noChangeArrowheads="1"/>
              </p:cNvSpPr>
              <p:nvPr/>
            </p:nvSpPr>
            <p:spPr bwMode="auto">
              <a:xfrm rot="10736418">
                <a:off x="2867" y="1950"/>
                <a:ext cx="49" cy="3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322" name="AutoShape 20"/>
              <p:cNvCxnSpPr>
                <a:cxnSpLocks noChangeAspect="1" noChangeShapeType="1"/>
                <a:stCxn id="321" idx="3"/>
                <a:endCxn id="321" idx="1"/>
              </p:cNvCxnSpPr>
              <p:nvPr/>
            </p:nvCxnSpPr>
            <p:spPr bwMode="auto">
              <a:xfrm>
                <a:off x="2868" y="2118"/>
                <a:ext cx="49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23" name="AutoShape 21"/>
              <p:cNvCxnSpPr>
                <a:cxnSpLocks noChangeAspect="1" noChangeShapeType="1"/>
                <a:stCxn id="321" idx="1"/>
                <a:endCxn id="321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24" name="AutoShape 22"/>
              <p:cNvCxnSpPr>
                <a:cxnSpLocks noChangeAspect="1" noChangeShapeType="1"/>
                <a:stCxn id="321" idx="1"/>
                <a:endCxn id="321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25" name="AutoShape 23"/>
              <p:cNvCxnSpPr>
                <a:cxnSpLocks noChangeAspect="1" noChangeShapeType="1"/>
                <a:stCxn id="321" idx="1"/>
                <a:endCxn id="321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26" name="AutoShape 24"/>
              <p:cNvCxnSpPr>
                <a:cxnSpLocks noChangeAspect="1" noChangeShapeType="1"/>
                <a:stCxn id="321" idx="1"/>
                <a:endCxn id="321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27" name="AutoShape 25"/>
              <p:cNvCxnSpPr>
                <a:cxnSpLocks noChangeAspect="1" noChangeShapeType="1"/>
                <a:stCxn id="315" idx="3"/>
                <a:endCxn id="315" idx="1"/>
              </p:cNvCxnSpPr>
              <p:nvPr/>
            </p:nvCxnSpPr>
            <p:spPr bwMode="auto">
              <a:xfrm flipH="1" flipV="1">
                <a:off x="3280" y="2430"/>
                <a:ext cx="8" cy="4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28" name="AutoShape 26"/>
              <p:cNvCxnSpPr>
                <a:cxnSpLocks noChangeAspect="1" noChangeShapeType="1"/>
                <a:stCxn id="321" idx="1"/>
                <a:endCxn id="321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29" name="AutoShape 27"/>
              <p:cNvCxnSpPr>
                <a:cxnSpLocks noChangeAspect="1" noChangeShapeType="1"/>
                <a:stCxn id="321" idx="1"/>
                <a:endCxn id="321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30" name="AutoShape 28"/>
              <p:cNvCxnSpPr>
                <a:cxnSpLocks noChangeAspect="1" noChangeShapeType="1"/>
                <a:stCxn id="321" idx="1"/>
                <a:endCxn id="321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31" name="AutoShape 29"/>
              <p:cNvCxnSpPr>
                <a:cxnSpLocks noChangeAspect="1" noChangeShapeType="1"/>
              </p:cNvCxnSpPr>
              <p:nvPr/>
            </p:nvCxnSpPr>
            <p:spPr bwMode="auto">
              <a:xfrm rot="2543020" flipV="1">
                <a:off x="2997" y="2091"/>
                <a:ext cx="36" cy="34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32" name="AutoShape 30"/>
              <p:cNvCxnSpPr>
                <a:cxnSpLocks noChangeAspect="1" noChangeShapeType="1"/>
              </p:cNvCxnSpPr>
              <p:nvPr/>
            </p:nvCxnSpPr>
            <p:spPr bwMode="auto">
              <a:xfrm rot="2543020" flipH="1" flipV="1">
                <a:off x="3243" y="2317"/>
                <a:ext cx="38" cy="31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33" name="AutoShape 31"/>
              <p:cNvCxnSpPr>
                <a:cxnSpLocks noChangeAspect="1" noChangeShapeType="1"/>
                <a:stCxn id="315" idx="1"/>
                <a:endCxn id="315" idx="1"/>
              </p:cNvCxnSpPr>
              <p:nvPr/>
            </p:nvCxnSpPr>
            <p:spPr bwMode="auto">
              <a:xfrm>
                <a:off x="3280" y="2430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334" name="Line 32"/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868" y="2421"/>
                <a:ext cx="0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35" name="Line 33"/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970" y="2309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36" name="Line 34"/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935" y="2482"/>
                <a:ext cx="0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37" name="Line 35"/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3038" y="2370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38" name="Line 36"/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339" y="2399"/>
                <a:ext cx="1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39" name="Line 37"/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191" y="2427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40" name="Line 38"/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335" y="2270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41" name="Line 39"/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185" y="2299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42" name="Line 40"/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2893" y="1991"/>
                <a:ext cx="1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43" name="Line 41"/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3021" y="1984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44" name="Line 42"/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2900" y="2163"/>
                <a:ext cx="1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45" name="Line 43"/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3029" y="2156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46" name="Oval 44"/>
              <p:cNvSpPr>
                <a:spLocks noChangeAspect="1" noChangeArrowheads="1"/>
              </p:cNvSpPr>
              <p:nvPr/>
            </p:nvSpPr>
            <p:spPr bwMode="auto">
              <a:xfrm rot="2543020">
                <a:off x="2991" y="2406"/>
                <a:ext cx="20" cy="2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47" name="Oval 45"/>
              <p:cNvSpPr>
                <a:spLocks noChangeAspect="1" noChangeArrowheads="1"/>
              </p:cNvSpPr>
              <p:nvPr/>
            </p:nvSpPr>
            <p:spPr bwMode="auto">
              <a:xfrm rot="2543020">
                <a:off x="2964" y="2382"/>
                <a:ext cx="20" cy="2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</p:grpSp>
        <p:grpSp>
          <p:nvGrpSpPr>
            <p:cNvPr id="39" name="Group 397"/>
            <p:cNvGrpSpPr>
              <a:grpSpLocks noChangeAspect="1"/>
            </p:cNvGrpSpPr>
            <p:nvPr/>
          </p:nvGrpSpPr>
          <p:grpSpPr bwMode="auto">
            <a:xfrm>
              <a:off x="1982621" y="5735053"/>
              <a:ext cx="1024036" cy="1019723"/>
              <a:chOff x="3600" y="1632"/>
              <a:chExt cx="1594" cy="1587"/>
            </a:xfrm>
          </p:grpSpPr>
          <p:sp>
            <p:nvSpPr>
              <p:cNvPr id="40" name="Line 141"/>
              <p:cNvSpPr>
                <a:spLocks noChangeAspect="1" noChangeShapeType="1"/>
              </p:cNvSpPr>
              <p:nvPr/>
            </p:nvSpPr>
            <p:spPr bwMode="auto">
              <a:xfrm>
                <a:off x="4215" y="171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41" name="Line 142"/>
              <p:cNvSpPr>
                <a:spLocks noChangeAspect="1" noChangeShapeType="1"/>
              </p:cNvSpPr>
              <p:nvPr/>
            </p:nvSpPr>
            <p:spPr bwMode="auto">
              <a:xfrm flipH="1">
                <a:off x="4593" y="171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42" name="Rectangle 126"/>
              <p:cNvSpPr>
                <a:spLocks noChangeAspect="1" noChangeArrowheads="1"/>
              </p:cNvSpPr>
              <p:nvPr/>
            </p:nvSpPr>
            <p:spPr bwMode="auto">
              <a:xfrm rot="8193398">
                <a:off x="4242" y="1632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3" name="Rectangle 127"/>
              <p:cNvSpPr>
                <a:spLocks noChangeAspect="1" noChangeArrowheads="1"/>
              </p:cNvSpPr>
              <p:nvPr/>
            </p:nvSpPr>
            <p:spPr bwMode="auto">
              <a:xfrm rot="2363874">
                <a:off x="4528" y="1647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4" name="Rectangle 128"/>
              <p:cNvSpPr>
                <a:spLocks noChangeAspect="1" noChangeArrowheads="1"/>
              </p:cNvSpPr>
              <p:nvPr/>
            </p:nvSpPr>
            <p:spPr bwMode="auto">
              <a:xfrm>
                <a:off x="4217" y="1672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5" name="Line 129"/>
              <p:cNvSpPr>
                <a:spLocks noChangeAspect="1" noChangeShapeType="1"/>
              </p:cNvSpPr>
              <p:nvPr/>
            </p:nvSpPr>
            <p:spPr bwMode="auto">
              <a:xfrm flipH="1" flipV="1">
                <a:off x="4107" y="2362"/>
                <a:ext cx="27" cy="29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46" name="Line 130"/>
              <p:cNvSpPr>
                <a:spLocks noChangeAspect="1" noChangeShapeType="1"/>
              </p:cNvSpPr>
              <p:nvPr/>
            </p:nvSpPr>
            <p:spPr bwMode="auto">
              <a:xfrm flipH="1">
                <a:off x="4215" y="2741"/>
                <a:ext cx="378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7" name="Line 131"/>
              <p:cNvSpPr>
                <a:spLocks noChangeAspect="1" noChangeShapeType="1"/>
              </p:cNvSpPr>
              <p:nvPr/>
            </p:nvSpPr>
            <p:spPr bwMode="auto">
              <a:xfrm flipH="1">
                <a:off x="4674" y="2389"/>
                <a:ext cx="28" cy="29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48" name="Line 132"/>
              <p:cNvSpPr>
                <a:spLocks noChangeAspect="1" noChangeShapeType="1"/>
              </p:cNvSpPr>
              <p:nvPr/>
            </p:nvSpPr>
            <p:spPr bwMode="auto">
              <a:xfrm>
                <a:off x="4485" y="2146"/>
                <a:ext cx="162" cy="162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49" name="Line 133"/>
              <p:cNvSpPr>
                <a:spLocks noChangeAspect="1" noChangeShapeType="1"/>
              </p:cNvSpPr>
              <p:nvPr/>
            </p:nvSpPr>
            <p:spPr bwMode="auto">
              <a:xfrm flipH="1">
                <a:off x="4161" y="2146"/>
                <a:ext cx="189" cy="135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50" name="Line 134"/>
              <p:cNvSpPr>
                <a:spLocks noChangeAspect="1" noChangeShapeType="1"/>
              </p:cNvSpPr>
              <p:nvPr/>
            </p:nvSpPr>
            <p:spPr bwMode="auto">
              <a:xfrm flipH="1">
                <a:off x="4458" y="2660"/>
                <a:ext cx="27" cy="0"/>
              </a:xfrm>
              <a:prstGeom prst="line">
                <a:avLst/>
              </a:prstGeom>
              <a:noFill/>
              <a:ln w="28575">
                <a:solidFill>
                  <a:schemeClr val="hlink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1" name="Line 135"/>
              <p:cNvSpPr>
                <a:spLocks noChangeAspect="1" noChangeShapeType="1"/>
              </p:cNvSpPr>
              <p:nvPr/>
            </p:nvSpPr>
            <p:spPr bwMode="auto">
              <a:xfrm>
                <a:off x="4323" y="2633"/>
                <a:ext cx="27" cy="0"/>
              </a:xfrm>
              <a:prstGeom prst="line">
                <a:avLst/>
              </a:prstGeom>
              <a:noFill/>
              <a:ln w="28575">
                <a:solidFill>
                  <a:schemeClr val="hlink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2" name="Line 136"/>
              <p:cNvSpPr>
                <a:spLocks noChangeAspect="1" noChangeShapeType="1"/>
              </p:cNvSpPr>
              <p:nvPr/>
            </p:nvSpPr>
            <p:spPr bwMode="auto">
              <a:xfrm flipH="1">
                <a:off x="4566" y="2470"/>
                <a:ext cx="27" cy="10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53" name="Line 137"/>
              <p:cNvSpPr>
                <a:spLocks noChangeAspect="1" noChangeShapeType="1"/>
              </p:cNvSpPr>
              <p:nvPr/>
            </p:nvSpPr>
            <p:spPr bwMode="auto">
              <a:xfrm>
                <a:off x="4485" y="2281"/>
                <a:ext cx="27" cy="10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54" name="Line 138"/>
              <p:cNvSpPr>
                <a:spLocks noChangeAspect="1" noChangeShapeType="1"/>
              </p:cNvSpPr>
              <p:nvPr/>
            </p:nvSpPr>
            <p:spPr bwMode="auto">
              <a:xfrm>
                <a:off x="4215" y="2470"/>
                <a:ext cx="27" cy="8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55" name="Line 139"/>
              <p:cNvSpPr>
                <a:spLocks noChangeAspect="1" noChangeShapeType="1"/>
              </p:cNvSpPr>
              <p:nvPr/>
            </p:nvSpPr>
            <p:spPr bwMode="auto">
              <a:xfrm flipH="1">
                <a:off x="4296" y="2281"/>
                <a:ext cx="54" cy="8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56" name="Line 140"/>
              <p:cNvSpPr>
                <a:spLocks noChangeAspect="1" noChangeShapeType="1"/>
              </p:cNvSpPr>
              <p:nvPr/>
            </p:nvSpPr>
            <p:spPr bwMode="auto">
              <a:xfrm>
                <a:off x="4377" y="1902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57" name="AutoShape 143"/>
              <p:cNvCxnSpPr>
                <a:cxnSpLocks noChangeAspect="1" noChangeShapeType="1"/>
                <a:stCxn id="64" idx="0"/>
                <a:endCxn id="61" idx="0"/>
              </p:cNvCxnSpPr>
              <p:nvPr/>
            </p:nvCxnSpPr>
            <p:spPr bwMode="auto">
              <a:xfrm>
                <a:off x="4372" y="2038"/>
                <a:ext cx="91" cy="0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58" name="Rectangle 144"/>
              <p:cNvSpPr>
                <a:spLocks noChangeAspect="1" noChangeArrowheads="1"/>
              </p:cNvSpPr>
              <p:nvPr/>
            </p:nvSpPr>
            <p:spPr bwMode="auto">
              <a:xfrm>
                <a:off x="4441" y="217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9" name="Rectangle 145"/>
              <p:cNvSpPr>
                <a:spLocks noChangeAspect="1" noChangeArrowheads="1"/>
              </p:cNvSpPr>
              <p:nvPr/>
            </p:nvSpPr>
            <p:spPr bwMode="auto">
              <a:xfrm rot="2319409">
                <a:off x="4620" y="1713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" name="Rectangle 146"/>
              <p:cNvSpPr>
                <a:spLocks noChangeAspect="1" noChangeArrowheads="1"/>
              </p:cNvSpPr>
              <p:nvPr/>
            </p:nvSpPr>
            <p:spPr bwMode="auto">
              <a:xfrm>
                <a:off x="4441" y="1902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1" name="Rectangle 147"/>
              <p:cNvSpPr>
                <a:spLocks noChangeAspect="1" noChangeArrowheads="1"/>
              </p:cNvSpPr>
              <p:nvPr/>
            </p:nvSpPr>
            <p:spPr bwMode="auto">
              <a:xfrm>
                <a:off x="4441" y="203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" name="Rectangle 148"/>
              <p:cNvSpPr>
                <a:spLocks noChangeAspect="1" noChangeArrowheads="1"/>
              </p:cNvSpPr>
              <p:nvPr/>
            </p:nvSpPr>
            <p:spPr bwMode="auto">
              <a:xfrm>
                <a:off x="4350" y="1902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" name="Rectangle 149"/>
              <p:cNvSpPr>
                <a:spLocks noChangeAspect="1" noChangeArrowheads="1"/>
              </p:cNvSpPr>
              <p:nvPr/>
            </p:nvSpPr>
            <p:spPr bwMode="auto">
              <a:xfrm>
                <a:off x="4350" y="217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" name="Rectangle 150"/>
              <p:cNvSpPr>
                <a:spLocks noChangeAspect="1" noChangeArrowheads="1"/>
              </p:cNvSpPr>
              <p:nvPr/>
            </p:nvSpPr>
            <p:spPr bwMode="auto">
              <a:xfrm>
                <a:off x="4350" y="203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" name="Rectangle 151"/>
              <p:cNvSpPr>
                <a:spLocks noChangeAspect="1" noChangeArrowheads="1"/>
              </p:cNvSpPr>
              <p:nvPr/>
            </p:nvSpPr>
            <p:spPr bwMode="auto">
              <a:xfrm rot="8193398">
                <a:off x="4161" y="1713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66" name="AutoShape 152"/>
              <p:cNvCxnSpPr>
                <a:cxnSpLocks noChangeAspect="1" noChangeShapeType="1"/>
                <a:stCxn id="65" idx="3"/>
                <a:endCxn id="65" idx="1"/>
              </p:cNvCxnSpPr>
              <p:nvPr/>
            </p:nvCxnSpPr>
            <p:spPr bwMode="auto">
              <a:xfrm flipV="1">
                <a:off x="4166" y="184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67" name="AutoShape 153"/>
              <p:cNvCxnSpPr>
                <a:cxnSpLocks noChangeAspect="1" noChangeShapeType="1"/>
                <a:stCxn id="65" idx="1"/>
                <a:endCxn id="65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68" name="AutoShape 154"/>
              <p:cNvCxnSpPr>
                <a:cxnSpLocks noChangeAspect="1" noChangeShapeType="1"/>
                <a:stCxn id="65" idx="1"/>
                <a:endCxn id="65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69" name="AutoShape 155"/>
              <p:cNvCxnSpPr>
                <a:cxnSpLocks noChangeAspect="1" noChangeShapeType="1"/>
                <a:stCxn id="65" idx="1"/>
                <a:endCxn id="65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70" name="AutoShape 156"/>
              <p:cNvCxnSpPr>
                <a:cxnSpLocks noChangeAspect="1" noChangeShapeType="1"/>
                <a:stCxn id="65" idx="1"/>
                <a:endCxn id="65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71" name="AutoShape 157"/>
              <p:cNvCxnSpPr>
                <a:cxnSpLocks noChangeAspect="1" noChangeShapeType="1"/>
                <a:stCxn id="59" idx="3"/>
                <a:endCxn id="59" idx="1"/>
              </p:cNvCxnSpPr>
              <p:nvPr/>
            </p:nvCxnSpPr>
            <p:spPr bwMode="auto">
              <a:xfrm flipH="1" flipV="1">
                <a:off x="4625" y="1834"/>
                <a:ext cx="34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72" name="AutoShape 158"/>
              <p:cNvCxnSpPr>
                <a:cxnSpLocks noChangeAspect="1" noChangeShapeType="1"/>
                <a:stCxn id="65" idx="1"/>
                <a:endCxn id="65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73" name="AutoShape 159"/>
              <p:cNvCxnSpPr>
                <a:cxnSpLocks noChangeAspect="1" noChangeShapeType="1"/>
                <a:stCxn id="65" idx="1"/>
                <a:endCxn id="65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74" name="AutoShape 160"/>
              <p:cNvCxnSpPr>
                <a:cxnSpLocks noChangeAspect="1" noChangeShapeType="1"/>
                <a:stCxn id="65" idx="1"/>
                <a:endCxn id="65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75" name="AutoShape 161"/>
              <p:cNvCxnSpPr>
                <a:cxnSpLocks noChangeAspect="1" noChangeShapeType="1"/>
              </p:cNvCxnSpPr>
              <p:nvPr/>
            </p:nvCxnSpPr>
            <p:spPr bwMode="auto">
              <a:xfrm flipV="1">
                <a:off x="4242" y="176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76" name="AutoShape 162"/>
              <p:cNvCxnSpPr>
                <a:cxnSpLocks noChangeAspect="1" noChangeShapeType="1"/>
              </p:cNvCxnSpPr>
              <p:nvPr/>
            </p:nvCxnSpPr>
            <p:spPr bwMode="auto">
              <a:xfrm flipH="1" flipV="1">
                <a:off x="4539" y="1767"/>
                <a:ext cx="35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77" name="AutoShape 163"/>
              <p:cNvCxnSpPr>
                <a:cxnSpLocks noChangeAspect="1" noChangeShapeType="1"/>
                <a:stCxn id="59" idx="1"/>
                <a:endCxn id="59" idx="1"/>
              </p:cNvCxnSpPr>
              <p:nvPr/>
            </p:nvCxnSpPr>
            <p:spPr bwMode="auto">
              <a:xfrm>
                <a:off x="4625" y="183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78" name="Line 164"/>
              <p:cNvSpPr>
                <a:spLocks noChangeAspect="1" noChangeShapeType="1"/>
              </p:cNvSpPr>
              <p:nvPr/>
            </p:nvSpPr>
            <p:spPr bwMode="auto">
              <a:xfrm flipV="1">
                <a:off x="4377" y="220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79" name="Line 165"/>
              <p:cNvSpPr>
                <a:spLocks noChangeAspect="1" noChangeShapeType="1"/>
              </p:cNvSpPr>
              <p:nvPr/>
            </p:nvSpPr>
            <p:spPr bwMode="auto">
              <a:xfrm flipV="1">
                <a:off x="4377" y="206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80" name="Line 166"/>
              <p:cNvSpPr>
                <a:spLocks noChangeAspect="1" noChangeShapeType="1"/>
              </p:cNvSpPr>
              <p:nvPr/>
            </p:nvSpPr>
            <p:spPr bwMode="auto">
              <a:xfrm flipV="1">
                <a:off x="4377" y="192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81" name="Line 167"/>
              <p:cNvSpPr>
                <a:spLocks noChangeAspect="1" noChangeShapeType="1"/>
              </p:cNvSpPr>
              <p:nvPr/>
            </p:nvSpPr>
            <p:spPr bwMode="auto">
              <a:xfrm flipV="1">
                <a:off x="4458" y="220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82" name="Line 168"/>
              <p:cNvSpPr>
                <a:spLocks noChangeAspect="1" noChangeShapeType="1"/>
              </p:cNvSpPr>
              <p:nvPr/>
            </p:nvSpPr>
            <p:spPr bwMode="auto">
              <a:xfrm flipV="1">
                <a:off x="4458" y="206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83" name="Line 169"/>
              <p:cNvSpPr>
                <a:spLocks noChangeAspect="1" noChangeShapeType="1"/>
              </p:cNvSpPr>
              <p:nvPr/>
            </p:nvSpPr>
            <p:spPr bwMode="auto">
              <a:xfrm flipV="1">
                <a:off x="4458" y="192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84" name="Line 170"/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674" y="1767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85" name="Line 171"/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93" y="187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86" name="Line 172"/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93" y="1686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87" name="Line 173"/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12" y="179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88" name="Line 174"/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134" y="176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89" name="Line 175"/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215" y="168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0" name="Line 176"/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242" y="187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1" name="Line 177"/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323" y="179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2" name="Oval 178"/>
              <p:cNvSpPr>
                <a:spLocks noChangeAspect="1" noChangeArrowheads="1"/>
              </p:cNvSpPr>
              <p:nvPr/>
            </p:nvSpPr>
            <p:spPr bwMode="auto">
              <a:xfrm>
                <a:off x="4470" y="179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93" name="Oval 179"/>
              <p:cNvSpPr>
                <a:spLocks noChangeAspect="1" noChangeArrowheads="1"/>
              </p:cNvSpPr>
              <p:nvPr/>
            </p:nvSpPr>
            <p:spPr bwMode="auto">
              <a:xfrm>
                <a:off x="4485" y="198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94" name="Oval 180"/>
              <p:cNvSpPr>
                <a:spLocks noChangeAspect="1" noChangeArrowheads="1"/>
              </p:cNvSpPr>
              <p:nvPr/>
            </p:nvSpPr>
            <p:spPr bwMode="auto">
              <a:xfrm>
                <a:off x="4323" y="198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95" name="Oval 181"/>
              <p:cNvSpPr>
                <a:spLocks noChangeAspect="1" noChangeArrowheads="1"/>
              </p:cNvSpPr>
              <p:nvPr/>
            </p:nvSpPr>
            <p:spPr bwMode="auto">
              <a:xfrm>
                <a:off x="4323" y="179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96" name="Oval 182"/>
              <p:cNvSpPr>
                <a:spLocks noChangeAspect="1" noChangeArrowheads="1"/>
              </p:cNvSpPr>
              <p:nvPr/>
            </p:nvSpPr>
            <p:spPr bwMode="auto">
              <a:xfrm>
                <a:off x="4485" y="211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97" name="Oval 183"/>
              <p:cNvSpPr>
                <a:spLocks noChangeAspect="1" noChangeArrowheads="1"/>
              </p:cNvSpPr>
              <p:nvPr/>
            </p:nvSpPr>
            <p:spPr bwMode="auto">
              <a:xfrm>
                <a:off x="4485" y="206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98" name="Oval 184"/>
              <p:cNvSpPr>
                <a:spLocks noChangeAspect="1" noChangeArrowheads="1"/>
              </p:cNvSpPr>
              <p:nvPr/>
            </p:nvSpPr>
            <p:spPr bwMode="auto">
              <a:xfrm>
                <a:off x="4323" y="211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99" name="Oval 185"/>
              <p:cNvSpPr>
                <a:spLocks noChangeAspect="1" noChangeArrowheads="1"/>
              </p:cNvSpPr>
              <p:nvPr/>
            </p:nvSpPr>
            <p:spPr bwMode="auto">
              <a:xfrm>
                <a:off x="4323" y="206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00" name="Oval 186"/>
              <p:cNvSpPr>
                <a:spLocks noChangeAspect="1" noChangeArrowheads="1"/>
              </p:cNvSpPr>
              <p:nvPr/>
            </p:nvSpPr>
            <p:spPr bwMode="auto">
              <a:xfrm>
                <a:off x="4485" y="225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01" name="Oval 187"/>
              <p:cNvSpPr>
                <a:spLocks noChangeAspect="1" noChangeArrowheads="1"/>
              </p:cNvSpPr>
              <p:nvPr/>
            </p:nvSpPr>
            <p:spPr bwMode="auto">
              <a:xfrm>
                <a:off x="4323" y="225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02" name="Line 188"/>
              <p:cNvSpPr>
                <a:spLocks noChangeAspect="1" noChangeShapeType="1"/>
              </p:cNvSpPr>
              <p:nvPr/>
            </p:nvSpPr>
            <p:spPr bwMode="auto">
              <a:xfrm rot="7964060">
                <a:off x="4769" y="2878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3" name="Line 189"/>
              <p:cNvSpPr>
                <a:spLocks noChangeAspect="1" noChangeShapeType="1"/>
              </p:cNvSpPr>
              <p:nvPr/>
            </p:nvSpPr>
            <p:spPr bwMode="auto">
              <a:xfrm rot="7964060">
                <a:off x="5017" y="2698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4" name="Line 190"/>
              <p:cNvSpPr>
                <a:spLocks noChangeAspect="1" noChangeShapeType="1"/>
              </p:cNvSpPr>
              <p:nvPr/>
            </p:nvSpPr>
            <p:spPr bwMode="auto">
              <a:xfrm rot="7964060" flipH="1">
                <a:off x="4760" y="2976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cxnSp>
            <p:nvCxnSpPr>
              <p:cNvPr id="105" name="AutoShape 191"/>
              <p:cNvCxnSpPr>
                <a:cxnSpLocks noChangeAspect="1" noChangeShapeType="1"/>
                <a:stCxn id="114" idx="0"/>
                <a:endCxn id="110" idx="0"/>
              </p:cNvCxnSpPr>
              <p:nvPr/>
            </p:nvCxnSpPr>
            <p:spPr bwMode="auto">
              <a:xfrm flipH="1">
                <a:off x="4680" y="2752"/>
                <a:ext cx="62" cy="67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06" name="Rectangle 192"/>
              <p:cNvSpPr>
                <a:spLocks noChangeAspect="1" noChangeArrowheads="1"/>
              </p:cNvSpPr>
              <p:nvPr/>
            </p:nvSpPr>
            <p:spPr bwMode="auto">
              <a:xfrm rot="7964060">
                <a:off x="4509" y="2614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07" name="Rectangle 193"/>
              <p:cNvSpPr>
                <a:spLocks noChangeAspect="1" noChangeArrowheads="1"/>
              </p:cNvSpPr>
              <p:nvPr/>
            </p:nvSpPr>
            <p:spPr bwMode="auto">
              <a:xfrm rot="10327934">
                <a:off x="4786" y="2921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08" name="Rectangle 194"/>
              <p:cNvSpPr>
                <a:spLocks noChangeAspect="1" noChangeArrowheads="1"/>
              </p:cNvSpPr>
              <p:nvPr/>
            </p:nvSpPr>
            <p:spPr bwMode="auto">
              <a:xfrm rot="10283469">
                <a:off x="4675" y="2944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09" name="Rectangle 195"/>
              <p:cNvSpPr>
                <a:spLocks noChangeAspect="1" noChangeArrowheads="1"/>
              </p:cNvSpPr>
              <p:nvPr/>
            </p:nvSpPr>
            <p:spPr bwMode="auto">
              <a:xfrm rot="7964060">
                <a:off x="4708" y="279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0" name="Rectangle 196"/>
              <p:cNvSpPr>
                <a:spLocks noChangeAspect="1" noChangeArrowheads="1"/>
              </p:cNvSpPr>
              <p:nvPr/>
            </p:nvSpPr>
            <p:spPr bwMode="auto">
              <a:xfrm rot="7964060">
                <a:off x="4608" y="2705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1" name="Rectangle 197"/>
              <p:cNvSpPr>
                <a:spLocks noChangeAspect="1" noChangeArrowheads="1"/>
              </p:cNvSpPr>
              <p:nvPr/>
            </p:nvSpPr>
            <p:spPr bwMode="auto">
              <a:xfrm rot="7964060">
                <a:off x="4770" y="2730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2" name="Rectangle 198"/>
              <p:cNvSpPr>
                <a:spLocks noChangeAspect="1" noChangeArrowheads="1"/>
              </p:cNvSpPr>
              <p:nvPr/>
            </p:nvSpPr>
            <p:spPr bwMode="auto">
              <a:xfrm rot="-5442543">
                <a:off x="4982" y="269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3" name="Rectangle 199"/>
              <p:cNvSpPr>
                <a:spLocks noChangeAspect="1" noChangeArrowheads="1"/>
              </p:cNvSpPr>
              <p:nvPr/>
            </p:nvSpPr>
            <p:spPr bwMode="auto">
              <a:xfrm rot="7964060">
                <a:off x="4571" y="2547"/>
                <a:ext cx="43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4" name="Rectangle 200"/>
              <p:cNvSpPr>
                <a:spLocks noChangeAspect="1" noChangeArrowheads="1"/>
              </p:cNvSpPr>
              <p:nvPr/>
            </p:nvSpPr>
            <p:spPr bwMode="auto">
              <a:xfrm rot="7964060">
                <a:off x="4670" y="2638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5" name="Rectangle 201"/>
              <p:cNvSpPr>
                <a:spLocks noChangeAspect="1" noChangeArrowheads="1"/>
              </p:cNvSpPr>
              <p:nvPr/>
            </p:nvSpPr>
            <p:spPr bwMode="auto">
              <a:xfrm rot="-5442543">
                <a:off x="4977" y="2583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116" name="AutoShape 202"/>
              <p:cNvCxnSpPr>
                <a:cxnSpLocks noChangeAspect="1" noChangeShapeType="1"/>
                <a:stCxn id="115" idx="3"/>
                <a:endCxn id="115" idx="1"/>
              </p:cNvCxnSpPr>
              <p:nvPr/>
            </p:nvCxnSpPr>
            <p:spPr bwMode="auto">
              <a:xfrm>
                <a:off x="4998" y="2710"/>
                <a:ext cx="1" cy="44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17" name="AutoShape 203"/>
              <p:cNvCxnSpPr>
                <a:cxnSpLocks noChangeAspect="1" noChangeShapeType="1"/>
                <a:stCxn id="115" idx="1"/>
                <a:endCxn id="115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18" name="AutoShape 204"/>
              <p:cNvCxnSpPr>
                <a:cxnSpLocks noChangeAspect="1" noChangeShapeType="1"/>
                <a:stCxn id="115" idx="1"/>
                <a:endCxn id="115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19" name="AutoShape 205"/>
              <p:cNvCxnSpPr>
                <a:cxnSpLocks noChangeAspect="1" noChangeShapeType="1"/>
                <a:stCxn id="115" idx="1"/>
                <a:endCxn id="115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20" name="AutoShape 206"/>
              <p:cNvCxnSpPr>
                <a:cxnSpLocks noChangeAspect="1" noChangeShapeType="1"/>
                <a:stCxn id="115" idx="1"/>
                <a:endCxn id="115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21" name="AutoShape 207"/>
              <p:cNvCxnSpPr>
                <a:cxnSpLocks noChangeAspect="1" noChangeShapeType="1"/>
                <a:stCxn id="108" idx="3"/>
                <a:endCxn id="108" idx="1"/>
              </p:cNvCxnSpPr>
              <p:nvPr/>
            </p:nvCxnSpPr>
            <p:spPr bwMode="auto">
              <a:xfrm flipV="1">
                <a:off x="4675" y="3076"/>
                <a:ext cx="43" cy="6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22" name="AutoShape 208"/>
              <p:cNvCxnSpPr>
                <a:cxnSpLocks noChangeAspect="1" noChangeShapeType="1"/>
                <a:stCxn id="115" idx="1"/>
                <a:endCxn id="115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23" name="AutoShape 209"/>
              <p:cNvCxnSpPr>
                <a:cxnSpLocks noChangeAspect="1" noChangeShapeType="1"/>
                <a:stCxn id="115" idx="1"/>
                <a:endCxn id="115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24" name="AutoShape 210"/>
              <p:cNvCxnSpPr>
                <a:cxnSpLocks noChangeAspect="1" noChangeShapeType="1"/>
                <a:stCxn id="115" idx="1"/>
                <a:endCxn id="115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25" name="AutoShape 211"/>
              <p:cNvCxnSpPr>
                <a:cxnSpLocks noChangeAspect="1" noChangeShapeType="1"/>
              </p:cNvCxnSpPr>
              <p:nvPr/>
            </p:nvCxnSpPr>
            <p:spPr bwMode="auto">
              <a:xfrm rot="7964060" flipV="1">
                <a:off x="4990" y="282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26" name="AutoShape 212"/>
              <p:cNvCxnSpPr>
                <a:cxnSpLocks noChangeAspect="1" noChangeShapeType="1"/>
              </p:cNvCxnSpPr>
              <p:nvPr/>
            </p:nvCxnSpPr>
            <p:spPr bwMode="auto">
              <a:xfrm rot="7964060" flipH="1" flipV="1">
                <a:off x="4786" y="3048"/>
                <a:ext cx="35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27" name="AutoShape 213"/>
              <p:cNvCxnSpPr>
                <a:cxnSpLocks noChangeAspect="1" noChangeShapeType="1"/>
                <a:stCxn id="108" idx="1"/>
                <a:endCxn id="108" idx="1"/>
              </p:cNvCxnSpPr>
              <p:nvPr/>
            </p:nvCxnSpPr>
            <p:spPr bwMode="auto">
              <a:xfrm>
                <a:off x="4718" y="3076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28" name="Line 214"/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589" y="257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29" name="Line 215"/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688" y="266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30" name="Line 216"/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788" y="276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31" name="Line 217"/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534" y="263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32" name="Line 218"/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634" y="2728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33" name="Line 219"/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733" y="282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34" name="Line 220"/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704" y="309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35" name="Line 221"/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680" y="295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36" name="Line 222"/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819" y="3085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37" name="Line 223"/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794" y="2953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38" name="Line 224"/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5072" y="269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39" name="Line 225"/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5077" y="280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40" name="Line 226"/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4918" y="2699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41" name="Line 227"/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4923" y="281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42" name="Oval 228"/>
              <p:cNvSpPr>
                <a:spLocks noChangeAspect="1" noChangeArrowheads="1"/>
              </p:cNvSpPr>
              <p:nvPr/>
            </p:nvSpPr>
            <p:spPr bwMode="auto">
              <a:xfrm rot="7964060">
                <a:off x="4817" y="297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43" name="Oval 229"/>
              <p:cNvSpPr>
                <a:spLocks noChangeAspect="1" noChangeArrowheads="1"/>
              </p:cNvSpPr>
              <p:nvPr/>
            </p:nvSpPr>
            <p:spPr bwMode="auto">
              <a:xfrm rot="7964060">
                <a:off x="4668" y="2858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44" name="Oval 230"/>
              <p:cNvSpPr>
                <a:spLocks noChangeAspect="1" noChangeArrowheads="1"/>
              </p:cNvSpPr>
              <p:nvPr/>
            </p:nvSpPr>
            <p:spPr bwMode="auto">
              <a:xfrm rot="7964060">
                <a:off x="4777" y="273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45" name="Oval 231"/>
              <p:cNvSpPr>
                <a:spLocks noChangeAspect="1" noChangeArrowheads="1"/>
              </p:cNvSpPr>
              <p:nvPr/>
            </p:nvSpPr>
            <p:spPr bwMode="auto">
              <a:xfrm rot="7964060">
                <a:off x="4917" y="2867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46" name="Oval 232"/>
              <p:cNvSpPr>
                <a:spLocks noChangeAspect="1" noChangeArrowheads="1"/>
              </p:cNvSpPr>
              <p:nvPr/>
            </p:nvSpPr>
            <p:spPr bwMode="auto">
              <a:xfrm rot="7964060">
                <a:off x="4568" y="2766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47" name="Oval 233"/>
              <p:cNvSpPr>
                <a:spLocks noChangeAspect="1" noChangeArrowheads="1"/>
              </p:cNvSpPr>
              <p:nvPr/>
            </p:nvSpPr>
            <p:spPr bwMode="auto">
              <a:xfrm rot="7964060">
                <a:off x="4608" y="2803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48" name="Oval 234"/>
              <p:cNvSpPr>
                <a:spLocks noChangeAspect="1" noChangeArrowheads="1"/>
              </p:cNvSpPr>
              <p:nvPr/>
            </p:nvSpPr>
            <p:spPr bwMode="auto">
              <a:xfrm rot="7964060">
                <a:off x="4679" y="2646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49" name="Oval 235"/>
              <p:cNvSpPr>
                <a:spLocks noChangeAspect="1" noChangeArrowheads="1"/>
              </p:cNvSpPr>
              <p:nvPr/>
            </p:nvSpPr>
            <p:spPr bwMode="auto">
              <a:xfrm rot="7964060">
                <a:off x="4718" y="268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50" name="Oval 236"/>
              <p:cNvSpPr>
                <a:spLocks noChangeAspect="1" noChangeArrowheads="1"/>
              </p:cNvSpPr>
              <p:nvPr/>
            </p:nvSpPr>
            <p:spPr bwMode="auto">
              <a:xfrm rot="7964060">
                <a:off x="4468" y="267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51" name="Oval 237"/>
              <p:cNvSpPr>
                <a:spLocks noChangeAspect="1" noChangeArrowheads="1"/>
              </p:cNvSpPr>
              <p:nvPr/>
            </p:nvSpPr>
            <p:spPr bwMode="auto">
              <a:xfrm rot="7964060">
                <a:off x="4580" y="255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52" name="Line 238"/>
              <p:cNvSpPr>
                <a:spLocks noChangeAspect="1" noChangeShapeType="1"/>
              </p:cNvSpPr>
              <p:nvPr/>
            </p:nvSpPr>
            <p:spPr bwMode="auto">
              <a:xfrm rot="-3140304">
                <a:off x="3898" y="2176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53" name="Line 239"/>
              <p:cNvSpPr>
                <a:spLocks noChangeAspect="1" noChangeShapeType="1"/>
              </p:cNvSpPr>
              <p:nvPr/>
            </p:nvSpPr>
            <p:spPr bwMode="auto">
              <a:xfrm rot="-3140304">
                <a:off x="3741" y="218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54" name="Line 240"/>
              <p:cNvSpPr>
                <a:spLocks noChangeAspect="1" noChangeShapeType="1"/>
              </p:cNvSpPr>
              <p:nvPr/>
            </p:nvSpPr>
            <p:spPr bwMode="auto">
              <a:xfrm rot="18459696" flipH="1">
                <a:off x="3972" y="188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155" name="AutoShape 241"/>
              <p:cNvCxnSpPr>
                <a:cxnSpLocks noChangeAspect="1" noChangeShapeType="1"/>
                <a:stCxn id="164" idx="0"/>
                <a:endCxn id="160" idx="0"/>
              </p:cNvCxnSpPr>
              <p:nvPr/>
            </p:nvCxnSpPr>
            <p:spPr bwMode="auto">
              <a:xfrm flipV="1">
                <a:off x="4018" y="2222"/>
                <a:ext cx="56" cy="72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56" name="Rectangle 242"/>
              <p:cNvSpPr>
                <a:spLocks noChangeAspect="1" noChangeArrowheads="1"/>
              </p:cNvSpPr>
              <p:nvPr/>
            </p:nvSpPr>
            <p:spPr bwMode="auto">
              <a:xfrm rot="-3140304">
                <a:off x="4213" y="227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57" name="Rectangle 243"/>
              <p:cNvSpPr>
                <a:spLocks noChangeAspect="1" noChangeArrowheads="1"/>
              </p:cNvSpPr>
              <p:nvPr/>
            </p:nvSpPr>
            <p:spPr bwMode="auto">
              <a:xfrm rot="-776429">
                <a:off x="3903" y="1862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58" name="Rectangle 244"/>
              <p:cNvSpPr>
                <a:spLocks noChangeAspect="1" noChangeArrowheads="1"/>
              </p:cNvSpPr>
              <p:nvPr/>
            </p:nvSpPr>
            <p:spPr bwMode="auto">
              <a:xfrm rot="-820895">
                <a:off x="4011" y="1829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59" name="Rectangle 245"/>
              <p:cNvSpPr>
                <a:spLocks noChangeAspect="1" noChangeArrowheads="1"/>
              </p:cNvSpPr>
              <p:nvPr/>
            </p:nvSpPr>
            <p:spPr bwMode="auto">
              <a:xfrm rot="-3140304">
                <a:off x="3999" y="211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0" name="Rectangle 246"/>
              <p:cNvSpPr>
                <a:spLocks noChangeAspect="1" noChangeArrowheads="1"/>
              </p:cNvSpPr>
              <p:nvPr/>
            </p:nvSpPr>
            <p:spPr bwMode="auto">
              <a:xfrm rot="-3140304">
                <a:off x="4106" y="219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1" name="Rectangle 247"/>
              <p:cNvSpPr>
                <a:spLocks noChangeAspect="1" noChangeArrowheads="1"/>
              </p:cNvSpPr>
              <p:nvPr/>
            </p:nvSpPr>
            <p:spPr bwMode="auto">
              <a:xfrm rot="-3140304">
                <a:off x="3943" y="2185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2" name="Rectangle 248"/>
              <p:cNvSpPr>
                <a:spLocks noChangeAspect="1" noChangeArrowheads="1"/>
              </p:cNvSpPr>
              <p:nvPr/>
            </p:nvSpPr>
            <p:spPr bwMode="auto">
              <a:xfrm rot="5053094">
                <a:off x="3727" y="2074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3" name="Rectangle 249"/>
              <p:cNvSpPr>
                <a:spLocks noChangeAspect="1" noChangeArrowheads="1"/>
              </p:cNvSpPr>
              <p:nvPr/>
            </p:nvSpPr>
            <p:spPr bwMode="auto">
              <a:xfrm rot="-3140304">
                <a:off x="4157" y="2350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4" name="Rectangle 250"/>
              <p:cNvSpPr>
                <a:spLocks noChangeAspect="1" noChangeArrowheads="1"/>
              </p:cNvSpPr>
              <p:nvPr/>
            </p:nvSpPr>
            <p:spPr bwMode="auto">
              <a:xfrm rot="-3140304">
                <a:off x="4050" y="226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5" name="Rectangle 251"/>
              <p:cNvSpPr>
                <a:spLocks noChangeAspect="1" noChangeArrowheads="1"/>
              </p:cNvSpPr>
              <p:nvPr/>
            </p:nvSpPr>
            <p:spPr bwMode="auto">
              <a:xfrm rot="5053094">
                <a:off x="3742" y="218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166" name="AutoShape 252"/>
              <p:cNvCxnSpPr>
                <a:cxnSpLocks noChangeAspect="1" noChangeShapeType="1"/>
                <a:stCxn id="165" idx="3"/>
                <a:endCxn id="165" idx="1"/>
              </p:cNvCxnSpPr>
              <p:nvPr/>
            </p:nvCxnSpPr>
            <p:spPr bwMode="auto">
              <a:xfrm flipH="1" flipV="1">
                <a:off x="3761" y="2315"/>
                <a:ext cx="4" cy="43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67" name="AutoShape 253"/>
              <p:cNvCxnSpPr>
                <a:cxnSpLocks noChangeAspect="1" noChangeShapeType="1"/>
                <a:stCxn id="165" idx="1"/>
                <a:endCxn id="165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68" name="AutoShape 254"/>
              <p:cNvCxnSpPr>
                <a:cxnSpLocks noChangeAspect="1" noChangeShapeType="1"/>
                <a:stCxn id="165" idx="1"/>
                <a:endCxn id="165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69" name="AutoShape 255"/>
              <p:cNvCxnSpPr>
                <a:cxnSpLocks noChangeAspect="1" noChangeShapeType="1"/>
                <a:stCxn id="165" idx="1"/>
                <a:endCxn id="165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70" name="AutoShape 256"/>
              <p:cNvCxnSpPr>
                <a:cxnSpLocks noChangeAspect="1" noChangeShapeType="1"/>
                <a:stCxn id="165" idx="1"/>
                <a:endCxn id="165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71" name="AutoShape 257"/>
              <p:cNvCxnSpPr>
                <a:cxnSpLocks noChangeAspect="1" noChangeShapeType="1"/>
                <a:stCxn id="158" idx="3"/>
                <a:endCxn id="158" idx="1"/>
              </p:cNvCxnSpPr>
              <p:nvPr/>
            </p:nvCxnSpPr>
            <p:spPr bwMode="auto">
              <a:xfrm flipH="1">
                <a:off x="4012" y="1959"/>
                <a:ext cx="42" cy="10"/>
              </a:xfrm>
              <a:prstGeom prst="straightConnector1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72" name="AutoShape 258"/>
              <p:cNvCxnSpPr>
                <a:cxnSpLocks noChangeAspect="1" noChangeShapeType="1"/>
                <a:stCxn id="165" idx="1"/>
                <a:endCxn id="165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73" name="AutoShape 259"/>
              <p:cNvCxnSpPr>
                <a:cxnSpLocks noChangeAspect="1" noChangeShapeType="1"/>
                <a:stCxn id="165" idx="1"/>
                <a:endCxn id="165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74" name="AutoShape 260"/>
              <p:cNvCxnSpPr>
                <a:cxnSpLocks noChangeAspect="1" noChangeShapeType="1"/>
                <a:stCxn id="165" idx="1"/>
                <a:endCxn id="165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75" name="AutoShape 261"/>
              <p:cNvCxnSpPr>
                <a:cxnSpLocks noChangeAspect="1" noChangeShapeType="1"/>
              </p:cNvCxnSpPr>
              <p:nvPr/>
            </p:nvCxnSpPr>
            <p:spPr bwMode="auto">
              <a:xfrm rot="18459696" flipV="1">
                <a:off x="3730" y="2213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76" name="AutoShape 262"/>
              <p:cNvCxnSpPr>
                <a:cxnSpLocks noChangeAspect="1" noChangeShapeType="1"/>
              </p:cNvCxnSpPr>
              <p:nvPr/>
            </p:nvCxnSpPr>
            <p:spPr bwMode="auto">
              <a:xfrm rot="-3140304" flipH="1" flipV="1">
                <a:off x="3911" y="1977"/>
                <a:ext cx="34" cy="27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77" name="AutoShape 263"/>
              <p:cNvCxnSpPr>
                <a:cxnSpLocks noChangeAspect="1" noChangeShapeType="1"/>
                <a:stCxn id="158" idx="1"/>
                <a:endCxn id="158" idx="1"/>
              </p:cNvCxnSpPr>
              <p:nvPr/>
            </p:nvCxnSpPr>
            <p:spPr bwMode="auto">
              <a:xfrm>
                <a:off x="4012" y="1969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78" name="Line 264"/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182" y="2374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79" name="Line 265"/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075" y="2291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80" name="Line 266"/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3968" y="2208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81" name="Line 267"/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232" y="230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82" name="Line 268"/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125" y="222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83" name="Line 269"/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018" y="214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84" name="Line 270"/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4021" y="187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85" name="Line 271"/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4057" y="200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86" name="Line 272"/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3907" y="188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87" name="Line 273"/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3943" y="2018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88" name="Line 274"/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691" y="230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89" name="Line 275"/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675" y="2188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0" name="Line 276"/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842" y="2282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1" name="Line 277"/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828" y="216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2" name="Oval 278"/>
              <p:cNvSpPr>
                <a:spLocks noChangeAspect="1" noChangeArrowheads="1"/>
              </p:cNvSpPr>
              <p:nvPr/>
            </p:nvSpPr>
            <p:spPr bwMode="auto">
              <a:xfrm rot="-3140304">
                <a:off x="3892" y="2049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93" name="Oval 279"/>
              <p:cNvSpPr>
                <a:spLocks noChangeAspect="1" noChangeArrowheads="1"/>
              </p:cNvSpPr>
              <p:nvPr/>
            </p:nvSpPr>
            <p:spPr bwMode="auto">
              <a:xfrm rot="-3140304">
                <a:off x="4051" y="215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94" name="Oval 280"/>
              <p:cNvSpPr>
                <a:spLocks noChangeAspect="1" noChangeArrowheads="1"/>
              </p:cNvSpPr>
              <p:nvPr/>
            </p:nvSpPr>
            <p:spPr bwMode="auto">
              <a:xfrm rot="-3140304">
                <a:off x="3951" y="2283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95" name="Oval 281"/>
              <p:cNvSpPr>
                <a:spLocks noChangeAspect="1" noChangeArrowheads="1"/>
              </p:cNvSpPr>
              <p:nvPr/>
            </p:nvSpPr>
            <p:spPr bwMode="auto">
              <a:xfrm rot="-3140304">
                <a:off x="3802" y="2167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96" name="Oval 282"/>
              <p:cNvSpPr>
                <a:spLocks noChangeAspect="1" noChangeArrowheads="1"/>
              </p:cNvSpPr>
              <p:nvPr/>
            </p:nvSpPr>
            <p:spPr bwMode="auto">
              <a:xfrm rot="-3140304">
                <a:off x="4157" y="2237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97" name="Oval 283"/>
              <p:cNvSpPr>
                <a:spLocks noChangeAspect="1" noChangeArrowheads="1"/>
              </p:cNvSpPr>
              <p:nvPr/>
            </p:nvSpPr>
            <p:spPr bwMode="auto">
              <a:xfrm rot="-3140304">
                <a:off x="4114" y="220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98" name="Oval 284"/>
              <p:cNvSpPr>
                <a:spLocks noChangeAspect="1" noChangeArrowheads="1"/>
              </p:cNvSpPr>
              <p:nvPr/>
            </p:nvSpPr>
            <p:spPr bwMode="auto">
              <a:xfrm rot="-3140304">
                <a:off x="4059" y="236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99" name="Oval 285"/>
              <p:cNvSpPr>
                <a:spLocks noChangeAspect="1" noChangeArrowheads="1"/>
              </p:cNvSpPr>
              <p:nvPr/>
            </p:nvSpPr>
            <p:spPr bwMode="auto">
              <a:xfrm rot="-3140304">
                <a:off x="4016" y="2332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00" name="Oval 286"/>
              <p:cNvSpPr>
                <a:spLocks noChangeAspect="1" noChangeArrowheads="1"/>
              </p:cNvSpPr>
              <p:nvPr/>
            </p:nvSpPr>
            <p:spPr bwMode="auto">
              <a:xfrm rot="-3140304">
                <a:off x="4265" y="231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01" name="Oval 287"/>
              <p:cNvSpPr>
                <a:spLocks noChangeAspect="1" noChangeArrowheads="1"/>
              </p:cNvSpPr>
              <p:nvPr/>
            </p:nvSpPr>
            <p:spPr bwMode="auto">
              <a:xfrm rot="-3140304">
                <a:off x="4165" y="2448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02" name="Line 288"/>
              <p:cNvSpPr>
                <a:spLocks noChangeAspect="1" noChangeShapeType="1"/>
              </p:cNvSpPr>
              <p:nvPr/>
            </p:nvSpPr>
            <p:spPr bwMode="auto">
              <a:xfrm rot="-8328319">
                <a:off x="3985" y="2878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3" name="Line 289"/>
              <p:cNvSpPr>
                <a:spLocks noChangeAspect="1" noChangeShapeType="1"/>
              </p:cNvSpPr>
              <p:nvPr/>
            </p:nvSpPr>
            <p:spPr bwMode="auto">
              <a:xfrm rot="-8328319">
                <a:off x="4116" y="2987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4" name="Line 290"/>
              <p:cNvSpPr>
                <a:spLocks noChangeAspect="1" noChangeShapeType="1"/>
              </p:cNvSpPr>
              <p:nvPr/>
            </p:nvSpPr>
            <p:spPr bwMode="auto">
              <a:xfrm rot="13271681" flipH="1">
                <a:off x="3831" y="2738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cxnSp>
            <p:nvCxnSpPr>
              <p:cNvPr id="205" name="AutoShape 291"/>
              <p:cNvCxnSpPr>
                <a:cxnSpLocks noChangeAspect="1" noChangeShapeType="1"/>
                <a:stCxn id="214" idx="0"/>
                <a:endCxn id="210" idx="0"/>
              </p:cNvCxnSpPr>
              <p:nvPr/>
            </p:nvCxnSpPr>
            <p:spPr bwMode="auto">
              <a:xfrm flipH="1" flipV="1">
                <a:off x="4079" y="2745"/>
                <a:ext cx="69" cy="60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06" name="Rectangle 292"/>
              <p:cNvSpPr>
                <a:spLocks noChangeAspect="1" noChangeArrowheads="1"/>
              </p:cNvSpPr>
              <p:nvPr/>
            </p:nvSpPr>
            <p:spPr bwMode="auto">
              <a:xfrm rot="-8328319">
                <a:off x="4192" y="2525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07" name="Rectangle 293"/>
              <p:cNvSpPr>
                <a:spLocks noChangeAspect="1" noChangeArrowheads="1"/>
              </p:cNvSpPr>
              <p:nvPr/>
            </p:nvSpPr>
            <p:spPr bwMode="auto">
              <a:xfrm rot="-5964445">
                <a:off x="3825" y="2745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08" name="Rectangle 294"/>
              <p:cNvSpPr>
                <a:spLocks noChangeAspect="1" noChangeArrowheads="1"/>
              </p:cNvSpPr>
              <p:nvPr/>
            </p:nvSpPr>
            <p:spPr bwMode="auto">
              <a:xfrm rot="-6008910">
                <a:off x="3799" y="2635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09" name="Rectangle 295"/>
              <p:cNvSpPr>
                <a:spLocks noChangeAspect="1" noChangeArrowheads="1"/>
              </p:cNvSpPr>
              <p:nvPr/>
            </p:nvSpPr>
            <p:spPr bwMode="auto">
              <a:xfrm rot="-8328319">
                <a:off x="4014" y="2729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0" name="Rectangle 296"/>
              <p:cNvSpPr>
                <a:spLocks noChangeAspect="1" noChangeArrowheads="1"/>
              </p:cNvSpPr>
              <p:nvPr/>
            </p:nvSpPr>
            <p:spPr bwMode="auto">
              <a:xfrm rot="-8328319">
                <a:off x="4103" y="262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1" name="Rectangle 297"/>
              <p:cNvSpPr>
                <a:spLocks noChangeAspect="1" noChangeArrowheads="1"/>
              </p:cNvSpPr>
              <p:nvPr/>
            </p:nvSpPr>
            <p:spPr bwMode="auto">
              <a:xfrm rot="-8328319">
                <a:off x="4082" y="2789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2" name="Rectangle 298"/>
              <p:cNvSpPr>
                <a:spLocks noChangeAspect="1" noChangeArrowheads="1"/>
              </p:cNvSpPr>
              <p:nvPr/>
            </p:nvSpPr>
            <p:spPr bwMode="auto">
              <a:xfrm rot="-134921">
                <a:off x="4039" y="2922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3" name="Rectangle 299"/>
              <p:cNvSpPr>
                <a:spLocks noChangeAspect="1" noChangeArrowheads="1"/>
              </p:cNvSpPr>
              <p:nvPr/>
            </p:nvSpPr>
            <p:spPr bwMode="auto">
              <a:xfrm rot="-8328319">
                <a:off x="4260" y="258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4" name="Rectangle 300"/>
              <p:cNvSpPr>
                <a:spLocks noChangeAspect="1" noChangeArrowheads="1"/>
              </p:cNvSpPr>
              <p:nvPr/>
            </p:nvSpPr>
            <p:spPr bwMode="auto">
              <a:xfrm rot="-8328319">
                <a:off x="4171" y="268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5" name="Rectangle 301"/>
              <p:cNvSpPr>
                <a:spLocks noChangeAspect="1" noChangeArrowheads="1"/>
              </p:cNvSpPr>
              <p:nvPr/>
            </p:nvSpPr>
            <p:spPr bwMode="auto">
              <a:xfrm rot="-134921">
                <a:off x="4154" y="2914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216" name="AutoShape 302"/>
              <p:cNvCxnSpPr>
                <a:cxnSpLocks noChangeAspect="1" noChangeShapeType="1"/>
                <a:stCxn id="215" idx="3"/>
                <a:endCxn id="215" idx="1"/>
              </p:cNvCxnSpPr>
              <p:nvPr/>
            </p:nvCxnSpPr>
            <p:spPr bwMode="auto">
              <a:xfrm flipH="1">
                <a:off x="4154" y="3061"/>
                <a:ext cx="43" cy="2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17" name="AutoShape 303"/>
              <p:cNvCxnSpPr>
                <a:cxnSpLocks noChangeAspect="1" noChangeShapeType="1"/>
                <a:stCxn id="215" idx="1"/>
                <a:endCxn id="215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18" name="AutoShape 304"/>
              <p:cNvCxnSpPr>
                <a:cxnSpLocks noChangeAspect="1" noChangeShapeType="1"/>
                <a:stCxn id="215" idx="1"/>
                <a:endCxn id="215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19" name="AutoShape 305"/>
              <p:cNvCxnSpPr>
                <a:cxnSpLocks noChangeAspect="1" noChangeShapeType="1"/>
                <a:stCxn id="215" idx="1"/>
                <a:endCxn id="215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20" name="AutoShape 306"/>
              <p:cNvCxnSpPr>
                <a:cxnSpLocks noChangeAspect="1" noChangeShapeType="1"/>
                <a:stCxn id="215" idx="1"/>
                <a:endCxn id="215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21" name="AutoShape 307"/>
              <p:cNvCxnSpPr>
                <a:cxnSpLocks noChangeAspect="1" noChangeShapeType="1"/>
                <a:stCxn id="208" idx="3"/>
                <a:endCxn id="208" idx="1"/>
              </p:cNvCxnSpPr>
              <p:nvPr/>
            </p:nvCxnSpPr>
            <p:spPr bwMode="auto">
              <a:xfrm>
                <a:off x="3817" y="2748"/>
                <a:ext cx="7" cy="43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22" name="AutoShape 308"/>
              <p:cNvCxnSpPr>
                <a:cxnSpLocks noChangeAspect="1" noChangeShapeType="1"/>
                <a:stCxn id="215" idx="1"/>
                <a:endCxn id="215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23" name="AutoShape 309"/>
              <p:cNvCxnSpPr>
                <a:cxnSpLocks noChangeAspect="1" noChangeShapeType="1"/>
                <a:stCxn id="215" idx="1"/>
                <a:endCxn id="215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24" name="AutoShape 310"/>
              <p:cNvCxnSpPr>
                <a:cxnSpLocks noChangeAspect="1" noChangeShapeType="1"/>
                <a:stCxn id="215" idx="1"/>
                <a:endCxn id="215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25" name="AutoShape 311"/>
              <p:cNvCxnSpPr>
                <a:cxnSpLocks noChangeAspect="1" noChangeShapeType="1"/>
              </p:cNvCxnSpPr>
              <p:nvPr/>
            </p:nvCxnSpPr>
            <p:spPr bwMode="auto">
              <a:xfrm rot="13271681" flipV="1">
                <a:off x="4050" y="305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26" name="AutoShape 312"/>
              <p:cNvCxnSpPr>
                <a:cxnSpLocks noChangeAspect="1" noChangeShapeType="1"/>
              </p:cNvCxnSpPr>
              <p:nvPr/>
            </p:nvCxnSpPr>
            <p:spPr bwMode="auto">
              <a:xfrm rot="-8328319" flipH="1" flipV="1">
                <a:off x="3824" y="2863"/>
                <a:ext cx="34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27" name="AutoShape 313"/>
              <p:cNvCxnSpPr>
                <a:cxnSpLocks noChangeAspect="1" noChangeShapeType="1"/>
                <a:stCxn id="208" idx="1"/>
                <a:endCxn id="208" idx="1"/>
              </p:cNvCxnSpPr>
              <p:nvPr/>
            </p:nvCxnSpPr>
            <p:spPr bwMode="auto">
              <a:xfrm>
                <a:off x="3824" y="2791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28" name="Line 314"/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279" y="260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29" name="Line 315"/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89" y="271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30" name="Line 316"/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00" y="2813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31" name="Line 317"/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218" y="255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32" name="Line 318"/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29" y="265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33" name="Line 319"/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039" y="275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34" name="Line 320"/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769" y="273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35" name="Line 321"/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901" y="271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36" name="Line 322"/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777" y="285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37" name="Line 323"/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909" y="282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38" name="Line 324"/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176" y="3094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39" name="Line 325"/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061" y="3102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40" name="Line 326"/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166" y="294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41" name="Line 327"/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051" y="295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42" name="Oval 328"/>
              <p:cNvSpPr>
                <a:spLocks noChangeAspect="1" noChangeArrowheads="1"/>
              </p:cNvSpPr>
              <p:nvPr/>
            </p:nvSpPr>
            <p:spPr bwMode="auto">
              <a:xfrm rot="-8328319">
                <a:off x="3898" y="2888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43" name="Oval 329"/>
              <p:cNvSpPr>
                <a:spLocks noChangeAspect="1" noChangeArrowheads="1"/>
              </p:cNvSpPr>
              <p:nvPr/>
            </p:nvSpPr>
            <p:spPr bwMode="auto">
              <a:xfrm rot="-8328319">
                <a:off x="4011" y="273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44" name="Oval 330"/>
              <p:cNvSpPr>
                <a:spLocks noChangeAspect="1" noChangeArrowheads="1"/>
              </p:cNvSpPr>
              <p:nvPr/>
            </p:nvSpPr>
            <p:spPr bwMode="auto">
              <a:xfrm rot="-8328319">
                <a:off x="4134" y="2842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45" name="Oval 331"/>
              <p:cNvSpPr>
                <a:spLocks noChangeAspect="1" noChangeArrowheads="1"/>
              </p:cNvSpPr>
              <p:nvPr/>
            </p:nvSpPr>
            <p:spPr bwMode="auto">
              <a:xfrm rot="-8328319">
                <a:off x="4009" y="298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46" name="Oval 332"/>
              <p:cNvSpPr>
                <a:spLocks noChangeAspect="1" noChangeArrowheads="1"/>
              </p:cNvSpPr>
              <p:nvPr/>
            </p:nvSpPr>
            <p:spPr bwMode="auto">
              <a:xfrm rot="-8328319">
                <a:off x="4100" y="263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47" name="Oval 333"/>
              <p:cNvSpPr>
                <a:spLocks noChangeAspect="1" noChangeArrowheads="1"/>
              </p:cNvSpPr>
              <p:nvPr/>
            </p:nvSpPr>
            <p:spPr bwMode="auto">
              <a:xfrm rot="-8328319">
                <a:off x="4065" y="267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48" name="Oval 334"/>
              <p:cNvSpPr>
                <a:spLocks noChangeAspect="1" noChangeArrowheads="1"/>
              </p:cNvSpPr>
              <p:nvPr/>
            </p:nvSpPr>
            <p:spPr bwMode="auto">
              <a:xfrm rot="-8328319">
                <a:off x="4223" y="2740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49" name="Oval 335"/>
              <p:cNvSpPr>
                <a:spLocks noChangeAspect="1" noChangeArrowheads="1"/>
              </p:cNvSpPr>
              <p:nvPr/>
            </p:nvSpPr>
            <p:spPr bwMode="auto">
              <a:xfrm rot="-8328319">
                <a:off x="4187" y="2781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50" name="Oval 336"/>
              <p:cNvSpPr>
                <a:spLocks noChangeAspect="1" noChangeArrowheads="1"/>
              </p:cNvSpPr>
              <p:nvPr/>
            </p:nvSpPr>
            <p:spPr bwMode="auto">
              <a:xfrm rot="-8328319">
                <a:off x="4189" y="2532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51" name="Oval 337"/>
              <p:cNvSpPr>
                <a:spLocks noChangeAspect="1" noChangeArrowheads="1"/>
              </p:cNvSpPr>
              <p:nvPr/>
            </p:nvSpPr>
            <p:spPr bwMode="auto">
              <a:xfrm rot="-8328319">
                <a:off x="4312" y="263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52" name="Line 338"/>
              <p:cNvSpPr>
                <a:spLocks noChangeAspect="1" noChangeShapeType="1"/>
              </p:cNvSpPr>
              <p:nvPr/>
            </p:nvSpPr>
            <p:spPr bwMode="auto">
              <a:xfrm rot="3556658">
                <a:off x="4846" y="2231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53" name="Line 339"/>
              <p:cNvSpPr>
                <a:spLocks noChangeAspect="1" noChangeShapeType="1"/>
              </p:cNvSpPr>
              <p:nvPr/>
            </p:nvSpPr>
            <p:spPr bwMode="auto">
              <a:xfrm rot="3556658">
                <a:off x="4865" y="1914"/>
                <a:ext cx="1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54" name="Line 340"/>
              <p:cNvSpPr>
                <a:spLocks noChangeAspect="1" noChangeShapeType="1"/>
              </p:cNvSpPr>
              <p:nvPr/>
            </p:nvSpPr>
            <p:spPr bwMode="auto">
              <a:xfrm rot="3556658" flipH="1">
                <a:off x="5059" y="2239"/>
                <a:ext cx="1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255" name="AutoShape 341"/>
              <p:cNvCxnSpPr>
                <a:cxnSpLocks noChangeAspect="1" noChangeShapeType="1"/>
                <a:stCxn id="264" idx="0"/>
                <a:endCxn id="260" idx="0"/>
              </p:cNvCxnSpPr>
              <p:nvPr/>
            </p:nvCxnSpPr>
            <p:spPr bwMode="auto">
              <a:xfrm>
                <a:off x="4748" y="2260"/>
                <a:ext cx="47" cy="79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56" name="Rectangle 342"/>
              <p:cNvSpPr>
                <a:spLocks noChangeAspect="1" noChangeArrowheads="1"/>
              </p:cNvSpPr>
              <p:nvPr/>
            </p:nvSpPr>
            <p:spPr bwMode="auto">
              <a:xfrm rot="3556658">
                <a:off x="4599" y="2375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57" name="Rectangle 343"/>
              <p:cNvSpPr>
                <a:spLocks noChangeAspect="1" noChangeArrowheads="1"/>
              </p:cNvSpPr>
              <p:nvPr/>
            </p:nvSpPr>
            <p:spPr bwMode="auto">
              <a:xfrm rot="5920532">
                <a:off x="5037" y="2148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58" name="Rectangle 344"/>
              <p:cNvSpPr>
                <a:spLocks noChangeAspect="1" noChangeArrowheads="1"/>
              </p:cNvSpPr>
              <p:nvPr/>
            </p:nvSpPr>
            <p:spPr bwMode="auto">
              <a:xfrm rot="5876067">
                <a:off x="5027" y="2262"/>
                <a:ext cx="43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59" name="Rectangle 345"/>
              <p:cNvSpPr>
                <a:spLocks noChangeAspect="1" noChangeArrowheads="1"/>
              </p:cNvSpPr>
              <p:nvPr/>
            </p:nvSpPr>
            <p:spPr bwMode="auto">
              <a:xfrm rot="3556658">
                <a:off x="4831" y="2237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0" name="Rectangle 346"/>
              <p:cNvSpPr>
                <a:spLocks noChangeAspect="1" noChangeArrowheads="1"/>
              </p:cNvSpPr>
              <p:nvPr/>
            </p:nvSpPr>
            <p:spPr bwMode="auto">
              <a:xfrm rot="3556658">
                <a:off x="4715" y="230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1" name="Rectangle 347"/>
              <p:cNvSpPr>
                <a:spLocks noChangeAspect="1" noChangeArrowheads="1"/>
              </p:cNvSpPr>
              <p:nvPr/>
            </p:nvSpPr>
            <p:spPr bwMode="auto">
              <a:xfrm rot="3556658">
                <a:off x="4785" y="215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2" name="Rectangle 348"/>
              <p:cNvSpPr>
                <a:spLocks noChangeAspect="1" noChangeArrowheads="1"/>
              </p:cNvSpPr>
              <p:nvPr/>
            </p:nvSpPr>
            <p:spPr bwMode="auto">
              <a:xfrm rot="-9849944">
                <a:off x="4892" y="188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3" name="Rectangle 349"/>
              <p:cNvSpPr>
                <a:spLocks noChangeAspect="1" noChangeArrowheads="1"/>
              </p:cNvSpPr>
              <p:nvPr/>
            </p:nvSpPr>
            <p:spPr bwMode="auto">
              <a:xfrm rot="3556658">
                <a:off x="4552" y="229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4" name="Rectangle 350"/>
              <p:cNvSpPr>
                <a:spLocks noChangeAspect="1" noChangeArrowheads="1"/>
              </p:cNvSpPr>
              <p:nvPr/>
            </p:nvSpPr>
            <p:spPr bwMode="auto">
              <a:xfrm rot="3556658">
                <a:off x="4669" y="222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5" name="Rectangle 351"/>
              <p:cNvSpPr>
                <a:spLocks noChangeAspect="1" noChangeArrowheads="1"/>
              </p:cNvSpPr>
              <p:nvPr/>
            </p:nvSpPr>
            <p:spPr bwMode="auto">
              <a:xfrm rot="-9849944">
                <a:off x="4780" y="1860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266" name="AutoShape 352"/>
              <p:cNvCxnSpPr>
                <a:cxnSpLocks noChangeAspect="1" noChangeShapeType="1"/>
                <a:stCxn id="265" idx="3"/>
                <a:endCxn id="265" idx="1"/>
              </p:cNvCxnSpPr>
              <p:nvPr/>
            </p:nvCxnSpPr>
            <p:spPr bwMode="auto">
              <a:xfrm>
                <a:off x="4781" y="2002"/>
                <a:ext cx="42" cy="12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67" name="AutoShape 353"/>
              <p:cNvCxnSpPr>
                <a:cxnSpLocks noChangeAspect="1" noChangeShapeType="1"/>
                <a:stCxn id="265" idx="1"/>
                <a:endCxn id="265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68" name="AutoShape 354"/>
              <p:cNvCxnSpPr>
                <a:cxnSpLocks noChangeAspect="1" noChangeShapeType="1"/>
                <a:stCxn id="265" idx="1"/>
                <a:endCxn id="265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69" name="AutoShape 355"/>
              <p:cNvCxnSpPr>
                <a:cxnSpLocks noChangeAspect="1" noChangeShapeType="1"/>
                <a:stCxn id="265" idx="1"/>
                <a:endCxn id="265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70" name="AutoShape 356"/>
              <p:cNvCxnSpPr>
                <a:cxnSpLocks noChangeAspect="1" noChangeShapeType="1"/>
                <a:stCxn id="265" idx="1"/>
                <a:endCxn id="265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71" name="AutoShape 357"/>
              <p:cNvCxnSpPr>
                <a:cxnSpLocks noChangeAspect="1" noChangeShapeType="1"/>
                <a:stCxn id="258" idx="3"/>
                <a:endCxn id="258" idx="1"/>
              </p:cNvCxnSpPr>
              <p:nvPr/>
            </p:nvCxnSpPr>
            <p:spPr bwMode="auto">
              <a:xfrm flipV="1">
                <a:off x="5046" y="2375"/>
                <a:ext cx="6" cy="43"/>
              </a:xfrm>
              <a:prstGeom prst="straightConnector1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72" name="AutoShape 358"/>
              <p:cNvCxnSpPr>
                <a:cxnSpLocks noChangeAspect="1" noChangeShapeType="1"/>
                <a:stCxn id="265" idx="1"/>
                <a:endCxn id="265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73" name="AutoShape 359"/>
              <p:cNvCxnSpPr>
                <a:cxnSpLocks noChangeAspect="1" noChangeShapeType="1"/>
                <a:stCxn id="265" idx="1"/>
                <a:endCxn id="265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74" name="AutoShape 360"/>
              <p:cNvCxnSpPr>
                <a:cxnSpLocks noChangeAspect="1" noChangeShapeType="1"/>
                <a:stCxn id="265" idx="1"/>
                <a:endCxn id="265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75" name="AutoShape 361"/>
              <p:cNvCxnSpPr>
                <a:cxnSpLocks noChangeAspect="1" noChangeShapeType="1"/>
              </p:cNvCxnSpPr>
              <p:nvPr/>
            </p:nvCxnSpPr>
            <p:spPr bwMode="auto">
              <a:xfrm rot="3556658" flipV="1">
                <a:off x="4893" y="201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76" name="AutoShape 362"/>
              <p:cNvCxnSpPr>
                <a:cxnSpLocks noChangeAspect="1" noChangeShapeType="1"/>
              </p:cNvCxnSpPr>
              <p:nvPr/>
            </p:nvCxnSpPr>
            <p:spPr bwMode="auto">
              <a:xfrm rot="3556658" flipH="1" flipV="1">
                <a:off x="5046" y="2274"/>
                <a:ext cx="34" cy="27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77" name="AutoShape 363"/>
              <p:cNvCxnSpPr>
                <a:cxnSpLocks noChangeAspect="1" noChangeShapeType="1"/>
                <a:stCxn id="258" idx="1"/>
                <a:endCxn id="258" idx="1"/>
              </p:cNvCxnSpPr>
              <p:nvPr/>
            </p:nvCxnSpPr>
            <p:spPr bwMode="auto">
              <a:xfrm>
                <a:off x="5052" y="237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78" name="Line 364"/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576" y="232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79" name="Line 365"/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694" y="225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0" name="Line 366"/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809" y="219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1" name="Line 367"/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618" y="239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2" name="Line 368"/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734" y="2329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3" name="Line 369"/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850" y="226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4" name="Line 370"/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5100" y="2363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5" name="Line 371"/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4967" y="2348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6" name="Line 372"/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5129" y="2252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7" name="Line 373"/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4995" y="223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8" name="Line 374"/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824" y="1898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9" name="Line 375"/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935" y="192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90" name="Line 376"/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786" y="2047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91" name="Line 377"/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897" y="207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92" name="Oval 378"/>
              <p:cNvSpPr>
                <a:spLocks noChangeAspect="1" noChangeArrowheads="1"/>
              </p:cNvSpPr>
              <p:nvPr/>
            </p:nvSpPr>
            <p:spPr bwMode="auto">
              <a:xfrm rot="3556658">
                <a:off x="4987" y="2226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93" name="Oval 379"/>
              <p:cNvSpPr>
                <a:spLocks noChangeAspect="1" noChangeArrowheads="1"/>
              </p:cNvSpPr>
              <p:nvPr/>
            </p:nvSpPr>
            <p:spPr bwMode="auto">
              <a:xfrm rot="3556658">
                <a:off x="4832" y="2336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94" name="Oval 380"/>
              <p:cNvSpPr>
                <a:spLocks noChangeAspect="1" noChangeArrowheads="1"/>
              </p:cNvSpPr>
              <p:nvPr/>
            </p:nvSpPr>
            <p:spPr bwMode="auto">
              <a:xfrm rot="3556658">
                <a:off x="4748" y="2197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95" name="Oval 381"/>
              <p:cNvSpPr>
                <a:spLocks noChangeAspect="1" noChangeArrowheads="1"/>
              </p:cNvSpPr>
              <p:nvPr/>
            </p:nvSpPr>
            <p:spPr bwMode="auto">
              <a:xfrm rot="3556658">
                <a:off x="4912" y="2100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96" name="Oval 382"/>
              <p:cNvSpPr>
                <a:spLocks noChangeAspect="1" noChangeArrowheads="1"/>
              </p:cNvSpPr>
              <p:nvPr/>
            </p:nvSpPr>
            <p:spPr bwMode="auto">
              <a:xfrm rot="3556658">
                <a:off x="4716" y="240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97" name="Oval 383"/>
              <p:cNvSpPr>
                <a:spLocks noChangeAspect="1" noChangeArrowheads="1"/>
              </p:cNvSpPr>
              <p:nvPr/>
            </p:nvSpPr>
            <p:spPr bwMode="auto">
              <a:xfrm rot="3556658">
                <a:off x="4762" y="2377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98" name="Oval 384"/>
              <p:cNvSpPr>
                <a:spLocks noChangeAspect="1" noChangeArrowheads="1"/>
              </p:cNvSpPr>
              <p:nvPr/>
            </p:nvSpPr>
            <p:spPr bwMode="auto">
              <a:xfrm rot="3556658">
                <a:off x="4633" y="2266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99" name="Oval 385"/>
              <p:cNvSpPr>
                <a:spLocks noChangeAspect="1" noChangeArrowheads="1"/>
              </p:cNvSpPr>
              <p:nvPr/>
            </p:nvSpPr>
            <p:spPr bwMode="auto">
              <a:xfrm rot="3556658">
                <a:off x="4679" y="223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00" name="Oval 386"/>
              <p:cNvSpPr>
                <a:spLocks noChangeAspect="1" noChangeArrowheads="1"/>
              </p:cNvSpPr>
              <p:nvPr/>
            </p:nvSpPr>
            <p:spPr bwMode="auto">
              <a:xfrm rot="3556658">
                <a:off x="4599" y="247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01" name="Oval 387"/>
              <p:cNvSpPr>
                <a:spLocks noChangeAspect="1" noChangeArrowheads="1"/>
              </p:cNvSpPr>
              <p:nvPr/>
            </p:nvSpPr>
            <p:spPr bwMode="auto">
              <a:xfrm rot="3556658">
                <a:off x="4517" y="233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02" name="Line 388"/>
              <p:cNvSpPr>
                <a:spLocks noChangeAspect="1" noChangeShapeType="1"/>
              </p:cNvSpPr>
              <p:nvPr/>
            </p:nvSpPr>
            <p:spPr bwMode="auto">
              <a:xfrm flipV="1">
                <a:off x="4458" y="2529"/>
                <a:ext cx="0" cy="136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3" name="Line 389"/>
              <p:cNvSpPr>
                <a:spLocks noChangeAspect="1" noChangeShapeType="1"/>
              </p:cNvSpPr>
              <p:nvPr/>
            </p:nvSpPr>
            <p:spPr bwMode="auto">
              <a:xfrm flipV="1">
                <a:off x="4350" y="2529"/>
                <a:ext cx="0" cy="10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4" name="Text Box 391"/>
              <p:cNvSpPr txBox="1">
                <a:spLocks noChangeAspect="1" noChangeArrowheads="1"/>
              </p:cNvSpPr>
              <p:nvPr/>
            </p:nvSpPr>
            <p:spPr bwMode="auto">
              <a:xfrm>
                <a:off x="4701" y="1781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05" name="Text Box 392"/>
              <p:cNvSpPr txBox="1">
                <a:spLocks noChangeAspect="1" noChangeArrowheads="1"/>
              </p:cNvSpPr>
              <p:nvPr/>
            </p:nvSpPr>
            <p:spPr bwMode="auto">
              <a:xfrm>
                <a:off x="4620" y="1915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06" name="Text Box 393"/>
              <p:cNvSpPr txBox="1">
                <a:spLocks noChangeAspect="1" noChangeArrowheads="1"/>
              </p:cNvSpPr>
              <p:nvPr/>
            </p:nvSpPr>
            <p:spPr bwMode="auto">
              <a:xfrm>
                <a:off x="4307" y="1713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07" name="Text Box 394"/>
              <p:cNvSpPr txBox="1">
                <a:spLocks noChangeAspect="1" noChangeArrowheads="1"/>
              </p:cNvSpPr>
              <p:nvPr/>
            </p:nvSpPr>
            <p:spPr bwMode="auto">
              <a:xfrm>
                <a:off x="4527" y="1984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08" name="Text Box 395"/>
              <p:cNvSpPr txBox="1">
                <a:spLocks noChangeAspect="1" noChangeArrowheads="1"/>
              </p:cNvSpPr>
              <p:nvPr/>
            </p:nvSpPr>
            <p:spPr bwMode="auto">
              <a:xfrm>
                <a:off x="4527" y="2092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09" name="Arc 396"/>
              <p:cNvSpPr>
                <a:spLocks noChangeAspect="1"/>
              </p:cNvSpPr>
              <p:nvPr/>
            </p:nvSpPr>
            <p:spPr bwMode="auto">
              <a:xfrm>
                <a:off x="4350" y="2477"/>
                <a:ext cx="107" cy="54"/>
              </a:xfrm>
              <a:custGeom>
                <a:avLst/>
                <a:gdLst>
                  <a:gd name="T0" fmla="*/ 0 w 43194"/>
                  <a:gd name="T1" fmla="*/ 0 h 21600"/>
                  <a:gd name="T2" fmla="*/ 0 w 43194"/>
                  <a:gd name="T3" fmla="*/ 0 h 21600"/>
                  <a:gd name="T4" fmla="*/ 0 w 43194"/>
                  <a:gd name="T5" fmla="*/ 0 h 2160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3194" h="21600" fill="none" extrusionOk="0">
                    <a:moveTo>
                      <a:pt x="-1" y="21109"/>
                    </a:moveTo>
                    <a:cubicBezTo>
                      <a:pt x="265" y="9374"/>
                      <a:pt x="9855" y="-1"/>
                      <a:pt x="21594" y="0"/>
                    </a:cubicBezTo>
                    <a:cubicBezTo>
                      <a:pt x="33523" y="0"/>
                      <a:pt x="43194" y="9670"/>
                      <a:pt x="43194" y="21600"/>
                    </a:cubicBezTo>
                  </a:path>
                  <a:path w="43194" h="21600" stroke="0" extrusionOk="0">
                    <a:moveTo>
                      <a:pt x="-1" y="21109"/>
                    </a:moveTo>
                    <a:cubicBezTo>
                      <a:pt x="265" y="9374"/>
                      <a:pt x="9855" y="-1"/>
                      <a:pt x="21594" y="0"/>
                    </a:cubicBezTo>
                    <a:cubicBezTo>
                      <a:pt x="33523" y="0"/>
                      <a:pt x="43194" y="9670"/>
                      <a:pt x="43194" y="21600"/>
                    </a:cubicBezTo>
                    <a:lnTo>
                      <a:pt x="21594" y="21600"/>
                    </a:lnTo>
                    <a:lnTo>
                      <a:pt x="-1" y="21109"/>
                    </a:lnTo>
                    <a:close/>
                  </a:path>
                </a:pathLst>
              </a:cu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805805192"/>
      </p:ext>
    </p:extLst>
  </p:cSld>
  <p:clrMapOvr>
    <a:masterClrMapping/>
  </p:clrMapOvr>
  <p:transition>
    <p:blinds dir="vert"/>
  </p:transition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6914" name="Rectangle 2"/>
          <p:cNvSpPr>
            <a:spLocks noGrp="1"/>
          </p:cNvSpPr>
          <p:nvPr>
            <p:ph type="title" idx="4294967295"/>
          </p:nvPr>
        </p:nvSpPr>
        <p:spPr>
          <a:xfrm>
            <a:off x="1719817" y="450869"/>
            <a:ext cx="8678863" cy="744537"/>
          </a:xfrm>
          <a:noFill/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vert="horz" lIns="90488" tIns="44450" rIns="90488" bIns="44450" rtlCol="0" anchor="ctr">
            <a:normAutofit/>
          </a:bodyPr>
          <a:lstStyle/>
          <a:p>
            <a:pPr algn="ctr"/>
            <a:r>
              <a:rPr lang="en-US" altLang="en-US" b="1" dirty="0" err="1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Allophycocyanin</a:t>
            </a:r>
            <a:r>
              <a:rPr lang="en-US" altLang="en-US" b="1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(APC).</a:t>
            </a:r>
          </a:p>
        </p:txBody>
      </p:sp>
      <p:grpSp>
        <p:nvGrpSpPr>
          <p:cNvPr id="166915" name="Group 3"/>
          <p:cNvGrpSpPr>
            <a:grpSpLocks/>
          </p:cNvGrpSpPr>
          <p:nvPr/>
        </p:nvGrpSpPr>
        <p:grpSpPr bwMode="auto">
          <a:xfrm>
            <a:off x="2180617" y="1044028"/>
            <a:ext cx="8199374" cy="4587876"/>
            <a:chOff x="665" y="1152"/>
            <a:chExt cx="5596" cy="2890"/>
          </a:xfrm>
        </p:grpSpPr>
        <p:sp>
          <p:nvSpPr>
            <p:cNvPr id="166916" name="AutoShape 4"/>
            <p:cNvSpPr>
              <a:spLocks noChangeArrowheads="1"/>
            </p:cNvSpPr>
            <p:nvPr/>
          </p:nvSpPr>
          <p:spPr bwMode="auto">
            <a:xfrm>
              <a:off x="804" y="1632"/>
              <a:ext cx="4632" cy="2164"/>
            </a:xfrm>
            <a:prstGeom prst="roundRect">
              <a:avLst>
                <a:gd name="adj" fmla="val 12495"/>
              </a:avLst>
            </a:prstGeom>
            <a:solidFill>
              <a:srgbClr val="CECECE"/>
            </a:solidFill>
            <a:ln w="50800">
              <a:solidFill>
                <a:schemeClr val="folHlink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66917" name="Line 5"/>
            <p:cNvSpPr>
              <a:spLocks noChangeShapeType="1"/>
            </p:cNvSpPr>
            <p:nvPr/>
          </p:nvSpPr>
          <p:spPr bwMode="auto">
            <a:xfrm>
              <a:off x="1798" y="1653"/>
              <a:ext cx="0" cy="36"/>
            </a:xfrm>
            <a:prstGeom prst="line">
              <a:avLst/>
            </a:prstGeom>
            <a:noFill/>
            <a:ln w="5080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66918" name="Line 6"/>
            <p:cNvSpPr>
              <a:spLocks noChangeShapeType="1"/>
            </p:cNvSpPr>
            <p:nvPr/>
          </p:nvSpPr>
          <p:spPr bwMode="auto">
            <a:xfrm>
              <a:off x="2913" y="1644"/>
              <a:ext cx="0" cy="36"/>
            </a:xfrm>
            <a:prstGeom prst="line">
              <a:avLst/>
            </a:prstGeom>
            <a:noFill/>
            <a:ln w="5080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66919" name="Line 7"/>
            <p:cNvSpPr>
              <a:spLocks noChangeShapeType="1"/>
            </p:cNvSpPr>
            <p:nvPr/>
          </p:nvSpPr>
          <p:spPr bwMode="auto">
            <a:xfrm>
              <a:off x="4027" y="1644"/>
              <a:ext cx="0" cy="36"/>
            </a:xfrm>
            <a:prstGeom prst="line">
              <a:avLst/>
            </a:prstGeom>
            <a:noFill/>
            <a:ln w="5080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66920" name="Line 8"/>
            <p:cNvSpPr>
              <a:spLocks noChangeShapeType="1"/>
            </p:cNvSpPr>
            <p:nvPr/>
          </p:nvSpPr>
          <p:spPr bwMode="auto">
            <a:xfrm>
              <a:off x="5142" y="1635"/>
              <a:ext cx="0" cy="36"/>
            </a:xfrm>
            <a:prstGeom prst="line">
              <a:avLst/>
            </a:prstGeom>
            <a:noFill/>
            <a:ln w="5080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66921" name="Line 9"/>
            <p:cNvSpPr>
              <a:spLocks noChangeShapeType="1"/>
            </p:cNvSpPr>
            <p:nvPr/>
          </p:nvSpPr>
          <p:spPr bwMode="auto">
            <a:xfrm>
              <a:off x="1256" y="1640"/>
              <a:ext cx="0" cy="28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66922" name="Line 10"/>
            <p:cNvSpPr>
              <a:spLocks noChangeShapeType="1"/>
            </p:cNvSpPr>
            <p:nvPr/>
          </p:nvSpPr>
          <p:spPr bwMode="auto">
            <a:xfrm>
              <a:off x="2367" y="1634"/>
              <a:ext cx="0" cy="28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66923" name="Line 11"/>
            <p:cNvSpPr>
              <a:spLocks noChangeShapeType="1"/>
            </p:cNvSpPr>
            <p:nvPr/>
          </p:nvSpPr>
          <p:spPr bwMode="auto">
            <a:xfrm>
              <a:off x="3479" y="1634"/>
              <a:ext cx="0" cy="28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66924" name="Line 12"/>
            <p:cNvSpPr>
              <a:spLocks noChangeShapeType="1"/>
            </p:cNvSpPr>
            <p:nvPr/>
          </p:nvSpPr>
          <p:spPr bwMode="auto">
            <a:xfrm>
              <a:off x="4590" y="1629"/>
              <a:ext cx="0" cy="28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66925" name="Line 13"/>
            <p:cNvSpPr>
              <a:spLocks noChangeShapeType="1"/>
            </p:cNvSpPr>
            <p:nvPr/>
          </p:nvSpPr>
          <p:spPr bwMode="auto">
            <a:xfrm>
              <a:off x="998" y="1640"/>
              <a:ext cx="0" cy="28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66926" name="Line 14"/>
            <p:cNvSpPr>
              <a:spLocks noChangeShapeType="1"/>
            </p:cNvSpPr>
            <p:nvPr/>
          </p:nvSpPr>
          <p:spPr bwMode="auto">
            <a:xfrm>
              <a:off x="2108" y="1634"/>
              <a:ext cx="0" cy="28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66927" name="Line 15"/>
            <p:cNvSpPr>
              <a:spLocks noChangeShapeType="1"/>
            </p:cNvSpPr>
            <p:nvPr/>
          </p:nvSpPr>
          <p:spPr bwMode="auto">
            <a:xfrm>
              <a:off x="3220" y="1634"/>
              <a:ext cx="0" cy="28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66928" name="Line 16"/>
            <p:cNvSpPr>
              <a:spLocks noChangeShapeType="1"/>
            </p:cNvSpPr>
            <p:nvPr/>
          </p:nvSpPr>
          <p:spPr bwMode="auto">
            <a:xfrm>
              <a:off x="4331" y="1629"/>
              <a:ext cx="0" cy="28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66929" name="Line 17"/>
            <p:cNvSpPr>
              <a:spLocks noChangeShapeType="1"/>
            </p:cNvSpPr>
            <p:nvPr/>
          </p:nvSpPr>
          <p:spPr bwMode="auto">
            <a:xfrm>
              <a:off x="1541" y="1646"/>
              <a:ext cx="0" cy="27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66930" name="Line 18"/>
            <p:cNvSpPr>
              <a:spLocks noChangeShapeType="1"/>
            </p:cNvSpPr>
            <p:nvPr/>
          </p:nvSpPr>
          <p:spPr bwMode="auto">
            <a:xfrm>
              <a:off x="2651" y="1640"/>
              <a:ext cx="0" cy="28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66931" name="Line 19"/>
            <p:cNvSpPr>
              <a:spLocks noChangeShapeType="1"/>
            </p:cNvSpPr>
            <p:nvPr/>
          </p:nvSpPr>
          <p:spPr bwMode="auto">
            <a:xfrm>
              <a:off x="3762" y="1640"/>
              <a:ext cx="0" cy="28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66932" name="Line 20"/>
            <p:cNvSpPr>
              <a:spLocks noChangeShapeType="1"/>
            </p:cNvSpPr>
            <p:nvPr/>
          </p:nvSpPr>
          <p:spPr bwMode="auto">
            <a:xfrm>
              <a:off x="4874" y="1634"/>
              <a:ext cx="0" cy="28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66933" name="Line 21"/>
            <p:cNvSpPr>
              <a:spLocks noChangeShapeType="1"/>
            </p:cNvSpPr>
            <p:nvPr/>
          </p:nvSpPr>
          <p:spPr bwMode="auto">
            <a:xfrm>
              <a:off x="1798" y="3764"/>
              <a:ext cx="0" cy="36"/>
            </a:xfrm>
            <a:prstGeom prst="line">
              <a:avLst/>
            </a:prstGeom>
            <a:noFill/>
            <a:ln w="5080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66934" name="Line 22"/>
            <p:cNvSpPr>
              <a:spLocks noChangeShapeType="1"/>
            </p:cNvSpPr>
            <p:nvPr/>
          </p:nvSpPr>
          <p:spPr bwMode="auto">
            <a:xfrm>
              <a:off x="2913" y="3755"/>
              <a:ext cx="0" cy="36"/>
            </a:xfrm>
            <a:prstGeom prst="line">
              <a:avLst/>
            </a:prstGeom>
            <a:noFill/>
            <a:ln w="5080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66935" name="Line 23"/>
            <p:cNvSpPr>
              <a:spLocks noChangeShapeType="1"/>
            </p:cNvSpPr>
            <p:nvPr/>
          </p:nvSpPr>
          <p:spPr bwMode="auto">
            <a:xfrm>
              <a:off x="4027" y="3755"/>
              <a:ext cx="0" cy="36"/>
            </a:xfrm>
            <a:prstGeom prst="line">
              <a:avLst/>
            </a:prstGeom>
            <a:noFill/>
            <a:ln w="5080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66936" name="Line 24"/>
            <p:cNvSpPr>
              <a:spLocks noChangeShapeType="1"/>
            </p:cNvSpPr>
            <p:nvPr/>
          </p:nvSpPr>
          <p:spPr bwMode="auto">
            <a:xfrm>
              <a:off x="5142" y="3746"/>
              <a:ext cx="0" cy="37"/>
            </a:xfrm>
            <a:prstGeom prst="line">
              <a:avLst/>
            </a:prstGeom>
            <a:noFill/>
            <a:ln w="5080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66937" name="Freeform 25"/>
            <p:cNvSpPr>
              <a:spLocks/>
            </p:cNvSpPr>
            <p:nvPr/>
          </p:nvSpPr>
          <p:spPr bwMode="auto">
            <a:xfrm>
              <a:off x="3143" y="1949"/>
              <a:ext cx="1797" cy="1839"/>
            </a:xfrm>
            <a:custGeom>
              <a:avLst/>
              <a:gdLst>
                <a:gd name="T0" fmla="*/ 0 w 1659"/>
                <a:gd name="T1" fmla="*/ 1838 h 1839"/>
                <a:gd name="T2" fmla="*/ 60 w 1659"/>
                <a:gd name="T3" fmla="*/ 1827 h 1839"/>
                <a:gd name="T4" fmla="*/ 107 w 1659"/>
                <a:gd name="T5" fmla="*/ 1794 h 1839"/>
                <a:gd name="T6" fmla="*/ 155 w 1659"/>
                <a:gd name="T7" fmla="*/ 1772 h 1839"/>
                <a:gd name="T8" fmla="*/ 238 w 1659"/>
                <a:gd name="T9" fmla="*/ 1750 h 1839"/>
                <a:gd name="T10" fmla="*/ 334 w 1659"/>
                <a:gd name="T11" fmla="*/ 1685 h 1839"/>
                <a:gd name="T12" fmla="*/ 417 w 1659"/>
                <a:gd name="T13" fmla="*/ 1597 h 1839"/>
                <a:gd name="T14" fmla="*/ 489 w 1659"/>
                <a:gd name="T15" fmla="*/ 1510 h 1839"/>
                <a:gd name="T16" fmla="*/ 561 w 1659"/>
                <a:gd name="T17" fmla="*/ 1400 h 1839"/>
                <a:gd name="T18" fmla="*/ 644 w 1659"/>
                <a:gd name="T19" fmla="*/ 1269 h 1839"/>
                <a:gd name="T20" fmla="*/ 727 w 1659"/>
                <a:gd name="T21" fmla="*/ 1105 h 1839"/>
                <a:gd name="T22" fmla="*/ 894 w 1659"/>
                <a:gd name="T23" fmla="*/ 777 h 1839"/>
                <a:gd name="T24" fmla="*/ 1002 w 1659"/>
                <a:gd name="T25" fmla="*/ 569 h 1839"/>
                <a:gd name="T26" fmla="*/ 1073 w 1659"/>
                <a:gd name="T27" fmla="*/ 361 h 1839"/>
                <a:gd name="T28" fmla="*/ 1109 w 1659"/>
                <a:gd name="T29" fmla="*/ 208 h 1839"/>
                <a:gd name="T30" fmla="*/ 1157 w 1659"/>
                <a:gd name="T31" fmla="*/ 109 h 1839"/>
                <a:gd name="T32" fmla="*/ 1228 w 1659"/>
                <a:gd name="T33" fmla="*/ 33 h 1839"/>
                <a:gd name="T34" fmla="*/ 1276 w 1659"/>
                <a:gd name="T35" fmla="*/ 0 h 1839"/>
                <a:gd name="T36" fmla="*/ 1336 w 1659"/>
                <a:gd name="T37" fmla="*/ 22 h 1839"/>
                <a:gd name="T38" fmla="*/ 1372 w 1659"/>
                <a:gd name="T39" fmla="*/ 186 h 1839"/>
                <a:gd name="T40" fmla="*/ 1383 w 1659"/>
                <a:gd name="T41" fmla="*/ 339 h 1839"/>
                <a:gd name="T42" fmla="*/ 1407 w 1659"/>
                <a:gd name="T43" fmla="*/ 547 h 1839"/>
                <a:gd name="T44" fmla="*/ 1443 w 1659"/>
                <a:gd name="T45" fmla="*/ 777 h 1839"/>
                <a:gd name="T46" fmla="*/ 1479 w 1659"/>
                <a:gd name="T47" fmla="*/ 1116 h 1839"/>
                <a:gd name="T48" fmla="*/ 1527 w 1659"/>
                <a:gd name="T49" fmla="*/ 1400 h 1839"/>
                <a:gd name="T50" fmla="*/ 1563 w 1659"/>
                <a:gd name="T51" fmla="*/ 1553 h 1839"/>
                <a:gd name="T52" fmla="*/ 1586 w 1659"/>
                <a:gd name="T53" fmla="*/ 1619 h 1839"/>
                <a:gd name="T54" fmla="*/ 1598 w 1659"/>
                <a:gd name="T55" fmla="*/ 1696 h 1839"/>
                <a:gd name="T56" fmla="*/ 1610 w 1659"/>
                <a:gd name="T57" fmla="*/ 1761 h 1839"/>
                <a:gd name="T58" fmla="*/ 1622 w 1659"/>
                <a:gd name="T59" fmla="*/ 1783 h 1839"/>
                <a:gd name="T60" fmla="*/ 1658 w 1659"/>
                <a:gd name="T61" fmla="*/ 1838 h 18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659" h="1839">
                  <a:moveTo>
                    <a:pt x="0" y="1838"/>
                  </a:moveTo>
                  <a:lnTo>
                    <a:pt x="60" y="1827"/>
                  </a:lnTo>
                  <a:lnTo>
                    <a:pt x="107" y="1794"/>
                  </a:lnTo>
                  <a:lnTo>
                    <a:pt x="155" y="1772"/>
                  </a:lnTo>
                  <a:lnTo>
                    <a:pt x="238" y="1750"/>
                  </a:lnTo>
                  <a:lnTo>
                    <a:pt x="334" y="1685"/>
                  </a:lnTo>
                  <a:lnTo>
                    <a:pt x="417" y="1597"/>
                  </a:lnTo>
                  <a:lnTo>
                    <a:pt x="489" y="1510"/>
                  </a:lnTo>
                  <a:lnTo>
                    <a:pt x="561" y="1400"/>
                  </a:lnTo>
                  <a:lnTo>
                    <a:pt x="644" y="1269"/>
                  </a:lnTo>
                  <a:lnTo>
                    <a:pt x="727" y="1105"/>
                  </a:lnTo>
                  <a:lnTo>
                    <a:pt x="894" y="777"/>
                  </a:lnTo>
                  <a:lnTo>
                    <a:pt x="1002" y="569"/>
                  </a:lnTo>
                  <a:lnTo>
                    <a:pt x="1073" y="361"/>
                  </a:lnTo>
                  <a:lnTo>
                    <a:pt x="1109" y="208"/>
                  </a:lnTo>
                  <a:lnTo>
                    <a:pt x="1157" y="109"/>
                  </a:lnTo>
                  <a:lnTo>
                    <a:pt x="1228" y="33"/>
                  </a:lnTo>
                  <a:lnTo>
                    <a:pt x="1276" y="0"/>
                  </a:lnTo>
                  <a:lnTo>
                    <a:pt x="1336" y="22"/>
                  </a:lnTo>
                  <a:lnTo>
                    <a:pt x="1372" y="186"/>
                  </a:lnTo>
                  <a:lnTo>
                    <a:pt x="1383" y="339"/>
                  </a:lnTo>
                  <a:lnTo>
                    <a:pt x="1407" y="547"/>
                  </a:lnTo>
                  <a:lnTo>
                    <a:pt x="1443" y="777"/>
                  </a:lnTo>
                  <a:lnTo>
                    <a:pt x="1479" y="1116"/>
                  </a:lnTo>
                  <a:lnTo>
                    <a:pt x="1527" y="1400"/>
                  </a:lnTo>
                  <a:lnTo>
                    <a:pt x="1563" y="1553"/>
                  </a:lnTo>
                  <a:lnTo>
                    <a:pt x="1586" y="1619"/>
                  </a:lnTo>
                  <a:lnTo>
                    <a:pt x="1598" y="1696"/>
                  </a:lnTo>
                  <a:lnTo>
                    <a:pt x="1610" y="1761"/>
                  </a:lnTo>
                  <a:lnTo>
                    <a:pt x="1622" y="1783"/>
                  </a:lnTo>
                  <a:lnTo>
                    <a:pt x="1658" y="1838"/>
                  </a:lnTo>
                </a:path>
              </a:pathLst>
            </a:custGeom>
            <a:gradFill rotWithShape="0">
              <a:gsLst>
                <a:gs pos="0">
                  <a:srgbClr val="FC0128">
                    <a:gamma/>
                    <a:tint val="30196"/>
                    <a:invGamma/>
                  </a:srgbClr>
                </a:gs>
                <a:gs pos="100000">
                  <a:srgbClr val="FC0128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762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66938" name="Freeform 26"/>
            <p:cNvSpPr>
              <a:spLocks/>
            </p:cNvSpPr>
            <p:nvPr/>
          </p:nvSpPr>
          <p:spPr bwMode="auto">
            <a:xfrm>
              <a:off x="4202" y="1971"/>
              <a:ext cx="1217" cy="1814"/>
            </a:xfrm>
            <a:custGeom>
              <a:avLst/>
              <a:gdLst>
                <a:gd name="T0" fmla="*/ 876 w 1123"/>
                <a:gd name="T1" fmla="*/ 1813 h 1814"/>
                <a:gd name="T2" fmla="*/ 0 w 1123"/>
                <a:gd name="T3" fmla="*/ 1812 h 1814"/>
                <a:gd name="T4" fmla="*/ 84 w 1123"/>
                <a:gd name="T5" fmla="*/ 1783 h 1814"/>
                <a:gd name="T6" fmla="*/ 179 w 1123"/>
                <a:gd name="T7" fmla="*/ 1750 h 1814"/>
                <a:gd name="T8" fmla="*/ 239 w 1123"/>
                <a:gd name="T9" fmla="*/ 1696 h 1814"/>
                <a:gd name="T10" fmla="*/ 298 w 1123"/>
                <a:gd name="T11" fmla="*/ 1553 h 1814"/>
                <a:gd name="T12" fmla="*/ 370 w 1123"/>
                <a:gd name="T13" fmla="*/ 1444 h 1814"/>
                <a:gd name="T14" fmla="*/ 417 w 1123"/>
                <a:gd name="T15" fmla="*/ 1182 h 1814"/>
                <a:gd name="T16" fmla="*/ 453 w 1123"/>
                <a:gd name="T17" fmla="*/ 908 h 1814"/>
                <a:gd name="T18" fmla="*/ 501 w 1123"/>
                <a:gd name="T19" fmla="*/ 514 h 1814"/>
                <a:gd name="T20" fmla="*/ 537 w 1123"/>
                <a:gd name="T21" fmla="*/ 306 h 1814"/>
                <a:gd name="T22" fmla="*/ 560 w 1123"/>
                <a:gd name="T23" fmla="*/ 175 h 1814"/>
                <a:gd name="T24" fmla="*/ 596 w 1123"/>
                <a:gd name="T25" fmla="*/ 65 h 1814"/>
                <a:gd name="T26" fmla="*/ 632 w 1123"/>
                <a:gd name="T27" fmla="*/ 0 h 1814"/>
                <a:gd name="T28" fmla="*/ 680 w 1123"/>
                <a:gd name="T29" fmla="*/ 120 h 1814"/>
                <a:gd name="T30" fmla="*/ 692 w 1123"/>
                <a:gd name="T31" fmla="*/ 284 h 1814"/>
                <a:gd name="T32" fmla="*/ 728 w 1123"/>
                <a:gd name="T33" fmla="*/ 405 h 1814"/>
                <a:gd name="T34" fmla="*/ 751 w 1123"/>
                <a:gd name="T35" fmla="*/ 711 h 1814"/>
                <a:gd name="T36" fmla="*/ 775 w 1123"/>
                <a:gd name="T37" fmla="*/ 831 h 1814"/>
                <a:gd name="T38" fmla="*/ 799 w 1123"/>
                <a:gd name="T39" fmla="*/ 941 h 1814"/>
                <a:gd name="T40" fmla="*/ 835 w 1123"/>
                <a:gd name="T41" fmla="*/ 1105 h 1814"/>
                <a:gd name="T42" fmla="*/ 871 w 1123"/>
                <a:gd name="T43" fmla="*/ 1280 h 1814"/>
                <a:gd name="T44" fmla="*/ 931 w 1123"/>
                <a:gd name="T45" fmla="*/ 1414 h 1814"/>
                <a:gd name="T46" fmla="*/ 1002 w 1123"/>
                <a:gd name="T47" fmla="*/ 1539 h 1814"/>
                <a:gd name="T48" fmla="*/ 1122 w 1123"/>
                <a:gd name="T49" fmla="*/ 1652 h 1814"/>
                <a:gd name="T50" fmla="*/ 1074 w 1123"/>
                <a:gd name="T51" fmla="*/ 1737 h 1814"/>
                <a:gd name="T52" fmla="*/ 966 w 1123"/>
                <a:gd name="T53" fmla="*/ 1801 h 1814"/>
                <a:gd name="T54" fmla="*/ 881 w 1123"/>
                <a:gd name="T55" fmla="*/ 1810 h 18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123" h="1814">
                  <a:moveTo>
                    <a:pt x="876" y="1813"/>
                  </a:moveTo>
                  <a:lnTo>
                    <a:pt x="0" y="1812"/>
                  </a:lnTo>
                  <a:lnTo>
                    <a:pt x="84" y="1783"/>
                  </a:lnTo>
                  <a:lnTo>
                    <a:pt x="179" y="1750"/>
                  </a:lnTo>
                  <a:lnTo>
                    <a:pt x="239" y="1696"/>
                  </a:lnTo>
                  <a:lnTo>
                    <a:pt x="298" y="1553"/>
                  </a:lnTo>
                  <a:lnTo>
                    <a:pt x="370" y="1444"/>
                  </a:lnTo>
                  <a:lnTo>
                    <a:pt x="417" y="1182"/>
                  </a:lnTo>
                  <a:lnTo>
                    <a:pt x="453" y="908"/>
                  </a:lnTo>
                  <a:lnTo>
                    <a:pt x="501" y="514"/>
                  </a:lnTo>
                  <a:lnTo>
                    <a:pt x="537" y="306"/>
                  </a:lnTo>
                  <a:lnTo>
                    <a:pt x="560" y="175"/>
                  </a:lnTo>
                  <a:lnTo>
                    <a:pt x="596" y="65"/>
                  </a:lnTo>
                  <a:lnTo>
                    <a:pt x="632" y="0"/>
                  </a:lnTo>
                  <a:lnTo>
                    <a:pt x="680" y="120"/>
                  </a:lnTo>
                  <a:lnTo>
                    <a:pt x="692" y="284"/>
                  </a:lnTo>
                  <a:lnTo>
                    <a:pt x="728" y="405"/>
                  </a:lnTo>
                  <a:lnTo>
                    <a:pt x="751" y="711"/>
                  </a:lnTo>
                  <a:lnTo>
                    <a:pt x="775" y="831"/>
                  </a:lnTo>
                  <a:lnTo>
                    <a:pt x="799" y="941"/>
                  </a:lnTo>
                  <a:lnTo>
                    <a:pt x="835" y="1105"/>
                  </a:lnTo>
                  <a:lnTo>
                    <a:pt x="871" y="1280"/>
                  </a:lnTo>
                  <a:lnTo>
                    <a:pt x="931" y="1414"/>
                  </a:lnTo>
                  <a:lnTo>
                    <a:pt x="1002" y="1539"/>
                  </a:lnTo>
                  <a:lnTo>
                    <a:pt x="1122" y="1652"/>
                  </a:lnTo>
                  <a:lnTo>
                    <a:pt x="1074" y="1737"/>
                  </a:lnTo>
                  <a:lnTo>
                    <a:pt x="966" y="1801"/>
                  </a:lnTo>
                  <a:lnTo>
                    <a:pt x="881" y="1810"/>
                  </a:lnTo>
                </a:path>
              </a:pathLst>
            </a:custGeom>
            <a:gradFill rotWithShape="0">
              <a:gsLst>
                <a:gs pos="0">
                  <a:srgbClr val="790015">
                    <a:gamma/>
                    <a:tint val="80000"/>
                    <a:invGamma/>
                  </a:srgbClr>
                </a:gs>
                <a:gs pos="100000">
                  <a:srgbClr val="790015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762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66939" name="Line 27"/>
            <p:cNvSpPr>
              <a:spLocks noChangeShapeType="1"/>
            </p:cNvSpPr>
            <p:nvPr/>
          </p:nvSpPr>
          <p:spPr bwMode="auto">
            <a:xfrm>
              <a:off x="2781" y="1656"/>
              <a:ext cx="0" cy="2107"/>
            </a:xfrm>
            <a:prstGeom prst="line">
              <a:avLst/>
            </a:prstGeom>
            <a:noFill/>
            <a:ln w="76200">
              <a:solidFill>
                <a:srgbClr val="32B8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66940" name="Line 28"/>
            <p:cNvSpPr>
              <a:spLocks noChangeShapeType="1"/>
            </p:cNvSpPr>
            <p:nvPr/>
          </p:nvSpPr>
          <p:spPr bwMode="auto">
            <a:xfrm>
              <a:off x="3091" y="1656"/>
              <a:ext cx="0" cy="2102"/>
            </a:xfrm>
            <a:prstGeom prst="line">
              <a:avLst/>
            </a:prstGeom>
            <a:noFill/>
            <a:ln w="76200">
              <a:solidFill>
                <a:srgbClr val="86FFDB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66941" name="Line 29"/>
            <p:cNvSpPr>
              <a:spLocks noChangeShapeType="1"/>
            </p:cNvSpPr>
            <p:nvPr/>
          </p:nvSpPr>
          <p:spPr bwMode="auto">
            <a:xfrm>
              <a:off x="1256" y="1656"/>
              <a:ext cx="0" cy="2107"/>
            </a:xfrm>
            <a:prstGeom prst="line">
              <a:avLst/>
            </a:prstGeom>
            <a:noFill/>
            <a:ln w="76200">
              <a:solidFill>
                <a:srgbClr val="DEC4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66942" name="Line 30"/>
            <p:cNvSpPr>
              <a:spLocks noChangeShapeType="1"/>
            </p:cNvSpPr>
            <p:nvPr/>
          </p:nvSpPr>
          <p:spPr bwMode="auto">
            <a:xfrm>
              <a:off x="2406" y="1656"/>
              <a:ext cx="0" cy="2107"/>
            </a:xfrm>
            <a:prstGeom prst="line">
              <a:avLst/>
            </a:prstGeom>
            <a:noFill/>
            <a:ln w="76200">
              <a:solidFill>
                <a:srgbClr val="AF79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66943" name="Rectangle 31"/>
            <p:cNvSpPr>
              <a:spLocks noChangeArrowheads="1"/>
            </p:cNvSpPr>
            <p:nvPr/>
          </p:nvSpPr>
          <p:spPr bwMode="auto">
            <a:xfrm>
              <a:off x="2548" y="1211"/>
              <a:ext cx="698" cy="2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0488" tIns="44450" rIns="90488" bIns="44450">
              <a:spAutoFit/>
            </a:bodyPr>
            <a:lstStyle/>
            <a:p>
              <a:pPr algn="ctr" eaLnBrk="0" hangingPunct="0"/>
              <a:r>
                <a:rPr lang="en-US" altLang="en-US" sz="1600" b="1" dirty="0"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Protein</a:t>
              </a:r>
            </a:p>
          </p:txBody>
        </p:sp>
        <p:sp>
          <p:nvSpPr>
            <p:cNvPr id="166944" name="Line 32"/>
            <p:cNvSpPr>
              <a:spLocks noChangeShapeType="1"/>
            </p:cNvSpPr>
            <p:nvPr/>
          </p:nvSpPr>
          <p:spPr bwMode="auto">
            <a:xfrm>
              <a:off x="4098" y="1656"/>
              <a:ext cx="0" cy="2118"/>
            </a:xfrm>
            <a:prstGeom prst="line">
              <a:avLst/>
            </a:prstGeom>
            <a:noFill/>
            <a:ln w="76200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66945" name="Line 33"/>
            <p:cNvSpPr>
              <a:spLocks noChangeShapeType="1"/>
            </p:cNvSpPr>
            <p:nvPr/>
          </p:nvSpPr>
          <p:spPr bwMode="auto">
            <a:xfrm>
              <a:off x="4473" y="1667"/>
              <a:ext cx="0" cy="2118"/>
            </a:xfrm>
            <a:prstGeom prst="line">
              <a:avLst/>
            </a:prstGeom>
            <a:noFill/>
            <a:ln w="76200">
              <a:solidFill>
                <a:srgbClr val="790015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66946" name="Rectangle 34"/>
            <p:cNvSpPr>
              <a:spLocks noChangeArrowheads="1"/>
            </p:cNvSpPr>
            <p:nvPr/>
          </p:nvSpPr>
          <p:spPr bwMode="auto">
            <a:xfrm>
              <a:off x="4770" y="1152"/>
              <a:ext cx="1491" cy="2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0488" tIns="44450" rIns="90488" bIns="44450">
              <a:spAutoFit/>
            </a:bodyPr>
            <a:lstStyle/>
            <a:p>
              <a:pPr algn="ctr" eaLnBrk="0" hangingPunct="0"/>
              <a:r>
                <a:rPr lang="en-US" altLang="en-US" sz="1600" b="1" dirty="0"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632.5 nm (</a:t>
              </a:r>
              <a:r>
                <a:rPr lang="en-US" altLang="en-US" sz="1600" b="1" dirty="0" err="1"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HeNe</a:t>
              </a:r>
              <a:r>
                <a:rPr lang="en-US" altLang="en-US" sz="1600" b="1" dirty="0"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)</a:t>
              </a:r>
            </a:p>
          </p:txBody>
        </p:sp>
        <p:sp>
          <p:nvSpPr>
            <p:cNvPr id="166947" name="Freeform 35"/>
            <p:cNvSpPr>
              <a:spLocks/>
            </p:cNvSpPr>
            <p:nvPr/>
          </p:nvSpPr>
          <p:spPr bwMode="auto">
            <a:xfrm>
              <a:off x="4420" y="1200"/>
              <a:ext cx="371" cy="269"/>
            </a:xfrm>
            <a:custGeom>
              <a:avLst/>
              <a:gdLst>
                <a:gd name="T0" fmla="*/ 0 w 342"/>
                <a:gd name="T1" fmla="*/ 156 h 269"/>
                <a:gd name="T2" fmla="*/ 27 w 342"/>
                <a:gd name="T3" fmla="*/ 149 h 269"/>
                <a:gd name="T4" fmla="*/ 29 w 342"/>
                <a:gd name="T5" fmla="*/ 133 h 269"/>
                <a:gd name="T6" fmla="*/ 31 w 342"/>
                <a:gd name="T7" fmla="*/ 118 h 269"/>
                <a:gd name="T8" fmla="*/ 36 w 342"/>
                <a:gd name="T9" fmla="*/ 102 h 269"/>
                <a:gd name="T10" fmla="*/ 42 w 342"/>
                <a:gd name="T11" fmla="*/ 88 h 269"/>
                <a:gd name="T12" fmla="*/ 49 w 342"/>
                <a:gd name="T13" fmla="*/ 73 h 269"/>
                <a:gd name="T14" fmla="*/ 58 w 342"/>
                <a:gd name="T15" fmla="*/ 61 h 269"/>
                <a:gd name="T16" fmla="*/ 68 w 342"/>
                <a:gd name="T17" fmla="*/ 48 h 269"/>
                <a:gd name="T18" fmla="*/ 80 w 342"/>
                <a:gd name="T19" fmla="*/ 37 h 269"/>
                <a:gd name="T20" fmla="*/ 92 w 342"/>
                <a:gd name="T21" fmla="*/ 27 h 269"/>
                <a:gd name="T22" fmla="*/ 105 w 342"/>
                <a:gd name="T23" fmla="*/ 20 h 269"/>
                <a:gd name="T24" fmla="*/ 119 w 342"/>
                <a:gd name="T25" fmla="*/ 12 h 269"/>
                <a:gd name="T26" fmla="*/ 135 w 342"/>
                <a:gd name="T27" fmla="*/ 6 h 269"/>
                <a:gd name="T28" fmla="*/ 149 w 342"/>
                <a:gd name="T29" fmla="*/ 3 h 269"/>
                <a:gd name="T30" fmla="*/ 166 w 342"/>
                <a:gd name="T31" fmla="*/ 0 h 269"/>
                <a:gd name="T32" fmla="*/ 182 w 342"/>
                <a:gd name="T33" fmla="*/ 0 h 269"/>
                <a:gd name="T34" fmla="*/ 197 w 342"/>
                <a:gd name="T35" fmla="*/ 1 h 269"/>
                <a:gd name="T36" fmla="*/ 213 w 342"/>
                <a:gd name="T37" fmla="*/ 4 h 269"/>
                <a:gd name="T38" fmla="*/ 228 w 342"/>
                <a:gd name="T39" fmla="*/ 8 h 269"/>
                <a:gd name="T40" fmla="*/ 242 w 342"/>
                <a:gd name="T41" fmla="*/ 14 h 269"/>
                <a:gd name="T42" fmla="*/ 258 w 342"/>
                <a:gd name="T43" fmla="*/ 22 h 269"/>
                <a:gd name="T44" fmla="*/ 270 w 342"/>
                <a:gd name="T45" fmla="*/ 31 h 269"/>
                <a:gd name="T46" fmla="*/ 282 w 342"/>
                <a:gd name="T47" fmla="*/ 41 h 269"/>
                <a:gd name="T48" fmla="*/ 293 w 342"/>
                <a:gd name="T49" fmla="*/ 52 h 269"/>
                <a:gd name="T50" fmla="*/ 303 w 342"/>
                <a:gd name="T51" fmla="*/ 65 h 269"/>
                <a:gd name="T52" fmla="*/ 305 w 342"/>
                <a:gd name="T53" fmla="*/ 68 h 269"/>
                <a:gd name="T54" fmla="*/ 292 w 342"/>
                <a:gd name="T55" fmla="*/ 54 h 269"/>
                <a:gd name="T56" fmla="*/ 275 w 342"/>
                <a:gd name="T57" fmla="*/ 42 h 269"/>
                <a:gd name="T58" fmla="*/ 263 w 342"/>
                <a:gd name="T59" fmla="*/ 36 h 269"/>
                <a:gd name="T60" fmla="*/ 251 w 342"/>
                <a:gd name="T61" fmla="*/ 31 h 269"/>
                <a:gd name="T62" fmla="*/ 238 w 342"/>
                <a:gd name="T63" fmla="*/ 27 h 269"/>
                <a:gd name="T64" fmla="*/ 226 w 342"/>
                <a:gd name="T65" fmla="*/ 24 h 269"/>
                <a:gd name="T66" fmla="*/ 213 w 342"/>
                <a:gd name="T67" fmla="*/ 23 h 269"/>
                <a:gd name="T68" fmla="*/ 199 w 342"/>
                <a:gd name="T69" fmla="*/ 23 h 269"/>
                <a:gd name="T70" fmla="*/ 186 w 342"/>
                <a:gd name="T71" fmla="*/ 25 h 269"/>
                <a:gd name="T72" fmla="*/ 174 w 342"/>
                <a:gd name="T73" fmla="*/ 28 h 269"/>
                <a:gd name="T74" fmla="*/ 161 w 342"/>
                <a:gd name="T75" fmla="*/ 32 h 269"/>
                <a:gd name="T76" fmla="*/ 149 w 342"/>
                <a:gd name="T77" fmla="*/ 38 h 269"/>
                <a:gd name="T78" fmla="*/ 137 w 342"/>
                <a:gd name="T79" fmla="*/ 46 h 269"/>
                <a:gd name="T80" fmla="*/ 122 w 342"/>
                <a:gd name="T81" fmla="*/ 58 h 269"/>
                <a:gd name="T82" fmla="*/ 109 w 342"/>
                <a:gd name="T83" fmla="*/ 73 h 269"/>
                <a:gd name="T84" fmla="*/ 99 w 342"/>
                <a:gd name="T85" fmla="*/ 88 h 269"/>
                <a:gd name="T86" fmla="*/ 94 w 342"/>
                <a:gd name="T87" fmla="*/ 100 h 269"/>
                <a:gd name="T88" fmla="*/ 89 w 342"/>
                <a:gd name="T89" fmla="*/ 112 h 269"/>
                <a:gd name="T90" fmla="*/ 86 w 342"/>
                <a:gd name="T91" fmla="*/ 124 h 269"/>
                <a:gd name="T92" fmla="*/ 83 w 342"/>
                <a:gd name="T93" fmla="*/ 138 h 269"/>
                <a:gd name="T94" fmla="*/ 83 w 342"/>
                <a:gd name="T95" fmla="*/ 151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42" h="269">
                  <a:moveTo>
                    <a:pt x="112" y="156"/>
                  </a:moveTo>
                  <a:lnTo>
                    <a:pt x="56" y="268"/>
                  </a:lnTo>
                  <a:lnTo>
                    <a:pt x="0" y="156"/>
                  </a:lnTo>
                  <a:lnTo>
                    <a:pt x="28" y="156"/>
                  </a:lnTo>
                  <a:lnTo>
                    <a:pt x="27" y="154"/>
                  </a:lnTo>
                  <a:lnTo>
                    <a:pt x="27" y="149"/>
                  </a:lnTo>
                  <a:lnTo>
                    <a:pt x="28" y="144"/>
                  </a:lnTo>
                  <a:lnTo>
                    <a:pt x="28" y="138"/>
                  </a:lnTo>
                  <a:lnTo>
                    <a:pt x="29" y="133"/>
                  </a:lnTo>
                  <a:lnTo>
                    <a:pt x="29" y="128"/>
                  </a:lnTo>
                  <a:lnTo>
                    <a:pt x="30" y="122"/>
                  </a:lnTo>
                  <a:lnTo>
                    <a:pt x="31" y="118"/>
                  </a:lnTo>
                  <a:lnTo>
                    <a:pt x="32" y="112"/>
                  </a:lnTo>
                  <a:lnTo>
                    <a:pt x="34" y="107"/>
                  </a:lnTo>
                  <a:lnTo>
                    <a:pt x="36" y="102"/>
                  </a:lnTo>
                  <a:lnTo>
                    <a:pt x="37" y="97"/>
                  </a:lnTo>
                  <a:lnTo>
                    <a:pt x="39" y="92"/>
                  </a:lnTo>
                  <a:lnTo>
                    <a:pt x="42" y="88"/>
                  </a:lnTo>
                  <a:lnTo>
                    <a:pt x="44" y="83"/>
                  </a:lnTo>
                  <a:lnTo>
                    <a:pt x="46" y="78"/>
                  </a:lnTo>
                  <a:lnTo>
                    <a:pt x="49" y="73"/>
                  </a:lnTo>
                  <a:lnTo>
                    <a:pt x="52" y="69"/>
                  </a:lnTo>
                  <a:lnTo>
                    <a:pt x="55" y="65"/>
                  </a:lnTo>
                  <a:lnTo>
                    <a:pt x="58" y="61"/>
                  </a:lnTo>
                  <a:lnTo>
                    <a:pt x="61" y="56"/>
                  </a:lnTo>
                  <a:lnTo>
                    <a:pt x="65" y="52"/>
                  </a:lnTo>
                  <a:lnTo>
                    <a:pt x="68" y="48"/>
                  </a:lnTo>
                  <a:lnTo>
                    <a:pt x="72" y="44"/>
                  </a:lnTo>
                  <a:lnTo>
                    <a:pt x="76" y="41"/>
                  </a:lnTo>
                  <a:lnTo>
                    <a:pt x="80" y="37"/>
                  </a:lnTo>
                  <a:lnTo>
                    <a:pt x="83" y="33"/>
                  </a:lnTo>
                  <a:lnTo>
                    <a:pt x="88" y="31"/>
                  </a:lnTo>
                  <a:lnTo>
                    <a:pt x="92" y="27"/>
                  </a:lnTo>
                  <a:lnTo>
                    <a:pt x="95" y="25"/>
                  </a:lnTo>
                  <a:lnTo>
                    <a:pt x="101" y="22"/>
                  </a:lnTo>
                  <a:lnTo>
                    <a:pt x="105" y="20"/>
                  </a:lnTo>
                  <a:lnTo>
                    <a:pt x="110" y="17"/>
                  </a:lnTo>
                  <a:lnTo>
                    <a:pt x="115" y="14"/>
                  </a:lnTo>
                  <a:lnTo>
                    <a:pt x="119" y="12"/>
                  </a:lnTo>
                  <a:lnTo>
                    <a:pt x="125" y="10"/>
                  </a:lnTo>
                  <a:lnTo>
                    <a:pt x="129" y="8"/>
                  </a:lnTo>
                  <a:lnTo>
                    <a:pt x="135" y="6"/>
                  </a:lnTo>
                  <a:lnTo>
                    <a:pt x="139" y="5"/>
                  </a:lnTo>
                  <a:lnTo>
                    <a:pt x="145" y="4"/>
                  </a:lnTo>
                  <a:lnTo>
                    <a:pt x="149" y="3"/>
                  </a:lnTo>
                  <a:lnTo>
                    <a:pt x="156" y="2"/>
                  </a:lnTo>
                  <a:lnTo>
                    <a:pt x="160" y="1"/>
                  </a:lnTo>
                  <a:lnTo>
                    <a:pt x="166" y="0"/>
                  </a:lnTo>
                  <a:lnTo>
                    <a:pt x="171" y="0"/>
                  </a:lnTo>
                  <a:lnTo>
                    <a:pt x="176" y="0"/>
                  </a:lnTo>
                  <a:lnTo>
                    <a:pt x="182" y="0"/>
                  </a:lnTo>
                  <a:lnTo>
                    <a:pt x="186" y="0"/>
                  </a:lnTo>
                  <a:lnTo>
                    <a:pt x="192" y="0"/>
                  </a:lnTo>
                  <a:lnTo>
                    <a:pt x="197" y="1"/>
                  </a:lnTo>
                  <a:lnTo>
                    <a:pt x="203" y="2"/>
                  </a:lnTo>
                  <a:lnTo>
                    <a:pt x="208" y="3"/>
                  </a:lnTo>
                  <a:lnTo>
                    <a:pt x="213" y="4"/>
                  </a:lnTo>
                  <a:lnTo>
                    <a:pt x="218" y="5"/>
                  </a:lnTo>
                  <a:lnTo>
                    <a:pt x="224" y="6"/>
                  </a:lnTo>
                  <a:lnTo>
                    <a:pt x="228" y="8"/>
                  </a:lnTo>
                  <a:lnTo>
                    <a:pt x="232" y="10"/>
                  </a:lnTo>
                  <a:lnTo>
                    <a:pt x="238" y="12"/>
                  </a:lnTo>
                  <a:lnTo>
                    <a:pt x="242" y="14"/>
                  </a:lnTo>
                  <a:lnTo>
                    <a:pt x="248" y="17"/>
                  </a:lnTo>
                  <a:lnTo>
                    <a:pt x="252" y="20"/>
                  </a:lnTo>
                  <a:lnTo>
                    <a:pt x="258" y="22"/>
                  </a:lnTo>
                  <a:lnTo>
                    <a:pt x="261" y="25"/>
                  </a:lnTo>
                  <a:lnTo>
                    <a:pt x="266" y="27"/>
                  </a:lnTo>
                  <a:lnTo>
                    <a:pt x="270" y="31"/>
                  </a:lnTo>
                  <a:lnTo>
                    <a:pt x="274" y="33"/>
                  </a:lnTo>
                  <a:lnTo>
                    <a:pt x="278" y="37"/>
                  </a:lnTo>
                  <a:lnTo>
                    <a:pt x="282" y="41"/>
                  </a:lnTo>
                  <a:lnTo>
                    <a:pt x="286" y="44"/>
                  </a:lnTo>
                  <a:lnTo>
                    <a:pt x="290" y="48"/>
                  </a:lnTo>
                  <a:lnTo>
                    <a:pt x="293" y="52"/>
                  </a:lnTo>
                  <a:lnTo>
                    <a:pt x="296" y="56"/>
                  </a:lnTo>
                  <a:lnTo>
                    <a:pt x="300" y="61"/>
                  </a:lnTo>
                  <a:lnTo>
                    <a:pt x="303" y="65"/>
                  </a:lnTo>
                  <a:lnTo>
                    <a:pt x="306" y="69"/>
                  </a:lnTo>
                  <a:lnTo>
                    <a:pt x="341" y="64"/>
                  </a:lnTo>
                  <a:lnTo>
                    <a:pt x="305" y="68"/>
                  </a:lnTo>
                  <a:lnTo>
                    <a:pt x="300" y="63"/>
                  </a:lnTo>
                  <a:lnTo>
                    <a:pt x="296" y="58"/>
                  </a:lnTo>
                  <a:lnTo>
                    <a:pt x="292" y="54"/>
                  </a:lnTo>
                  <a:lnTo>
                    <a:pt x="285" y="50"/>
                  </a:lnTo>
                  <a:lnTo>
                    <a:pt x="281" y="46"/>
                  </a:lnTo>
                  <a:lnTo>
                    <a:pt x="275" y="42"/>
                  </a:lnTo>
                  <a:lnTo>
                    <a:pt x="271" y="40"/>
                  </a:lnTo>
                  <a:lnTo>
                    <a:pt x="267" y="38"/>
                  </a:lnTo>
                  <a:lnTo>
                    <a:pt x="263" y="36"/>
                  </a:lnTo>
                  <a:lnTo>
                    <a:pt x="259" y="34"/>
                  </a:lnTo>
                  <a:lnTo>
                    <a:pt x="255" y="32"/>
                  </a:lnTo>
                  <a:lnTo>
                    <a:pt x="251" y="31"/>
                  </a:lnTo>
                  <a:lnTo>
                    <a:pt x="248" y="29"/>
                  </a:lnTo>
                  <a:lnTo>
                    <a:pt x="243" y="28"/>
                  </a:lnTo>
                  <a:lnTo>
                    <a:pt x="238" y="27"/>
                  </a:lnTo>
                  <a:lnTo>
                    <a:pt x="235" y="26"/>
                  </a:lnTo>
                  <a:lnTo>
                    <a:pt x="230" y="25"/>
                  </a:lnTo>
                  <a:lnTo>
                    <a:pt x="226" y="24"/>
                  </a:lnTo>
                  <a:lnTo>
                    <a:pt x="222" y="24"/>
                  </a:lnTo>
                  <a:lnTo>
                    <a:pt x="217" y="23"/>
                  </a:lnTo>
                  <a:lnTo>
                    <a:pt x="213" y="23"/>
                  </a:lnTo>
                  <a:lnTo>
                    <a:pt x="208" y="23"/>
                  </a:lnTo>
                  <a:lnTo>
                    <a:pt x="204" y="23"/>
                  </a:lnTo>
                  <a:lnTo>
                    <a:pt x="199" y="23"/>
                  </a:lnTo>
                  <a:lnTo>
                    <a:pt x="195" y="24"/>
                  </a:lnTo>
                  <a:lnTo>
                    <a:pt x="192" y="24"/>
                  </a:lnTo>
                  <a:lnTo>
                    <a:pt x="186" y="25"/>
                  </a:lnTo>
                  <a:lnTo>
                    <a:pt x="182" y="26"/>
                  </a:lnTo>
                  <a:lnTo>
                    <a:pt x="179" y="27"/>
                  </a:lnTo>
                  <a:lnTo>
                    <a:pt x="174" y="28"/>
                  </a:lnTo>
                  <a:lnTo>
                    <a:pt x="170" y="29"/>
                  </a:lnTo>
                  <a:lnTo>
                    <a:pt x="166" y="31"/>
                  </a:lnTo>
                  <a:lnTo>
                    <a:pt x="161" y="32"/>
                  </a:lnTo>
                  <a:lnTo>
                    <a:pt x="158" y="34"/>
                  </a:lnTo>
                  <a:lnTo>
                    <a:pt x="153" y="36"/>
                  </a:lnTo>
                  <a:lnTo>
                    <a:pt x="149" y="38"/>
                  </a:lnTo>
                  <a:lnTo>
                    <a:pt x="146" y="40"/>
                  </a:lnTo>
                  <a:lnTo>
                    <a:pt x="141" y="42"/>
                  </a:lnTo>
                  <a:lnTo>
                    <a:pt x="137" y="46"/>
                  </a:lnTo>
                  <a:lnTo>
                    <a:pt x="132" y="50"/>
                  </a:lnTo>
                  <a:lnTo>
                    <a:pt x="127" y="54"/>
                  </a:lnTo>
                  <a:lnTo>
                    <a:pt x="122" y="58"/>
                  </a:lnTo>
                  <a:lnTo>
                    <a:pt x="117" y="63"/>
                  </a:lnTo>
                  <a:lnTo>
                    <a:pt x="113" y="68"/>
                  </a:lnTo>
                  <a:lnTo>
                    <a:pt x="109" y="73"/>
                  </a:lnTo>
                  <a:lnTo>
                    <a:pt x="105" y="78"/>
                  </a:lnTo>
                  <a:lnTo>
                    <a:pt x="101" y="84"/>
                  </a:lnTo>
                  <a:lnTo>
                    <a:pt x="99" y="88"/>
                  </a:lnTo>
                  <a:lnTo>
                    <a:pt x="96" y="91"/>
                  </a:lnTo>
                  <a:lnTo>
                    <a:pt x="94" y="95"/>
                  </a:lnTo>
                  <a:lnTo>
                    <a:pt x="94" y="100"/>
                  </a:lnTo>
                  <a:lnTo>
                    <a:pt x="92" y="104"/>
                  </a:lnTo>
                  <a:lnTo>
                    <a:pt x="90" y="108"/>
                  </a:lnTo>
                  <a:lnTo>
                    <a:pt x="89" y="112"/>
                  </a:lnTo>
                  <a:lnTo>
                    <a:pt x="88" y="116"/>
                  </a:lnTo>
                  <a:lnTo>
                    <a:pt x="87" y="120"/>
                  </a:lnTo>
                  <a:lnTo>
                    <a:pt x="86" y="124"/>
                  </a:lnTo>
                  <a:lnTo>
                    <a:pt x="84" y="129"/>
                  </a:lnTo>
                  <a:lnTo>
                    <a:pt x="83" y="133"/>
                  </a:lnTo>
                  <a:lnTo>
                    <a:pt x="83" y="138"/>
                  </a:lnTo>
                  <a:lnTo>
                    <a:pt x="83" y="142"/>
                  </a:lnTo>
                  <a:lnTo>
                    <a:pt x="83" y="147"/>
                  </a:lnTo>
                  <a:lnTo>
                    <a:pt x="83" y="151"/>
                  </a:lnTo>
                  <a:lnTo>
                    <a:pt x="83" y="155"/>
                  </a:lnTo>
                  <a:lnTo>
                    <a:pt x="112" y="156"/>
                  </a:lnTo>
                </a:path>
              </a:pathLst>
            </a:custGeom>
            <a:solidFill>
              <a:schemeClr val="tx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rnd" cmpd="sng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66948" name="Rectangle 36"/>
            <p:cNvSpPr>
              <a:spLocks noChangeArrowheads="1"/>
            </p:cNvSpPr>
            <p:nvPr/>
          </p:nvSpPr>
          <p:spPr bwMode="auto">
            <a:xfrm>
              <a:off x="3337" y="3782"/>
              <a:ext cx="1106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0488" tIns="44450" rIns="90488" bIns="44450">
              <a:spAutoFit/>
            </a:bodyPr>
            <a:lstStyle/>
            <a:p>
              <a:pPr algn="ctr" eaLnBrk="0" hangingPunct="0"/>
              <a:r>
                <a:rPr lang="en-US" altLang="en-US" sz="2000" b="1" dirty="0"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Excitation</a:t>
              </a:r>
            </a:p>
          </p:txBody>
        </p:sp>
        <p:sp>
          <p:nvSpPr>
            <p:cNvPr id="166949" name="Rectangle 37"/>
            <p:cNvSpPr>
              <a:spLocks noChangeArrowheads="1"/>
            </p:cNvSpPr>
            <p:nvPr/>
          </p:nvSpPr>
          <p:spPr bwMode="auto">
            <a:xfrm>
              <a:off x="4451" y="3792"/>
              <a:ext cx="1002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0488" tIns="44450" rIns="90488" bIns="44450">
              <a:spAutoFit/>
            </a:bodyPr>
            <a:lstStyle/>
            <a:p>
              <a:pPr algn="ctr" eaLnBrk="0" hangingPunct="0"/>
              <a:r>
                <a:rPr lang="en-US" altLang="en-US" sz="2000" b="1" dirty="0"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Emission</a:t>
              </a:r>
            </a:p>
          </p:txBody>
        </p:sp>
        <p:sp>
          <p:nvSpPr>
            <p:cNvPr id="166950" name="Rectangle 38"/>
            <p:cNvSpPr>
              <a:spLocks noChangeArrowheads="1"/>
            </p:cNvSpPr>
            <p:nvPr/>
          </p:nvSpPr>
          <p:spPr bwMode="auto">
            <a:xfrm>
              <a:off x="665" y="1381"/>
              <a:ext cx="5165" cy="2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0488" tIns="44450" rIns="90488" bIns="44450">
              <a:spAutoFit/>
            </a:bodyPr>
            <a:lstStyle/>
            <a:p>
              <a:pPr eaLnBrk="0" hangingPunct="0"/>
              <a:r>
                <a:rPr lang="en-US" altLang="en-US" sz="1600" b="1" dirty="0"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300 nm      400 nm            500 nm             600 nm            700 nm</a:t>
              </a:r>
            </a:p>
          </p:txBody>
        </p:sp>
      </p:grpSp>
      <p:grpSp>
        <p:nvGrpSpPr>
          <p:cNvPr id="39" name="Group 38"/>
          <p:cNvGrpSpPr/>
          <p:nvPr/>
        </p:nvGrpSpPr>
        <p:grpSpPr>
          <a:xfrm>
            <a:off x="0" y="5607698"/>
            <a:ext cx="12192000" cy="1250302"/>
            <a:chOff x="0" y="5607698"/>
            <a:chExt cx="12192000" cy="1250302"/>
          </a:xfrm>
        </p:grpSpPr>
        <p:sp>
          <p:nvSpPr>
            <p:cNvPr id="40" name="Rectangle 39"/>
            <p:cNvSpPr/>
            <p:nvPr/>
          </p:nvSpPr>
          <p:spPr>
            <a:xfrm>
              <a:off x="0" y="5607698"/>
              <a:ext cx="12192000" cy="1250302"/>
            </a:xfrm>
            <a:prstGeom prst="rect">
              <a:avLst/>
            </a:prstGeom>
            <a:solidFill>
              <a:srgbClr val="FFF6D9"/>
            </a:solidFill>
            <a:ln>
              <a:gradFill>
                <a:gsLst>
                  <a:gs pos="0">
                    <a:schemeClr val="accent1">
                      <a:lumMod val="5000"/>
                      <a:lumOff val="95000"/>
                    </a:schemeClr>
                  </a:gs>
                  <a:gs pos="74000">
                    <a:schemeClr val="accent1">
                      <a:lumMod val="45000"/>
                      <a:lumOff val="55000"/>
                    </a:schemeClr>
                  </a:gs>
                  <a:gs pos="40000">
                    <a:schemeClr val="accent1">
                      <a:lumMod val="45000"/>
                      <a:lumOff val="55000"/>
                    </a:schemeClr>
                  </a:gs>
                  <a:gs pos="100000">
                    <a:schemeClr val="accent1">
                      <a:lumMod val="30000"/>
                      <a:lumOff val="70000"/>
                    </a:schemeClr>
                  </a:gs>
                </a:gsLst>
                <a:lin ang="5400000" scaled="1"/>
              </a:gradFill>
            </a:ln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GB" sz="2400" b="1" dirty="0">
                  <a:solidFill>
                    <a:srgbClr val="FF0000"/>
                  </a:solidFill>
                </a:rPr>
                <a:t>				Malcolm Needs CSci FIBMS FBBTS</a:t>
              </a:r>
            </a:p>
          </p:txBody>
        </p:sp>
        <p:sp>
          <p:nvSpPr>
            <p:cNvPr id="41" name="Oval 40"/>
            <p:cNvSpPr>
              <a:spLocks noChangeAspect="1"/>
            </p:cNvSpPr>
            <p:nvPr/>
          </p:nvSpPr>
          <p:spPr bwMode="auto">
            <a:xfrm rot="5400000">
              <a:off x="281710" y="5734174"/>
              <a:ext cx="972015" cy="971652"/>
            </a:xfrm>
            <a:prstGeom prst="ellipse">
              <a:avLst/>
            </a:prstGeom>
            <a:solidFill>
              <a:srgbClr val="FF1111">
                <a:alpha val="93333"/>
              </a:srgbClr>
            </a:solidFill>
            <a:ln w="38100" cap="flat" cmpd="sng" algn="ctr">
              <a:solidFill>
                <a:srgbClr val="C00000"/>
              </a:solidFill>
              <a:prstDash val="solid"/>
              <a:round/>
              <a:headEnd type="none" w="med" len="med"/>
              <a:tailEnd type="none" w="med" len="med"/>
            </a:ln>
            <a:effectLst>
              <a:outerShdw sx="1000" sy="1000" algn="ctr" rotWithShape="0">
                <a:srgbClr val="000000"/>
              </a:outerShdw>
              <a:reflection endPos="0" dir="5400000" sy="-100000" algn="bl" rotWithShape="0"/>
            </a:effectLst>
            <a:scene3d>
              <a:camera prst="obliqueBottomRight"/>
              <a:lightRig rig="threePt" dir="t"/>
            </a:scene3d>
            <a:sp3d>
              <a:bevelT w="254000" prst="slope"/>
              <a:bevelB w="114300" prst="artDeco"/>
            </a:sp3d>
          </p:spPr>
          <p:txBody>
            <a:bodyPr/>
            <a:lstStyle/>
            <a:p>
              <a:pPr defTabSz="914400" eaLnBrk="0" hangingPunct="0">
                <a:defRPr/>
              </a:pPr>
              <a:endParaRPr lang="en-GB" sz="2400">
                <a:latin typeface="Times New Roman" charset="0"/>
                <a:cs typeface="+mn-cs"/>
              </a:endParaRPr>
            </a:p>
          </p:txBody>
        </p:sp>
        <p:grpSp>
          <p:nvGrpSpPr>
            <p:cNvPr id="42" name="Group 7"/>
            <p:cNvGrpSpPr>
              <a:grpSpLocks noChangeAspect="1"/>
            </p:cNvGrpSpPr>
            <p:nvPr/>
          </p:nvGrpSpPr>
          <p:grpSpPr bwMode="auto">
            <a:xfrm>
              <a:off x="1446003" y="6071153"/>
              <a:ext cx="463617" cy="516607"/>
              <a:chOff x="2839" y="1944"/>
              <a:chExt cx="596" cy="664"/>
            </a:xfrm>
          </p:grpSpPr>
          <p:sp>
            <p:nvSpPr>
              <p:cNvPr id="314" name="Line 8"/>
              <p:cNvSpPr>
                <a:spLocks noChangeAspect="1" noChangeShapeType="1"/>
              </p:cNvSpPr>
              <p:nvPr/>
            </p:nvSpPr>
            <p:spPr bwMode="auto">
              <a:xfrm rot="2543020">
                <a:off x="3080" y="2403"/>
                <a:ext cx="90" cy="6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5" name="Line 9"/>
              <p:cNvSpPr>
                <a:spLocks noChangeAspect="1" noChangeShapeType="1"/>
              </p:cNvSpPr>
              <p:nvPr/>
            </p:nvSpPr>
            <p:spPr bwMode="auto">
              <a:xfrm rot="2543020" flipH="1">
                <a:off x="2927" y="2250"/>
                <a:ext cx="60" cy="6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6" name="Line 10"/>
              <p:cNvSpPr>
                <a:spLocks noChangeAspect="1" noChangeShapeType="1"/>
              </p:cNvSpPr>
              <p:nvPr/>
            </p:nvSpPr>
            <p:spPr bwMode="auto">
              <a:xfrm rot="2543020">
                <a:off x="2969" y="2374"/>
                <a:ext cx="9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7" name="Line 11"/>
              <p:cNvSpPr>
                <a:spLocks noChangeAspect="1" noChangeShapeType="1"/>
              </p:cNvSpPr>
              <p:nvPr/>
            </p:nvSpPr>
            <p:spPr bwMode="auto">
              <a:xfrm rot="2543020">
                <a:off x="2989" y="2352"/>
                <a:ext cx="9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8" name="Rectangle 12"/>
              <p:cNvSpPr>
                <a:spLocks noChangeAspect="1" noChangeArrowheads="1"/>
              </p:cNvSpPr>
              <p:nvPr/>
            </p:nvSpPr>
            <p:spPr bwMode="auto">
              <a:xfrm rot="4906894">
                <a:off x="3231" y="2177"/>
                <a:ext cx="50" cy="30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19" name="Rectangle 13"/>
              <p:cNvSpPr>
                <a:spLocks noChangeAspect="1" noChangeArrowheads="1"/>
              </p:cNvSpPr>
              <p:nvPr/>
            </p:nvSpPr>
            <p:spPr bwMode="auto">
              <a:xfrm rot="4862429">
                <a:off x="3258" y="2301"/>
                <a:ext cx="49" cy="30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20" name="Rectangle 14"/>
              <p:cNvSpPr>
                <a:spLocks noChangeAspect="1" noChangeArrowheads="1"/>
              </p:cNvSpPr>
              <p:nvPr/>
            </p:nvSpPr>
            <p:spPr bwMode="auto">
              <a:xfrm rot="2543020">
                <a:off x="3017" y="2344"/>
                <a:ext cx="50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21" name="Rectangle 15"/>
              <p:cNvSpPr>
                <a:spLocks noChangeAspect="1" noChangeArrowheads="1"/>
              </p:cNvSpPr>
              <p:nvPr/>
            </p:nvSpPr>
            <p:spPr bwMode="auto">
              <a:xfrm rot="2543020">
                <a:off x="2915" y="2456"/>
                <a:ext cx="50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22" name="Rectangle 16"/>
              <p:cNvSpPr>
                <a:spLocks noChangeAspect="1" noChangeArrowheads="1"/>
              </p:cNvSpPr>
              <p:nvPr/>
            </p:nvSpPr>
            <p:spPr bwMode="auto">
              <a:xfrm rot="2543020">
                <a:off x="2942" y="2275"/>
                <a:ext cx="49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23" name="Rectangle 17"/>
              <p:cNvSpPr>
                <a:spLocks noChangeAspect="1" noChangeArrowheads="1"/>
              </p:cNvSpPr>
              <p:nvPr/>
            </p:nvSpPr>
            <p:spPr bwMode="auto">
              <a:xfrm rot="10736418">
                <a:off x="2996" y="1944"/>
                <a:ext cx="49" cy="3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24" name="Rectangle 18"/>
              <p:cNvSpPr>
                <a:spLocks noChangeAspect="1" noChangeArrowheads="1"/>
              </p:cNvSpPr>
              <p:nvPr/>
            </p:nvSpPr>
            <p:spPr bwMode="auto">
              <a:xfrm rot="2543020">
                <a:off x="2839" y="2388"/>
                <a:ext cx="49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25" name="Rectangle 19"/>
              <p:cNvSpPr>
                <a:spLocks noChangeAspect="1" noChangeArrowheads="1"/>
              </p:cNvSpPr>
              <p:nvPr/>
            </p:nvSpPr>
            <p:spPr bwMode="auto">
              <a:xfrm rot="10736418">
                <a:off x="2867" y="1950"/>
                <a:ext cx="49" cy="3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326" name="AutoShape 20"/>
              <p:cNvCxnSpPr>
                <a:cxnSpLocks noChangeAspect="1" noChangeShapeType="1"/>
                <a:stCxn id="325" idx="3"/>
                <a:endCxn id="325" idx="1"/>
              </p:cNvCxnSpPr>
              <p:nvPr/>
            </p:nvCxnSpPr>
            <p:spPr bwMode="auto">
              <a:xfrm>
                <a:off x="2868" y="2118"/>
                <a:ext cx="49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27" name="AutoShape 21"/>
              <p:cNvCxnSpPr>
                <a:cxnSpLocks noChangeAspect="1" noChangeShapeType="1"/>
                <a:stCxn id="325" idx="1"/>
                <a:endCxn id="325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28" name="AutoShape 22"/>
              <p:cNvCxnSpPr>
                <a:cxnSpLocks noChangeAspect="1" noChangeShapeType="1"/>
                <a:stCxn id="325" idx="1"/>
                <a:endCxn id="325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29" name="AutoShape 23"/>
              <p:cNvCxnSpPr>
                <a:cxnSpLocks noChangeAspect="1" noChangeShapeType="1"/>
                <a:stCxn id="325" idx="1"/>
                <a:endCxn id="325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30" name="AutoShape 24"/>
              <p:cNvCxnSpPr>
                <a:cxnSpLocks noChangeAspect="1" noChangeShapeType="1"/>
                <a:stCxn id="325" idx="1"/>
                <a:endCxn id="325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31" name="AutoShape 25"/>
              <p:cNvCxnSpPr>
                <a:cxnSpLocks noChangeAspect="1" noChangeShapeType="1"/>
                <a:stCxn id="319" idx="3"/>
                <a:endCxn id="319" idx="1"/>
              </p:cNvCxnSpPr>
              <p:nvPr/>
            </p:nvCxnSpPr>
            <p:spPr bwMode="auto">
              <a:xfrm flipH="1" flipV="1">
                <a:off x="3280" y="2430"/>
                <a:ext cx="8" cy="4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32" name="AutoShape 26"/>
              <p:cNvCxnSpPr>
                <a:cxnSpLocks noChangeAspect="1" noChangeShapeType="1"/>
                <a:stCxn id="325" idx="1"/>
                <a:endCxn id="325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33" name="AutoShape 27"/>
              <p:cNvCxnSpPr>
                <a:cxnSpLocks noChangeAspect="1" noChangeShapeType="1"/>
                <a:stCxn id="325" idx="1"/>
                <a:endCxn id="325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34" name="AutoShape 28"/>
              <p:cNvCxnSpPr>
                <a:cxnSpLocks noChangeAspect="1" noChangeShapeType="1"/>
                <a:stCxn id="325" idx="1"/>
                <a:endCxn id="325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35" name="AutoShape 29"/>
              <p:cNvCxnSpPr>
                <a:cxnSpLocks noChangeAspect="1" noChangeShapeType="1"/>
              </p:cNvCxnSpPr>
              <p:nvPr/>
            </p:nvCxnSpPr>
            <p:spPr bwMode="auto">
              <a:xfrm rot="2543020" flipV="1">
                <a:off x="2997" y="2091"/>
                <a:ext cx="36" cy="34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36" name="AutoShape 30"/>
              <p:cNvCxnSpPr>
                <a:cxnSpLocks noChangeAspect="1" noChangeShapeType="1"/>
              </p:cNvCxnSpPr>
              <p:nvPr/>
            </p:nvCxnSpPr>
            <p:spPr bwMode="auto">
              <a:xfrm rot="2543020" flipH="1" flipV="1">
                <a:off x="3243" y="2317"/>
                <a:ext cx="38" cy="31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37" name="AutoShape 31"/>
              <p:cNvCxnSpPr>
                <a:cxnSpLocks noChangeAspect="1" noChangeShapeType="1"/>
                <a:stCxn id="319" idx="1"/>
                <a:endCxn id="319" idx="1"/>
              </p:cNvCxnSpPr>
              <p:nvPr/>
            </p:nvCxnSpPr>
            <p:spPr bwMode="auto">
              <a:xfrm>
                <a:off x="3280" y="2430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338" name="Line 32"/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868" y="2421"/>
                <a:ext cx="0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39" name="Line 33"/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970" y="2309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40" name="Line 34"/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935" y="2482"/>
                <a:ext cx="0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41" name="Line 35"/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3038" y="2370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42" name="Line 36"/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339" y="2399"/>
                <a:ext cx="1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43" name="Line 37"/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191" y="2427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44" name="Line 38"/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335" y="2270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45" name="Line 39"/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185" y="2299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46" name="Line 40"/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2893" y="1991"/>
                <a:ext cx="1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47" name="Line 41"/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3021" y="1984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48" name="Line 42"/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2900" y="2163"/>
                <a:ext cx="1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49" name="Line 43"/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3029" y="2156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50" name="Oval 44"/>
              <p:cNvSpPr>
                <a:spLocks noChangeAspect="1" noChangeArrowheads="1"/>
              </p:cNvSpPr>
              <p:nvPr/>
            </p:nvSpPr>
            <p:spPr bwMode="auto">
              <a:xfrm rot="2543020">
                <a:off x="2991" y="2406"/>
                <a:ext cx="20" cy="2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51" name="Oval 45"/>
              <p:cNvSpPr>
                <a:spLocks noChangeAspect="1" noChangeArrowheads="1"/>
              </p:cNvSpPr>
              <p:nvPr/>
            </p:nvSpPr>
            <p:spPr bwMode="auto">
              <a:xfrm rot="2543020">
                <a:off x="2964" y="2382"/>
                <a:ext cx="20" cy="2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</p:grpSp>
        <p:grpSp>
          <p:nvGrpSpPr>
            <p:cNvPr id="43" name="Group 397"/>
            <p:cNvGrpSpPr>
              <a:grpSpLocks noChangeAspect="1"/>
            </p:cNvGrpSpPr>
            <p:nvPr/>
          </p:nvGrpSpPr>
          <p:grpSpPr bwMode="auto">
            <a:xfrm>
              <a:off x="1982621" y="5735053"/>
              <a:ext cx="1024036" cy="1019723"/>
              <a:chOff x="3600" y="1632"/>
              <a:chExt cx="1594" cy="1587"/>
            </a:xfrm>
          </p:grpSpPr>
          <p:sp>
            <p:nvSpPr>
              <p:cNvPr id="44" name="Line 141"/>
              <p:cNvSpPr>
                <a:spLocks noChangeAspect="1" noChangeShapeType="1"/>
              </p:cNvSpPr>
              <p:nvPr/>
            </p:nvSpPr>
            <p:spPr bwMode="auto">
              <a:xfrm>
                <a:off x="4215" y="171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45" name="Line 142"/>
              <p:cNvSpPr>
                <a:spLocks noChangeAspect="1" noChangeShapeType="1"/>
              </p:cNvSpPr>
              <p:nvPr/>
            </p:nvSpPr>
            <p:spPr bwMode="auto">
              <a:xfrm flipH="1">
                <a:off x="4593" y="171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46" name="Rectangle 126"/>
              <p:cNvSpPr>
                <a:spLocks noChangeAspect="1" noChangeArrowheads="1"/>
              </p:cNvSpPr>
              <p:nvPr/>
            </p:nvSpPr>
            <p:spPr bwMode="auto">
              <a:xfrm rot="8193398">
                <a:off x="4242" y="1632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7" name="Rectangle 127"/>
              <p:cNvSpPr>
                <a:spLocks noChangeAspect="1" noChangeArrowheads="1"/>
              </p:cNvSpPr>
              <p:nvPr/>
            </p:nvSpPr>
            <p:spPr bwMode="auto">
              <a:xfrm rot="2363874">
                <a:off x="4528" y="1647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8" name="Rectangle 128"/>
              <p:cNvSpPr>
                <a:spLocks noChangeAspect="1" noChangeArrowheads="1"/>
              </p:cNvSpPr>
              <p:nvPr/>
            </p:nvSpPr>
            <p:spPr bwMode="auto">
              <a:xfrm>
                <a:off x="4217" y="1672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9" name="Line 129"/>
              <p:cNvSpPr>
                <a:spLocks noChangeAspect="1" noChangeShapeType="1"/>
              </p:cNvSpPr>
              <p:nvPr/>
            </p:nvSpPr>
            <p:spPr bwMode="auto">
              <a:xfrm flipH="1" flipV="1">
                <a:off x="4107" y="2362"/>
                <a:ext cx="27" cy="29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50" name="Line 130"/>
              <p:cNvSpPr>
                <a:spLocks noChangeAspect="1" noChangeShapeType="1"/>
              </p:cNvSpPr>
              <p:nvPr/>
            </p:nvSpPr>
            <p:spPr bwMode="auto">
              <a:xfrm flipH="1">
                <a:off x="4215" y="2741"/>
                <a:ext cx="378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1" name="Line 131"/>
              <p:cNvSpPr>
                <a:spLocks noChangeAspect="1" noChangeShapeType="1"/>
              </p:cNvSpPr>
              <p:nvPr/>
            </p:nvSpPr>
            <p:spPr bwMode="auto">
              <a:xfrm flipH="1">
                <a:off x="4674" y="2389"/>
                <a:ext cx="28" cy="29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52" name="Line 132"/>
              <p:cNvSpPr>
                <a:spLocks noChangeAspect="1" noChangeShapeType="1"/>
              </p:cNvSpPr>
              <p:nvPr/>
            </p:nvSpPr>
            <p:spPr bwMode="auto">
              <a:xfrm>
                <a:off x="4485" y="2146"/>
                <a:ext cx="162" cy="162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53" name="Line 133"/>
              <p:cNvSpPr>
                <a:spLocks noChangeAspect="1" noChangeShapeType="1"/>
              </p:cNvSpPr>
              <p:nvPr/>
            </p:nvSpPr>
            <p:spPr bwMode="auto">
              <a:xfrm flipH="1">
                <a:off x="4161" y="2146"/>
                <a:ext cx="189" cy="135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54" name="Line 134"/>
              <p:cNvSpPr>
                <a:spLocks noChangeAspect="1" noChangeShapeType="1"/>
              </p:cNvSpPr>
              <p:nvPr/>
            </p:nvSpPr>
            <p:spPr bwMode="auto">
              <a:xfrm flipH="1">
                <a:off x="4458" y="2660"/>
                <a:ext cx="27" cy="0"/>
              </a:xfrm>
              <a:prstGeom prst="line">
                <a:avLst/>
              </a:prstGeom>
              <a:noFill/>
              <a:ln w="28575">
                <a:solidFill>
                  <a:schemeClr val="hlink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5" name="Line 135"/>
              <p:cNvSpPr>
                <a:spLocks noChangeAspect="1" noChangeShapeType="1"/>
              </p:cNvSpPr>
              <p:nvPr/>
            </p:nvSpPr>
            <p:spPr bwMode="auto">
              <a:xfrm>
                <a:off x="4323" y="2633"/>
                <a:ext cx="27" cy="0"/>
              </a:xfrm>
              <a:prstGeom prst="line">
                <a:avLst/>
              </a:prstGeom>
              <a:noFill/>
              <a:ln w="28575">
                <a:solidFill>
                  <a:schemeClr val="hlink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6" name="Line 136"/>
              <p:cNvSpPr>
                <a:spLocks noChangeAspect="1" noChangeShapeType="1"/>
              </p:cNvSpPr>
              <p:nvPr/>
            </p:nvSpPr>
            <p:spPr bwMode="auto">
              <a:xfrm flipH="1">
                <a:off x="4566" y="2470"/>
                <a:ext cx="27" cy="10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57" name="Line 137"/>
              <p:cNvSpPr>
                <a:spLocks noChangeAspect="1" noChangeShapeType="1"/>
              </p:cNvSpPr>
              <p:nvPr/>
            </p:nvSpPr>
            <p:spPr bwMode="auto">
              <a:xfrm>
                <a:off x="4485" y="2281"/>
                <a:ext cx="27" cy="10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58" name="Line 138"/>
              <p:cNvSpPr>
                <a:spLocks noChangeAspect="1" noChangeShapeType="1"/>
              </p:cNvSpPr>
              <p:nvPr/>
            </p:nvSpPr>
            <p:spPr bwMode="auto">
              <a:xfrm>
                <a:off x="4215" y="2470"/>
                <a:ext cx="27" cy="8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59" name="Line 139"/>
              <p:cNvSpPr>
                <a:spLocks noChangeAspect="1" noChangeShapeType="1"/>
              </p:cNvSpPr>
              <p:nvPr/>
            </p:nvSpPr>
            <p:spPr bwMode="auto">
              <a:xfrm flipH="1">
                <a:off x="4296" y="2281"/>
                <a:ext cx="54" cy="8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60" name="Line 140"/>
              <p:cNvSpPr>
                <a:spLocks noChangeAspect="1" noChangeShapeType="1"/>
              </p:cNvSpPr>
              <p:nvPr/>
            </p:nvSpPr>
            <p:spPr bwMode="auto">
              <a:xfrm>
                <a:off x="4377" y="1902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61" name="AutoShape 143"/>
              <p:cNvCxnSpPr>
                <a:cxnSpLocks noChangeAspect="1" noChangeShapeType="1"/>
                <a:stCxn id="68" idx="0"/>
                <a:endCxn id="65" idx="0"/>
              </p:cNvCxnSpPr>
              <p:nvPr/>
            </p:nvCxnSpPr>
            <p:spPr bwMode="auto">
              <a:xfrm>
                <a:off x="4372" y="2038"/>
                <a:ext cx="91" cy="0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62" name="Rectangle 144"/>
              <p:cNvSpPr>
                <a:spLocks noChangeAspect="1" noChangeArrowheads="1"/>
              </p:cNvSpPr>
              <p:nvPr/>
            </p:nvSpPr>
            <p:spPr bwMode="auto">
              <a:xfrm>
                <a:off x="4441" y="217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" name="Rectangle 145"/>
              <p:cNvSpPr>
                <a:spLocks noChangeAspect="1" noChangeArrowheads="1"/>
              </p:cNvSpPr>
              <p:nvPr/>
            </p:nvSpPr>
            <p:spPr bwMode="auto">
              <a:xfrm rot="2319409">
                <a:off x="4620" y="1713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" name="Rectangle 146"/>
              <p:cNvSpPr>
                <a:spLocks noChangeAspect="1" noChangeArrowheads="1"/>
              </p:cNvSpPr>
              <p:nvPr/>
            </p:nvSpPr>
            <p:spPr bwMode="auto">
              <a:xfrm>
                <a:off x="4441" y="1902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" name="Rectangle 147"/>
              <p:cNvSpPr>
                <a:spLocks noChangeAspect="1" noChangeArrowheads="1"/>
              </p:cNvSpPr>
              <p:nvPr/>
            </p:nvSpPr>
            <p:spPr bwMode="auto">
              <a:xfrm>
                <a:off x="4441" y="203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" name="Rectangle 148"/>
              <p:cNvSpPr>
                <a:spLocks noChangeAspect="1" noChangeArrowheads="1"/>
              </p:cNvSpPr>
              <p:nvPr/>
            </p:nvSpPr>
            <p:spPr bwMode="auto">
              <a:xfrm>
                <a:off x="4350" y="1902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" name="Rectangle 149"/>
              <p:cNvSpPr>
                <a:spLocks noChangeAspect="1" noChangeArrowheads="1"/>
              </p:cNvSpPr>
              <p:nvPr/>
            </p:nvSpPr>
            <p:spPr bwMode="auto">
              <a:xfrm>
                <a:off x="4350" y="217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8" name="Rectangle 150"/>
              <p:cNvSpPr>
                <a:spLocks noChangeAspect="1" noChangeArrowheads="1"/>
              </p:cNvSpPr>
              <p:nvPr/>
            </p:nvSpPr>
            <p:spPr bwMode="auto">
              <a:xfrm>
                <a:off x="4350" y="203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9" name="Rectangle 151"/>
              <p:cNvSpPr>
                <a:spLocks noChangeAspect="1" noChangeArrowheads="1"/>
              </p:cNvSpPr>
              <p:nvPr/>
            </p:nvSpPr>
            <p:spPr bwMode="auto">
              <a:xfrm rot="8193398">
                <a:off x="4161" y="1713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70" name="AutoShape 152"/>
              <p:cNvCxnSpPr>
                <a:cxnSpLocks noChangeAspect="1" noChangeShapeType="1"/>
                <a:stCxn id="69" idx="3"/>
                <a:endCxn id="69" idx="1"/>
              </p:cNvCxnSpPr>
              <p:nvPr/>
            </p:nvCxnSpPr>
            <p:spPr bwMode="auto">
              <a:xfrm flipV="1">
                <a:off x="4166" y="184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71" name="AutoShape 153"/>
              <p:cNvCxnSpPr>
                <a:cxnSpLocks noChangeAspect="1" noChangeShapeType="1"/>
                <a:stCxn id="69" idx="1"/>
                <a:endCxn id="69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72" name="AutoShape 154"/>
              <p:cNvCxnSpPr>
                <a:cxnSpLocks noChangeAspect="1" noChangeShapeType="1"/>
                <a:stCxn id="69" idx="1"/>
                <a:endCxn id="69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73" name="AutoShape 155"/>
              <p:cNvCxnSpPr>
                <a:cxnSpLocks noChangeAspect="1" noChangeShapeType="1"/>
                <a:stCxn id="69" idx="1"/>
                <a:endCxn id="69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74" name="AutoShape 156"/>
              <p:cNvCxnSpPr>
                <a:cxnSpLocks noChangeAspect="1" noChangeShapeType="1"/>
                <a:stCxn id="69" idx="1"/>
                <a:endCxn id="69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75" name="AutoShape 157"/>
              <p:cNvCxnSpPr>
                <a:cxnSpLocks noChangeAspect="1" noChangeShapeType="1"/>
                <a:stCxn id="63" idx="3"/>
                <a:endCxn id="63" idx="1"/>
              </p:cNvCxnSpPr>
              <p:nvPr/>
            </p:nvCxnSpPr>
            <p:spPr bwMode="auto">
              <a:xfrm flipH="1" flipV="1">
                <a:off x="4625" y="1834"/>
                <a:ext cx="34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76" name="AutoShape 158"/>
              <p:cNvCxnSpPr>
                <a:cxnSpLocks noChangeAspect="1" noChangeShapeType="1"/>
                <a:stCxn id="69" idx="1"/>
                <a:endCxn id="69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77" name="AutoShape 159"/>
              <p:cNvCxnSpPr>
                <a:cxnSpLocks noChangeAspect="1" noChangeShapeType="1"/>
                <a:stCxn id="69" idx="1"/>
                <a:endCxn id="69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78" name="AutoShape 160"/>
              <p:cNvCxnSpPr>
                <a:cxnSpLocks noChangeAspect="1" noChangeShapeType="1"/>
                <a:stCxn id="69" idx="1"/>
                <a:endCxn id="69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79" name="AutoShape 161"/>
              <p:cNvCxnSpPr>
                <a:cxnSpLocks noChangeAspect="1" noChangeShapeType="1"/>
              </p:cNvCxnSpPr>
              <p:nvPr/>
            </p:nvCxnSpPr>
            <p:spPr bwMode="auto">
              <a:xfrm flipV="1">
                <a:off x="4242" y="176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0" name="AutoShape 162"/>
              <p:cNvCxnSpPr>
                <a:cxnSpLocks noChangeAspect="1" noChangeShapeType="1"/>
              </p:cNvCxnSpPr>
              <p:nvPr/>
            </p:nvCxnSpPr>
            <p:spPr bwMode="auto">
              <a:xfrm flipH="1" flipV="1">
                <a:off x="4539" y="1767"/>
                <a:ext cx="35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1" name="AutoShape 163"/>
              <p:cNvCxnSpPr>
                <a:cxnSpLocks noChangeAspect="1" noChangeShapeType="1"/>
                <a:stCxn id="63" idx="1"/>
                <a:endCxn id="63" idx="1"/>
              </p:cNvCxnSpPr>
              <p:nvPr/>
            </p:nvCxnSpPr>
            <p:spPr bwMode="auto">
              <a:xfrm>
                <a:off x="4625" y="183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82" name="Line 164"/>
              <p:cNvSpPr>
                <a:spLocks noChangeAspect="1" noChangeShapeType="1"/>
              </p:cNvSpPr>
              <p:nvPr/>
            </p:nvSpPr>
            <p:spPr bwMode="auto">
              <a:xfrm flipV="1">
                <a:off x="4377" y="220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83" name="Line 165"/>
              <p:cNvSpPr>
                <a:spLocks noChangeAspect="1" noChangeShapeType="1"/>
              </p:cNvSpPr>
              <p:nvPr/>
            </p:nvSpPr>
            <p:spPr bwMode="auto">
              <a:xfrm flipV="1">
                <a:off x="4377" y="206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84" name="Line 166"/>
              <p:cNvSpPr>
                <a:spLocks noChangeAspect="1" noChangeShapeType="1"/>
              </p:cNvSpPr>
              <p:nvPr/>
            </p:nvSpPr>
            <p:spPr bwMode="auto">
              <a:xfrm flipV="1">
                <a:off x="4377" y="192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85" name="Line 167"/>
              <p:cNvSpPr>
                <a:spLocks noChangeAspect="1" noChangeShapeType="1"/>
              </p:cNvSpPr>
              <p:nvPr/>
            </p:nvSpPr>
            <p:spPr bwMode="auto">
              <a:xfrm flipV="1">
                <a:off x="4458" y="220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86" name="Line 168"/>
              <p:cNvSpPr>
                <a:spLocks noChangeAspect="1" noChangeShapeType="1"/>
              </p:cNvSpPr>
              <p:nvPr/>
            </p:nvSpPr>
            <p:spPr bwMode="auto">
              <a:xfrm flipV="1">
                <a:off x="4458" y="206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87" name="Line 169"/>
              <p:cNvSpPr>
                <a:spLocks noChangeAspect="1" noChangeShapeType="1"/>
              </p:cNvSpPr>
              <p:nvPr/>
            </p:nvSpPr>
            <p:spPr bwMode="auto">
              <a:xfrm flipV="1">
                <a:off x="4458" y="192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88" name="Line 170"/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674" y="1767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89" name="Line 171"/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93" y="187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0" name="Line 172"/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93" y="1686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1" name="Line 173"/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12" y="179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2" name="Line 174"/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134" y="176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3" name="Line 175"/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215" y="168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4" name="Line 176"/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242" y="187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5" name="Line 177"/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323" y="179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6" name="Oval 178"/>
              <p:cNvSpPr>
                <a:spLocks noChangeAspect="1" noChangeArrowheads="1"/>
              </p:cNvSpPr>
              <p:nvPr/>
            </p:nvSpPr>
            <p:spPr bwMode="auto">
              <a:xfrm>
                <a:off x="4470" y="179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97" name="Oval 179"/>
              <p:cNvSpPr>
                <a:spLocks noChangeAspect="1" noChangeArrowheads="1"/>
              </p:cNvSpPr>
              <p:nvPr/>
            </p:nvSpPr>
            <p:spPr bwMode="auto">
              <a:xfrm>
                <a:off x="4485" y="198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98" name="Oval 180"/>
              <p:cNvSpPr>
                <a:spLocks noChangeAspect="1" noChangeArrowheads="1"/>
              </p:cNvSpPr>
              <p:nvPr/>
            </p:nvSpPr>
            <p:spPr bwMode="auto">
              <a:xfrm>
                <a:off x="4323" y="198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99" name="Oval 181"/>
              <p:cNvSpPr>
                <a:spLocks noChangeAspect="1" noChangeArrowheads="1"/>
              </p:cNvSpPr>
              <p:nvPr/>
            </p:nvSpPr>
            <p:spPr bwMode="auto">
              <a:xfrm>
                <a:off x="4323" y="179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00" name="Oval 182"/>
              <p:cNvSpPr>
                <a:spLocks noChangeAspect="1" noChangeArrowheads="1"/>
              </p:cNvSpPr>
              <p:nvPr/>
            </p:nvSpPr>
            <p:spPr bwMode="auto">
              <a:xfrm>
                <a:off x="4485" y="211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01" name="Oval 183"/>
              <p:cNvSpPr>
                <a:spLocks noChangeAspect="1" noChangeArrowheads="1"/>
              </p:cNvSpPr>
              <p:nvPr/>
            </p:nvSpPr>
            <p:spPr bwMode="auto">
              <a:xfrm>
                <a:off x="4485" y="206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02" name="Oval 184"/>
              <p:cNvSpPr>
                <a:spLocks noChangeAspect="1" noChangeArrowheads="1"/>
              </p:cNvSpPr>
              <p:nvPr/>
            </p:nvSpPr>
            <p:spPr bwMode="auto">
              <a:xfrm>
                <a:off x="4323" y="211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03" name="Oval 185"/>
              <p:cNvSpPr>
                <a:spLocks noChangeAspect="1" noChangeArrowheads="1"/>
              </p:cNvSpPr>
              <p:nvPr/>
            </p:nvSpPr>
            <p:spPr bwMode="auto">
              <a:xfrm>
                <a:off x="4323" y="206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04" name="Oval 186"/>
              <p:cNvSpPr>
                <a:spLocks noChangeAspect="1" noChangeArrowheads="1"/>
              </p:cNvSpPr>
              <p:nvPr/>
            </p:nvSpPr>
            <p:spPr bwMode="auto">
              <a:xfrm>
                <a:off x="4485" y="225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05" name="Oval 187"/>
              <p:cNvSpPr>
                <a:spLocks noChangeAspect="1" noChangeArrowheads="1"/>
              </p:cNvSpPr>
              <p:nvPr/>
            </p:nvSpPr>
            <p:spPr bwMode="auto">
              <a:xfrm>
                <a:off x="4323" y="225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06" name="Line 188"/>
              <p:cNvSpPr>
                <a:spLocks noChangeAspect="1" noChangeShapeType="1"/>
              </p:cNvSpPr>
              <p:nvPr/>
            </p:nvSpPr>
            <p:spPr bwMode="auto">
              <a:xfrm rot="7964060">
                <a:off x="4769" y="2878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7" name="Line 189"/>
              <p:cNvSpPr>
                <a:spLocks noChangeAspect="1" noChangeShapeType="1"/>
              </p:cNvSpPr>
              <p:nvPr/>
            </p:nvSpPr>
            <p:spPr bwMode="auto">
              <a:xfrm rot="7964060">
                <a:off x="5017" y="2698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8" name="Line 190"/>
              <p:cNvSpPr>
                <a:spLocks noChangeAspect="1" noChangeShapeType="1"/>
              </p:cNvSpPr>
              <p:nvPr/>
            </p:nvSpPr>
            <p:spPr bwMode="auto">
              <a:xfrm rot="7964060" flipH="1">
                <a:off x="4760" y="2976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cxnSp>
            <p:nvCxnSpPr>
              <p:cNvPr id="109" name="AutoShape 191"/>
              <p:cNvCxnSpPr>
                <a:cxnSpLocks noChangeAspect="1" noChangeShapeType="1"/>
                <a:stCxn id="118" idx="0"/>
                <a:endCxn id="114" idx="0"/>
              </p:cNvCxnSpPr>
              <p:nvPr/>
            </p:nvCxnSpPr>
            <p:spPr bwMode="auto">
              <a:xfrm flipH="1">
                <a:off x="4680" y="2752"/>
                <a:ext cx="62" cy="67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10" name="Rectangle 192"/>
              <p:cNvSpPr>
                <a:spLocks noChangeAspect="1" noChangeArrowheads="1"/>
              </p:cNvSpPr>
              <p:nvPr/>
            </p:nvSpPr>
            <p:spPr bwMode="auto">
              <a:xfrm rot="7964060">
                <a:off x="4509" y="2614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1" name="Rectangle 193"/>
              <p:cNvSpPr>
                <a:spLocks noChangeAspect="1" noChangeArrowheads="1"/>
              </p:cNvSpPr>
              <p:nvPr/>
            </p:nvSpPr>
            <p:spPr bwMode="auto">
              <a:xfrm rot="10327934">
                <a:off x="4786" y="2921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2" name="Rectangle 194"/>
              <p:cNvSpPr>
                <a:spLocks noChangeAspect="1" noChangeArrowheads="1"/>
              </p:cNvSpPr>
              <p:nvPr/>
            </p:nvSpPr>
            <p:spPr bwMode="auto">
              <a:xfrm rot="10283469">
                <a:off x="4675" y="2944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3" name="Rectangle 195"/>
              <p:cNvSpPr>
                <a:spLocks noChangeAspect="1" noChangeArrowheads="1"/>
              </p:cNvSpPr>
              <p:nvPr/>
            </p:nvSpPr>
            <p:spPr bwMode="auto">
              <a:xfrm rot="7964060">
                <a:off x="4708" y="279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4" name="Rectangle 196"/>
              <p:cNvSpPr>
                <a:spLocks noChangeAspect="1" noChangeArrowheads="1"/>
              </p:cNvSpPr>
              <p:nvPr/>
            </p:nvSpPr>
            <p:spPr bwMode="auto">
              <a:xfrm rot="7964060">
                <a:off x="4608" y="2705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5" name="Rectangle 197"/>
              <p:cNvSpPr>
                <a:spLocks noChangeAspect="1" noChangeArrowheads="1"/>
              </p:cNvSpPr>
              <p:nvPr/>
            </p:nvSpPr>
            <p:spPr bwMode="auto">
              <a:xfrm rot="7964060">
                <a:off x="4770" y="2730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6" name="Rectangle 198"/>
              <p:cNvSpPr>
                <a:spLocks noChangeAspect="1" noChangeArrowheads="1"/>
              </p:cNvSpPr>
              <p:nvPr/>
            </p:nvSpPr>
            <p:spPr bwMode="auto">
              <a:xfrm rot="-5442543">
                <a:off x="4982" y="269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7" name="Rectangle 199"/>
              <p:cNvSpPr>
                <a:spLocks noChangeAspect="1" noChangeArrowheads="1"/>
              </p:cNvSpPr>
              <p:nvPr/>
            </p:nvSpPr>
            <p:spPr bwMode="auto">
              <a:xfrm rot="7964060">
                <a:off x="4571" y="2547"/>
                <a:ext cx="43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8" name="Rectangle 200"/>
              <p:cNvSpPr>
                <a:spLocks noChangeAspect="1" noChangeArrowheads="1"/>
              </p:cNvSpPr>
              <p:nvPr/>
            </p:nvSpPr>
            <p:spPr bwMode="auto">
              <a:xfrm rot="7964060">
                <a:off x="4670" y="2638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9" name="Rectangle 201"/>
              <p:cNvSpPr>
                <a:spLocks noChangeAspect="1" noChangeArrowheads="1"/>
              </p:cNvSpPr>
              <p:nvPr/>
            </p:nvSpPr>
            <p:spPr bwMode="auto">
              <a:xfrm rot="-5442543">
                <a:off x="4977" y="2583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120" name="AutoShape 202"/>
              <p:cNvCxnSpPr>
                <a:cxnSpLocks noChangeAspect="1" noChangeShapeType="1"/>
                <a:stCxn id="119" idx="3"/>
                <a:endCxn id="119" idx="1"/>
              </p:cNvCxnSpPr>
              <p:nvPr/>
            </p:nvCxnSpPr>
            <p:spPr bwMode="auto">
              <a:xfrm>
                <a:off x="4998" y="2710"/>
                <a:ext cx="1" cy="44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21" name="AutoShape 203"/>
              <p:cNvCxnSpPr>
                <a:cxnSpLocks noChangeAspect="1" noChangeShapeType="1"/>
                <a:stCxn id="119" idx="1"/>
                <a:endCxn id="119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22" name="AutoShape 204"/>
              <p:cNvCxnSpPr>
                <a:cxnSpLocks noChangeAspect="1" noChangeShapeType="1"/>
                <a:stCxn id="119" idx="1"/>
                <a:endCxn id="119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23" name="AutoShape 205"/>
              <p:cNvCxnSpPr>
                <a:cxnSpLocks noChangeAspect="1" noChangeShapeType="1"/>
                <a:stCxn id="119" idx="1"/>
                <a:endCxn id="119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24" name="AutoShape 206"/>
              <p:cNvCxnSpPr>
                <a:cxnSpLocks noChangeAspect="1" noChangeShapeType="1"/>
                <a:stCxn id="119" idx="1"/>
                <a:endCxn id="119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25" name="AutoShape 207"/>
              <p:cNvCxnSpPr>
                <a:cxnSpLocks noChangeAspect="1" noChangeShapeType="1"/>
                <a:stCxn id="112" idx="3"/>
                <a:endCxn id="112" idx="1"/>
              </p:cNvCxnSpPr>
              <p:nvPr/>
            </p:nvCxnSpPr>
            <p:spPr bwMode="auto">
              <a:xfrm flipV="1">
                <a:off x="4675" y="3076"/>
                <a:ext cx="43" cy="6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26" name="AutoShape 208"/>
              <p:cNvCxnSpPr>
                <a:cxnSpLocks noChangeAspect="1" noChangeShapeType="1"/>
                <a:stCxn id="119" idx="1"/>
                <a:endCxn id="119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27" name="AutoShape 209"/>
              <p:cNvCxnSpPr>
                <a:cxnSpLocks noChangeAspect="1" noChangeShapeType="1"/>
                <a:stCxn id="119" idx="1"/>
                <a:endCxn id="119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28" name="AutoShape 210"/>
              <p:cNvCxnSpPr>
                <a:cxnSpLocks noChangeAspect="1" noChangeShapeType="1"/>
                <a:stCxn id="119" idx="1"/>
                <a:endCxn id="119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29" name="AutoShape 211"/>
              <p:cNvCxnSpPr>
                <a:cxnSpLocks noChangeAspect="1" noChangeShapeType="1"/>
              </p:cNvCxnSpPr>
              <p:nvPr/>
            </p:nvCxnSpPr>
            <p:spPr bwMode="auto">
              <a:xfrm rot="7964060" flipV="1">
                <a:off x="4990" y="282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0" name="AutoShape 212"/>
              <p:cNvCxnSpPr>
                <a:cxnSpLocks noChangeAspect="1" noChangeShapeType="1"/>
              </p:cNvCxnSpPr>
              <p:nvPr/>
            </p:nvCxnSpPr>
            <p:spPr bwMode="auto">
              <a:xfrm rot="7964060" flipH="1" flipV="1">
                <a:off x="4786" y="3048"/>
                <a:ext cx="35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1" name="AutoShape 213"/>
              <p:cNvCxnSpPr>
                <a:cxnSpLocks noChangeAspect="1" noChangeShapeType="1"/>
                <a:stCxn id="112" idx="1"/>
                <a:endCxn id="112" idx="1"/>
              </p:cNvCxnSpPr>
              <p:nvPr/>
            </p:nvCxnSpPr>
            <p:spPr bwMode="auto">
              <a:xfrm>
                <a:off x="4718" y="3076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32" name="Line 214"/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589" y="257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33" name="Line 215"/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688" y="266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34" name="Line 216"/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788" y="276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35" name="Line 217"/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534" y="263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36" name="Line 218"/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634" y="2728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37" name="Line 219"/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733" y="282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38" name="Line 220"/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704" y="309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39" name="Line 221"/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680" y="295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40" name="Line 222"/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819" y="3085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41" name="Line 223"/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794" y="2953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42" name="Line 224"/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5072" y="269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43" name="Line 225"/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5077" y="280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44" name="Line 226"/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4918" y="2699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45" name="Line 227"/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4923" y="281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46" name="Oval 228"/>
              <p:cNvSpPr>
                <a:spLocks noChangeAspect="1" noChangeArrowheads="1"/>
              </p:cNvSpPr>
              <p:nvPr/>
            </p:nvSpPr>
            <p:spPr bwMode="auto">
              <a:xfrm rot="7964060">
                <a:off x="4817" y="297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47" name="Oval 229"/>
              <p:cNvSpPr>
                <a:spLocks noChangeAspect="1" noChangeArrowheads="1"/>
              </p:cNvSpPr>
              <p:nvPr/>
            </p:nvSpPr>
            <p:spPr bwMode="auto">
              <a:xfrm rot="7964060">
                <a:off x="4668" y="2858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48" name="Oval 230"/>
              <p:cNvSpPr>
                <a:spLocks noChangeAspect="1" noChangeArrowheads="1"/>
              </p:cNvSpPr>
              <p:nvPr/>
            </p:nvSpPr>
            <p:spPr bwMode="auto">
              <a:xfrm rot="7964060">
                <a:off x="4777" y="273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49" name="Oval 231"/>
              <p:cNvSpPr>
                <a:spLocks noChangeAspect="1" noChangeArrowheads="1"/>
              </p:cNvSpPr>
              <p:nvPr/>
            </p:nvSpPr>
            <p:spPr bwMode="auto">
              <a:xfrm rot="7964060">
                <a:off x="4917" y="2867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50" name="Oval 232"/>
              <p:cNvSpPr>
                <a:spLocks noChangeAspect="1" noChangeArrowheads="1"/>
              </p:cNvSpPr>
              <p:nvPr/>
            </p:nvSpPr>
            <p:spPr bwMode="auto">
              <a:xfrm rot="7964060">
                <a:off x="4568" y="2766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51" name="Oval 233"/>
              <p:cNvSpPr>
                <a:spLocks noChangeAspect="1" noChangeArrowheads="1"/>
              </p:cNvSpPr>
              <p:nvPr/>
            </p:nvSpPr>
            <p:spPr bwMode="auto">
              <a:xfrm rot="7964060">
                <a:off x="4608" y="2803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52" name="Oval 234"/>
              <p:cNvSpPr>
                <a:spLocks noChangeAspect="1" noChangeArrowheads="1"/>
              </p:cNvSpPr>
              <p:nvPr/>
            </p:nvSpPr>
            <p:spPr bwMode="auto">
              <a:xfrm rot="7964060">
                <a:off x="4679" y="2646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53" name="Oval 235"/>
              <p:cNvSpPr>
                <a:spLocks noChangeAspect="1" noChangeArrowheads="1"/>
              </p:cNvSpPr>
              <p:nvPr/>
            </p:nvSpPr>
            <p:spPr bwMode="auto">
              <a:xfrm rot="7964060">
                <a:off x="4718" y="268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54" name="Oval 236"/>
              <p:cNvSpPr>
                <a:spLocks noChangeAspect="1" noChangeArrowheads="1"/>
              </p:cNvSpPr>
              <p:nvPr/>
            </p:nvSpPr>
            <p:spPr bwMode="auto">
              <a:xfrm rot="7964060">
                <a:off x="4468" y="267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55" name="Oval 237"/>
              <p:cNvSpPr>
                <a:spLocks noChangeAspect="1" noChangeArrowheads="1"/>
              </p:cNvSpPr>
              <p:nvPr/>
            </p:nvSpPr>
            <p:spPr bwMode="auto">
              <a:xfrm rot="7964060">
                <a:off x="4580" y="255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56" name="Line 238"/>
              <p:cNvSpPr>
                <a:spLocks noChangeAspect="1" noChangeShapeType="1"/>
              </p:cNvSpPr>
              <p:nvPr/>
            </p:nvSpPr>
            <p:spPr bwMode="auto">
              <a:xfrm rot="-3140304">
                <a:off x="3898" y="2176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57" name="Line 239"/>
              <p:cNvSpPr>
                <a:spLocks noChangeAspect="1" noChangeShapeType="1"/>
              </p:cNvSpPr>
              <p:nvPr/>
            </p:nvSpPr>
            <p:spPr bwMode="auto">
              <a:xfrm rot="-3140304">
                <a:off x="3741" y="218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58" name="Line 240"/>
              <p:cNvSpPr>
                <a:spLocks noChangeAspect="1" noChangeShapeType="1"/>
              </p:cNvSpPr>
              <p:nvPr/>
            </p:nvSpPr>
            <p:spPr bwMode="auto">
              <a:xfrm rot="18459696" flipH="1">
                <a:off x="3972" y="188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159" name="AutoShape 241"/>
              <p:cNvCxnSpPr>
                <a:cxnSpLocks noChangeAspect="1" noChangeShapeType="1"/>
                <a:stCxn id="168" idx="0"/>
                <a:endCxn id="164" idx="0"/>
              </p:cNvCxnSpPr>
              <p:nvPr/>
            </p:nvCxnSpPr>
            <p:spPr bwMode="auto">
              <a:xfrm flipV="1">
                <a:off x="4018" y="2222"/>
                <a:ext cx="56" cy="72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60" name="Rectangle 242"/>
              <p:cNvSpPr>
                <a:spLocks noChangeAspect="1" noChangeArrowheads="1"/>
              </p:cNvSpPr>
              <p:nvPr/>
            </p:nvSpPr>
            <p:spPr bwMode="auto">
              <a:xfrm rot="-3140304">
                <a:off x="4213" y="227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1" name="Rectangle 243"/>
              <p:cNvSpPr>
                <a:spLocks noChangeAspect="1" noChangeArrowheads="1"/>
              </p:cNvSpPr>
              <p:nvPr/>
            </p:nvSpPr>
            <p:spPr bwMode="auto">
              <a:xfrm rot="-776429">
                <a:off x="3903" y="1862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2" name="Rectangle 244"/>
              <p:cNvSpPr>
                <a:spLocks noChangeAspect="1" noChangeArrowheads="1"/>
              </p:cNvSpPr>
              <p:nvPr/>
            </p:nvSpPr>
            <p:spPr bwMode="auto">
              <a:xfrm rot="-820895">
                <a:off x="4011" y="1829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3" name="Rectangle 245"/>
              <p:cNvSpPr>
                <a:spLocks noChangeAspect="1" noChangeArrowheads="1"/>
              </p:cNvSpPr>
              <p:nvPr/>
            </p:nvSpPr>
            <p:spPr bwMode="auto">
              <a:xfrm rot="-3140304">
                <a:off x="3999" y="211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4" name="Rectangle 246"/>
              <p:cNvSpPr>
                <a:spLocks noChangeAspect="1" noChangeArrowheads="1"/>
              </p:cNvSpPr>
              <p:nvPr/>
            </p:nvSpPr>
            <p:spPr bwMode="auto">
              <a:xfrm rot="-3140304">
                <a:off x="4106" y="219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5" name="Rectangle 247"/>
              <p:cNvSpPr>
                <a:spLocks noChangeAspect="1" noChangeArrowheads="1"/>
              </p:cNvSpPr>
              <p:nvPr/>
            </p:nvSpPr>
            <p:spPr bwMode="auto">
              <a:xfrm rot="-3140304">
                <a:off x="3943" y="2185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6" name="Rectangle 248"/>
              <p:cNvSpPr>
                <a:spLocks noChangeAspect="1" noChangeArrowheads="1"/>
              </p:cNvSpPr>
              <p:nvPr/>
            </p:nvSpPr>
            <p:spPr bwMode="auto">
              <a:xfrm rot="5053094">
                <a:off x="3727" y="2074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7" name="Rectangle 249"/>
              <p:cNvSpPr>
                <a:spLocks noChangeAspect="1" noChangeArrowheads="1"/>
              </p:cNvSpPr>
              <p:nvPr/>
            </p:nvSpPr>
            <p:spPr bwMode="auto">
              <a:xfrm rot="-3140304">
                <a:off x="4157" y="2350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8" name="Rectangle 250"/>
              <p:cNvSpPr>
                <a:spLocks noChangeAspect="1" noChangeArrowheads="1"/>
              </p:cNvSpPr>
              <p:nvPr/>
            </p:nvSpPr>
            <p:spPr bwMode="auto">
              <a:xfrm rot="-3140304">
                <a:off x="4050" y="226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9" name="Rectangle 251"/>
              <p:cNvSpPr>
                <a:spLocks noChangeAspect="1" noChangeArrowheads="1"/>
              </p:cNvSpPr>
              <p:nvPr/>
            </p:nvSpPr>
            <p:spPr bwMode="auto">
              <a:xfrm rot="5053094">
                <a:off x="3742" y="218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170" name="AutoShape 252"/>
              <p:cNvCxnSpPr>
                <a:cxnSpLocks noChangeAspect="1" noChangeShapeType="1"/>
                <a:stCxn id="169" idx="3"/>
                <a:endCxn id="169" idx="1"/>
              </p:cNvCxnSpPr>
              <p:nvPr/>
            </p:nvCxnSpPr>
            <p:spPr bwMode="auto">
              <a:xfrm flipH="1" flipV="1">
                <a:off x="3761" y="2315"/>
                <a:ext cx="4" cy="43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71" name="AutoShape 253"/>
              <p:cNvCxnSpPr>
                <a:cxnSpLocks noChangeAspect="1" noChangeShapeType="1"/>
                <a:stCxn id="169" idx="1"/>
                <a:endCxn id="169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72" name="AutoShape 254"/>
              <p:cNvCxnSpPr>
                <a:cxnSpLocks noChangeAspect="1" noChangeShapeType="1"/>
                <a:stCxn id="169" idx="1"/>
                <a:endCxn id="169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73" name="AutoShape 255"/>
              <p:cNvCxnSpPr>
                <a:cxnSpLocks noChangeAspect="1" noChangeShapeType="1"/>
                <a:stCxn id="169" idx="1"/>
                <a:endCxn id="169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74" name="AutoShape 256"/>
              <p:cNvCxnSpPr>
                <a:cxnSpLocks noChangeAspect="1" noChangeShapeType="1"/>
                <a:stCxn id="169" idx="1"/>
                <a:endCxn id="169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75" name="AutoShape 257"/>
              <p:cNvCxnSpPr>
                <a:cxnSpLocks noChangeAspect="1" noChangeShapeType="1"/>
                <a:stCxn id="162" idx="3"/>
                <a:endCxn id="162" idx="1"/>
              </p:cNvCxnSpPr>
              <p:nvPr/>
            </p:nvCxnSpPr>
            <p:spPr bwMode="auto">
              <a:xfrm flipH="1">
                <a:off x="4012" y="1959"/>
                <a:ext cx="42" cy="10"/>
              </a:xfrm>
              <a:prstGeom prst="straightConnector1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76" name="AutoShape 258"/>
              <p:cNvCxnSpPr>
                <a:cxnSpLocks noChangeAspect="1" noChangeShapeType="1"/>
                <a:stCxn id="169" idx="1"/>
                <a:endCxn id="169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77" name="AutoShape 259"/>
              <p:cNvCxnSpPr>
                <a:cxnSpLocks noChangeAspect="1" noChangeShapeType="1"/>
                <a:stCxn id="169" idx="1"/>
                <a:endCxn id="169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78" name="AutoShape 260"/>
              <p:cNvCxnSpPr>
                <a:cxnSpLocks noChangeAspect="1" noChangeShapeType="1"/>
                <a:stCxn id="169" idx="1"/>
                <a:endCxn id="169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79" name="AutoShape 261"/>
              <p:cNvCxnSpPr>
                <a:cxnSpLocks noChangeAspect="1" noChangeShapeType="1"/>
              </p:cNvCxnSpPr>
              <p:nvPr/>
            </p:nvCxnSpPr>
            <p:spPr bwMode="auto">
              <a:xfrm rot="18459696" flipV="1">
                <a:off x="3730" y="2213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0" name="AutoShape 262"/>
              <p:cNvCxnSpPr>
                <a:cxnSpLocks noChangeAspect="1" noChangeShapeType="1"/>
              </p:cNvCxnSpPr>
              <p:nvPr/>
            </p:nvCxnSpPr>
            <p:spPr bwMode="auto">
              <a:xfrm rot="-3140304" flipH="1" flipV="1">
                <a:off x="3911" y="1977"/>
                <a:ext cx="34" cy="27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1" name="AutoShape 263"/>
              <p:cNvCxnSpPr>
                <a:cxnSpLocks noChangeAspect="1" noChangeShapeType="1"/>
                <a:stCxn id="162" idx="1"/>
                <a:endCxn id="162" idx="1"/>
              </p:cNvCxnSpPr>
              <p:nvPr/>
            </p:nvCxnSpPr>
            <p:spPr bwMode="auto">
              <a:xfrm>
                <a:off x="4012" y="1969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82" name="Line 264"/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182" y="2374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83" name="Line 265"/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075" y="2291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84" name="Line 266"/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3968" y="2208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85" name="Line 267"/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232" y="230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86" name="Line 268"/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125" y="222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87" name="Line 269"/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018" y="214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88" name="Line 270"/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4021" y="187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89" name="Line 271"/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4057" y="200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0" name="Line 272"/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3907" y="188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1" name="Line 273"/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3943" y="2018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2" name="Line 274"/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691" y="230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3" name="Line 275"/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675" y="2188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4" name="Line 276"/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842" y="2282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5" name="Line 277"/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828" y="216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6" name="Oval 278"/>
              <p:cNvSpPr>
                <a:spLocks noChangeAspect="1" noChangeArrowheads="1"/>
              </p:cNvSpPr>
              <p:nvPr/>
            </p:nvSpPr>
            <p:spPr bwMode="auto">
              <a:xfrm rot="-3140304">
                <a:off x="3892" y="2049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97" name="Oval 279"/>
              <p:cNvSpPr>
                <a:spLocks noChangeAspect="1" noChangeArrowheads="1"/>
              </p:cNvSpPr>
              <p:nvPr/>
            </p:nvSpPr>
            <p:spPr bwMode="auto">
              <a:xfrm rot="-3140304">
                <a:off x="4051" y="215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98" name="Oval 280"/>
              <p:cNvSpPr>
                <a:spLocks noChangeAspect="1" noChangeArrowheads="1"/>
              </p:cNvSpPr>
              <p:nvPr/>
            </p:nvSpPr>
            <p:spPr bwMode="auto">
              <a:xfrm rot="-3140304">
                <a:off x="3951" y="2283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99" name="Oval 281"/>
              <p:cNvSpPr>
                <a:spLocks noChangeAspect="1" noChangeArrowheads="1"/>
              </p:cNvSpPr>
              <p:nvPr/>
            </p:nvSpPr>
            <p:spPr bwMode="auto">
              <a:xfrm rot="-3140304">
                <a:off x="3802" y="2167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00" name="Oval 282"/>
              <p:cNvSpPr>
                <a:spLocks noChangeAspect="1" noChangeArrowheads="1"/>
              </p:cNvSpPr>
              <p:nvPr/>
            </p:nvSpPr>
            <p:spPr bwMode="auto">
              <a:xfrm rot="-3140304">
                <a:off x="4157" y="2237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01" name="Oval 283"/>
              <p:cNvSpPr>
                <a:spLocks noChangeAspect="1" noChangeArrowheads="1"/>
              </p:cNvSpPr>
              <p:nvPr/>
            </p:nvSpPr>
            <p:spPr bwMode="auto">
              <a:xfrm rot="-3140304">
                <a:off x="4114" y="220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02" name="Oval 284"/>
              <p:cNvSpPr>
                <a:spLocks noChangeAspect="1" noChangeArrowheads="1"/>
              </p:cNvSpPr>
              <p:nvPr/>
            </p:nvSpPr>
            <p:spPr bwMode="auto">
              <a:xfrm rot="-3140304">
                <a:off x="4059" y="236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03" name="Oval 285"/>
              <p:cNvSpPr>
                <a:spLocks noChangeAspect="1" noChangeArrowheads="1"/>
              </p:cNvSpPr>
              <p:nvPr/>
            </p:nvSpPr>
            <p:spPr bwMode="auto">
              <a:xfrm rot="-3140304">
                <a:off x="4016" y="2332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04" name="Oval 286"/>
              <p:cNvSpPr>
                <a:spLocks noChangeAspect="1" noChangeArrowheads="1"/>
              </p:cNvSpPr>
              <p:nvPr/>
            </p:nvSpPr>
            <p:spPr bwMode="auto">
              <a:xfrm rot="-3140304">
                <a:off x="4265" y="231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05" name="Oval 287"/>
              <p:cNvSpPr>
                <a:spLocks noChangeAspect="1" noChangeArrowheads="1"/>
              </p:cNvSpPr>
              <p:nvPr/>
            </p:nvSpPr>
            <p:spPr bwMode="auto">
              <a:xfrm rot="-3140304">
                <a:off x="4165" y="2448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06" name="Line 288"/>
              <p:cNvSpPr>
                <a:spLocks noChangeAspect="1" noChangeShapeType="1"/>
              </p:cNvSpPr>
              <p:nvPr/>
            </p:nvSpPr>
            <p:spPr bwMode="auto">
              <a:xfrm rot="-8328319">
                <a:off x="3985" y="2878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7" name="Line 289"/>
              <p:cNvSpPr>
                <a:spLocks noChangeAspect="1" noChangeShapeType="1"/>
              </p:cNvSpPr>
              <p:nvPr/>
            </p:nvSpPr>
            <p:spPr bwMode="auto">
              <a:xfrm rot="-8328319">
                <a:off x="4116" y="2987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8" name="Line 290"/>
              <p:cNvSpPr>
                <a:spLocks noChangeAspect="1" noChangeShapeType="1"/>
              </p:cNvSpPr>
              <p:nvPr/>
            </p:nvSpPr>
            <p:spPr bwMode="auto">
              <a:xfrm rot="13271681" flipH="1">
                <a:off x="3831" y="2738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cxnSp>
            <p:nvCxnSpPr>
              <p:cNvPr id="209" name="AutoShape 291"/>
              <p:cNvCxnSpPr>
                <a:cxnSpLocks noChangeAspect="1" noChangeShapeType="1"/>
                <a:stCxn id="218" idx="0"/>
                <a:endCxn id="214" idx="0"/>
              </p:cNvCxnSpPr>
              <p:nvPr/>
            </p:nvCxnSpPr>
            <p:spPr bwMode="auto">
              <a:xfrm flipH="1" flipV="1">
                <a:off x="4079" y="2745"/>
                <a:ext cx="69" cy="60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10" name="Rectangle 292"/>
              <p:cNvSpPr>
                <a:spLocks noChangeAspect="1" noChangeArrowheads="1"/>
              </p:cNvSpPr>
              <p:nvPr/>
            </p:nvSpPr>
            <p:spPr bwMode="auto">
              <a:xfrm rot="-8328319">
                <a:off x="4192" y="2525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1" name="Rectangle 293"/>
              <p:cNvSpPr>
                <a:spLocks noChangeAspect="1" noChangeArrowheads="1"/>
              </p:cNvSpPr>
              <p:nvPr/>
            </p:nvSpPr>
            <p:spPr bwMode="auto">
              <a:xfrm rot="-5964445">
                <a:off x="3825" y="2745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2" name="Rectangle 294"/>
              <p:cNvSpPr>
                <a:spLocks noChangeAspect="1" noChangeArrowheads="1"/>
              </p:cNvSpPr>
              <p:nvPr/>
            </p:nvSpPr>
            <p:spPr bwMode="auto">
              <a:xfrm rot="-6008910">
                <a:off x="3799" y="2635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3" name="Rectangle 295"/>
              <p:cNvSpPr>
                <a:spLocks noChangeAspect="1" noChangeArrowheads="1"/>
              </p:cNvSpPr>
              <p:nvPr/>
            </p:nvSpPr>
            <p:spPr bwMode="auto">
              <a:xfrm rot="-8328319">
                <a:off x="4014" y="2729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4" name="Rectangle 296"/>
              <p:cNvSpPr>
                <a:spLocks noChangeAspect="1" noChangeArrowheads="1"/>
              </p:cNvSpPr>
              <p:nvPr/>
            </p:nvSpPr>
            <p:spPr bwMode="auto">
              <a:xfrm rot="-8328319">
                <a:off x="4103" y="262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5" name="Rectangle 297"/>
              <p:cNvSpPr>
                <a:spLocks noChangeAspect="1" noChangeArrowheads="1"/>
              </p:cNvSpPr>
              <p:nvPr/>
            </p:nvSpPr>
            <p:spPr bwMode="auto">
              <a:xfrm rot="-8328319">
                <a:off x="4082" y="2789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6" name="Rectangle 298"/>
              <p:cNvSpPr>
                <a:spLocks noChangeAspect="1" noChangeArrowheads="1"/>
              </p:cNvSpPr>
              <p:nvPr/>
            </p:nvSpPr>
            <p:spPr bwMode="auto">
              <a:xfrm rot="-134921">
                <a:off x="4039" y="2922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7" name="Rectangle 299"/>
              <p:cNvSpPr>
                <a:spLocks noChangeAspect="1" noChangeArrowheads="1"/>
              </p:cNvSpPr>
              <p:nvPr/>
            </p:nvSpPr>
            <p:spPr bwMode="auto">
              <a:xfrm rot="-8328319">
                <a:off x="4260" y="258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8" name="Rectangle 300"/>
              <p:cNvSpPr>
                <a:spLocks noChangeAspect="1" noChangeArrowheads="1"/>
              </p:cNvSpPr>
              <p:nvPr/>
            </p:nvSpPr>
            <p:spPr bwMode="auto">
              <a:xfrm rot="-8328319">
                <a:off x="4171" y="268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9" name="Rectangle 301"/>
              <p:cNvSpPr>
                <a:spLocks noChangeAspect="1" noChangeArrowheads="1"/>
              </p:cNvSpPr>
              <p:nvPr/>
            </p:nvSpPr>
            <p:spPr bwMode="auto">
              <a:xfrm rot="-134921">
                <a:off x="4154" y="2914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220" name="AutoShape 302"/>
              <p:cNvCxnSpPr>
                <a:cxnSpLocks noChangeAspect="1" noChangeShapeType="1"/>
                <a:stCxn id="219" idx="3"/>
                <a:endCxn id="219" idx="1"/>
              </p:cNvCxnSpPr>
              <p:nvPr/>
            </p:nvCxnSpPr>
            <p:spPr bwMode="auto">
              <a:xfrm flipH="1">
                <a:off x="4154" y="3061"/>
                <a:ext cx="43" cy="2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21" name="AutoShape 303"/>
              <p:cNvCxnSpPr>
                <a:cxnSpLocks noChangeAspect="1" noChangeShapeType="1"/>
                <a:stCxn id="219" idx="1"/>
                <a:endCxn id="219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22" name="AutoShape 304"/>
              <p:cNvCxnSpPr>
                <a:cxnSpLocks noChangeAspect="1" noChangeShapeType="1"/>
                <a:stCxn id="219" idx="1"/>
                <a:endCxn id="219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23" name="AutoShape 305"/>
              <p:cNvCxnSpPr>
                <a:cxnSpLocks noChangeAspect="1" noChangeShapeType="1"/>
                <a:stCxn id="219" idx="1"/>
                <a:endCxn id="219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24" name="AutoShape 306"/>
              <p:cNvCxnSpPr>
                <a:cxnSpLocks noChangeAspect="1" noChangeShapeType="1"/>
                <a:stCxn id="219" idx="1"/>
                <a:endCxn id="219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25" name="AutoShape 307"/>
              <p:cNvCxnSpPr>
                <a:cxnSpLocks noChangeAspect="1" noChangeShapeType="1"/>
                <a:stCxn id="212" idx="3"/>
                <a:endCxn id="212" idx="1"/>
              </p:cNvCxnSpPr>
              <p:nvPr/>
            </p:nvCxnSpPr>
            <p:spPr bwMode="auto">
              <a:xfrm>
                <a:off x="3817" y="2748"/>
                <a:ext cx="7" cy="43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26" name="AutoShape 308"/>
              <p:cNvCxnSpPr>
                <a:cxnSpLocks noChangeAspect="1" noChangeShapeType="1"/>
                <a:stCxn id="219" idx="1"/>
                <a:endCxn id="219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27" name="AutoShape 309"/>
              <p:cNvCxnSpPr>
                <a:cxnSpLocks noChangeAspect="1" noChangeShapeType="1"/>
                <a:stCxn id="219" idx="1"/>
                <a:endCxn id="219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28" name="AutoShape 310"/>
              <p:cNvCxnSpPr>
                <a:cxnSpLocks noChangeAspect="1" noChangeShapeType="1"/>
                <a:stCxn id="219" idx="1"/>
                <a:endCxn id="219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29" name="AutoShape 311"/>
              <p:cNvCxnSpPr>
                <a:cxnSpLocks noChangeAspect="1" noChangeShapeType="1"/>
              </p:cNvCxnSpPr>
              <p:nvPr/>
            </p:nvCxnSpPr>
            <p:spPr bwMode="auto">
              <a:xfrm rot="13271681" flipV="1">
                <a:off x="4050" y="305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0" name="AutoShape 312"/>
              <p:cNvCxnSpPr>
                <a:cxnSpLocks noChangeAspect="1" noChangeShapeType="1"/>
              </p:cNvCxnSpPr>
              <p:nvPr/>
            </p:nvCxnSpPr>
            <p:spPr bwMode="auto">
              <a:xfrm rot="-8328319" flipH="1" flipV="1">
                <a:off x="3824" y="2863"/>
                <a:ext cx="34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1" name="AutoShape 313"/>
              <p:cNvCxnSpPr>
                <a:cxnSpLocks noChangeAspect="1" noChangeShapeType="1"/>
                <a:stCxn id="212" idx="1"/>
                <a:endCxn id="212" idx="1"/>
              </p:cNvCxnSpPr>
              <p:nvPr/>
            </p:nvCxnSpPr>
            <p:spPr bwMode="auto">
              <a:xfrm>
                <a:off x="3824" y="2791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32" name="Line 314"/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279" y="260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33" name="Line 315"/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89" y="271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34" name="Line 316"/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00" y="2813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35" name="Line 317"/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218" y="255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36" name="Line 318"/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29" y="265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37" name="Line 319"/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039" y="275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38" name="Line 320"/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769" y="273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39" name="Line 321"/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901" y="271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40" name="Line 322"/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777" y="285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41" name="Line 323"/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909" y="282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42" name="Line 324"/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176" y="3094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43" name="Line 325"/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061" y="3102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44" name="Line 326"/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166" y="294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45" name="Line 327"/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051" y="295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46" name="Oval 328"/>
              <p:cNvSpPr>
                <a:spLocks noChangeAspect="1" noChangeArrowheads="1"/>
              </p:cNvSpPr>
              <p:nvPr/>
            </p:nvSpPr>
            <p:spPr bwMode="auto">
              <a:xfrm rot="-8328319">
                <a:off x="3898" y="2888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47" name="Oval 329"/>
              <p:cNvSpPr>
                <a:spLocks noChangeAspect="1" noChangeArrowheads="1"/>
              </p:cNvSpPr>
              <p:nvPr/>
            </p:nvSpPr>
            <p:spPr bwMode="auto">
              <a:xfrm rot="-8328319">
                <a:off x="4011" y="273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48" name="Oval 330"/>
              <p:cNvSpPr>
                <a:spLocks noChangeAspect="1" noChangeArrowheads="1"/>
              </p:cNvSpPr>
              <p:nvPr/>
            </p:nvSpPr>
            <p:spPr bwMode="auto">
              <a:xfrm rot="-8328319">
                <a:off x="4134" y="2842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49" name="Oval 331"/>
              <p:cNvSpPr>
                <a:spLocks noChangeAspect="1" noChangeArrowheads="1"/>
              </p:cNvSpPr>
              <p:nvPr/>
            </p:nvSpPr>
            <p:spPr bwMode="auto">
              <a:xfrm rot="-8328319">
                <a:off x="4009" y="298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50" name="Oval 332"/>
              <p:cNvSpPr>
                <a:spLocks noChangeAspect="1" noChangeArrowheads="1"/>
              </p:cNvSpPr>
              <p:nvPr/>
            </p:nvSpPr>
            <p:spPr bwMode="auto">
              <a:xfrm rot="-8328319">
                <a:off x="4100" y="263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51" name="Oval 333"/>
              <p:cNvSpPr>
                <a:spLocks noChangeAspect="1" noChangeArrowheads="1"/>
              </p:cNvSpPr>
              <p:nvPr/>
            </p:nvSpPr>
            <p:spPr bwMode="auto">
              <a:xfrm rot="-8328319">
                <a:off x="4065" y="267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52" name="Oval 334"/>
              <p:cNvSpPr>
                <a:spLocks noChangeAspect="1" noChangeArrowheads="1"/>
              </p:cNvSpPr>
              <p:nvPr/>
            </p:nvSpPr>
            <p:spPr bwMode="auto">
              <a:xfrm rot="-8328319">
                <a:off x="4223" y="2740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53" name="Oval 335"/>
              <p:cNvSpPr>
                <a:spLocks noChangeAspect="1" noChangeArrowheads="1"/>
              </p:cNvSpPr>
              <p:nvPr/>
            </p:nvSpPr>
            <p:spPr bwMode="auto">
              <a:xfrm rot="-8328319">
                <a:off x="4187" y="2781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54" name="Oval 336"/>
              <p:cNvSpPr>
                <a:spLocks noChangeAspect="1" noChangeArrowheads="1"/>
              </p:cNvSpPr>
              <p:nvPr/>
            </p:nvSpPr>
            <p:spPr bwMode="auto">
              <a:xfrm rot="-8328319">
                <a:off x="4189" y="2532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55" name="Oval 337"/>
              <p:cNvSpPr>
                <a:spLocks noChangeAspect="1" noChangeArrowheads="1"/>
              </p:cNvSpPr>
              <p:nvPr/>
            </p:nvSpPr>
            <p:spPr bwMode="auto">
              <a:xfrm rot="-8328319">
                <a:off x="4312" y="263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56" name="Line 338"/>
              <p:cNvSpPr>
                <a:spLocks noChangeAspect="1" noChangeShapeType="1"/>
              </p:cNvSpPr>
              <p:nvPr/>
            </p:nvSpPr>
            <p:spPr bwMode="auto">
              <a:xfrm rot="3556658">
                <a:off x="4846" y="2231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57" name="Line 339"/>
              <p:cNvSpPr>
                <a:spLocks noChangeAspect="1" noChangeShapeType="1"/>
              </p:cNvSpPr>
              <p:nvPr/>
            </p:nvSpPr>
            <p:spPr bwMode="auto">
              <a:xfrm rot="3556658">
                <a:off x="4865" y="1914"/>
                <a:ext cx="1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58" name="Line 340"/>
              <p:cNvSpPr>
                <a:spLocks noChangeAspect="1" noChangeShapeType="1"/>
              </p:cNvSpPr>
              <p:nvPr/>
            </p:nvSpPr>
            <p:spPr bwMode="auto">
              <a:xfrm rot="3556658" flipH="1">
                <a:off x="5059" y="2239"/>
                <a:ext cx="1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259" name="AutoShape 341"/>
              <p:cNvCxnSpPr>
                <a:cxnSpLocks noChangeAspect="1" noChangeShapeType="1"/>
                <a:stCxn id="268" idx="0"/>
                <a:endCxn id="264" idx="0"/>
              </p:cNvCxnSpPr>
              <p:nvPr/>
            </p:nvCxnSpPr>
            <p:spPr bwMode="auto">
              <a:xfrm>
                <a:off x="4748" y="2260"/>
                <a:ext cx="47" cy="79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60" name="Rectangle 342"/>
              <p:cNvSpPr>
                <a:spLocks noChangeAspect="1" noChangeArrowheads="1"/>
              </p:cNvSpPr>
              <p:nvPr/>
            </p:nvSpPr>
            <p:spPr bwMode="auto">
              <a:xfrm rot="3556658">
                <a:off x="4599" y="2375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1" name="Rectangle 343"/>
              <p:cNvSpPr>
                <a:spLocks noChangeAspect="1" noChangeArrowheads="1"/>
              </p:cNvSpPr>
              <p:nvPr/>
            </p:nvSpPr>
            <p:spPr bwMode="auto">
              <a:xfrm rot="5920532">
                <a:off x="5037" y="2148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2" name="Rectangle 344"/>
              <p:cNvSpPr>
                <a:spLocks noChangeAspect="1" noChangeArrowheads="1"/>
              </p:cNvSpPr>
              <p:nvPr/>
            </p:nvSpPr>
            <p:spPr bwMode="auto">
              <a:xfrm rot="5876067">
                <a:off x="5027" y="2262"/>
                <a:ext cx="43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3" name="Rectangle 345"/>
              <p:cNvSpPr>
                <a:spLocks noChangeAspect="1" noChangeArrowheads="1"/>
              </p:cNvSpPr>
              <p:nvPr/>
            </p:nvSpPr>
            <p:spPr bwMode="auto">
              <a:xfrm rot="3556658">
                <a:off x="4831" y="2237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4" name="Rectangle 346"/>
              <p:cNvSpPr>
                <a:spLocks noChangeAspect="1" noChangeArrowheads="1"/>
              </p:cNvSpPr>
              <p:nvPr/>
            </p:nvSpPr>
            <p:spPr bwMode="auto">
              <a:xfrm rot="3556658">
                <a:off x="4715" y="230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5" name="Rectangle 347"/>
              <p:cNvSpPr>
                <a:spLocks noChangeAspect="1" noChangeArrowheads="1"/>
              </p:cNvSpPr>
              <p:nvPr/>
            </p:nvSpPr>
            <p:spPr bwMode="auto">
              <a:xfrm rot="3556658">
                <a:off x="4785" y="215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6" name="Rectangle 348"/>
              <p:cNvSpPr>
                <a:spLocks noChangeAspect="1" noChangeArrowheads="1"/>
              </p:cNvSpPr>
              <p:nvPr/>
            </p:nvSpPr>
            <p:spPr bwMode="auto">
              <a:xfrm rot="-9849944">
                <a:off x="4892" y="188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7" name="Rectangle 349"/>
              <p:cNvSpPr>
                <a:spLocks noChangeAspect="1" noChangeArrowheads="1"/>
              </p:cNvSpPr>
              <p:nvPr/>
            </p:nvSpPr>
            <p:spPr bwMode="auto">
              <a:xfrm rot="3556658">
                <a:off x="4552" y="229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8" name="Rectangle 350"/>
              <p:cNvSpPr>
                <a:spLocks noChangeAspect="1" noChangeArrowheads="1"/>
              </p:cNvSpPr>
              <p:nvPr/>
            </p:nvSpPr>
            <p:spPr bwMode="auto">
              <a:xfrm rot="3556658">
                <a:off x="4669" y="222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9" name="Rectangle 351"/>
              <p:cNvSpPr>
                <a:spLocks noChangeAspect="1" noChangeArrowheads="1"/>
              </p:cNvSpPr>
              <p:nvPr/>
            </p:nvSpPr>
            <p:spPr bwMode="auto">
              <a:xfrm rot="-9849944">
                <a:off x="4780" y="1860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270" name="AutoShape 352"/>
              <p:cNvCxnSpPr>
                <a:cxnSpLocks noChangeAspect="1" noChangeShapeType="1"/>
                <a:stCxn id="269" idx="3"/>
                <a:endCxn id="269" idx="1"/>
              </p:cNvCxnSpPr>
              <p:nvPr/>
            </p:nvCxnSpPr>
            <p:spPr bwMode="auto">
              <a:xfrm>
                <a:off x="4781" y="2002"/>
                <a:ext cx="42" cy="12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71" name="AutoShape 353"/>
              <p:cNvCxnSpPr>
                <a:cxnSpLocks noChangeAspect="1" noChangeShapeType="1"/>
                <a:stCxn id="269" idx="1"/>
                <a:endCxn id="269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72" name="AutoShape 354"/>
              <p:cNvCxnSpPr>
                <a:cxnSpLocks noChangeAspect="1" noChangeShapeType="1"/>
                <a:stCxn id="269" idx="1"/>
                <a:endCxn id="269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73" name="AutoShape 355"/>
              <p:cNvCxnSpPr>
                <a:cxnSpLocks noChangeAspect="1" noChangeShapeType="1"/>
                <a:stCxn id="269" idx="1"/>
                <a:endCxn id="269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74" name="AutoShape 356"/>
              <p:cNvCxnSpPr>
                <a:cxnSpLocks noChangeAspect="1" noChangeShapeType="1"/>
                <a:stCxn id="269" idx="1"/>
                <a:endCxn id="269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75" name="AutoShape 357"/>
              <p:cNvCxnSpPr>
                <a:cxnSpLocks noChangeAspect="1" noChangeShapeType="1"/>
                <a:stCxn id="262" idx="3"/>
                <a:endCxn id="262" idx="1"/>
              </p:cNvCxnSpPr>
              <p:nvPr/>
            </p:nvCxnSpPr>
            <p:spPr bwMode="auto">
              <a:xfrm flipV="1">
                <a:off x="5046" y="2375"/>
                <a:ext cx="6" cy="43"/>
              </a:xfrm>
              <a:prstGeom prst="straightConnector1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76" name="AutoShape 358"/>
              <p:cNvCxnSpPr>
                <a:cxnSpLocks noChangeAspect="1" noChangeShapeType="1"/>
                <a:stCxn id="269" idx="1"/>
                <a:endCxn id="269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77" name="AutoShape 359"/>
              <p:cNvCxnSpPr>
                <a:cxnSpLocks noChangeAspect="1" noChangeShapeType="1"/>
                <a:stCxn id="269" idx="1"/>
                <a:endCxn id="269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78" name="AutoShape 360"/>
              <p:cNvCxnSpPr>
                <a:cxnSpLocks noChangeAspect="1" noChangeShapeType="1"/>
                <a:stCxn id="269" idx="1"/>
                <a:endCxn id="269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79" name="AutoShape 361"/>
              <p:cNvCxnSpPr>
                <a:cxnSpLocks noChangeAspect="1" noChangeShapeType="1"/>
              </p:cNvCxnSpPr>
              <p:nvPr/>
            </p:nvCxnSpPr>
            <p:spPr bwMode="auto">
              <a:xfrm rot="3556658" flipV="1">
                <a:off x="4893" y="201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80" name="AutoShape 362"/>
              <p:cNvCxnSpPr>
                <a:cxnSpLocks noChangeAspect="1" noChangeShapeType="1"/>
              </p:cNvCxnSpPr>
              <p:nvPr/>
            </p:nvCxnSpPr>
            <p:spPr bwMode="auto">
              <a:xfrm rot="3556658" flipH="1" flipV="1">
                <a:off x="5046" y="2274"/>
                <a:ext cx="34" cy="27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81" name="AutoShape 363"/>
              <p:cNvCxnSpPr>
                <a:cxnSpLocks noChangeAspect="1" noChangeShapeType="1"/>
                <a:stCxn id="262" idx="1"/>
                <a:endCxn id="262" idx="1"/>
              </p:cNvCxnSpPr>
              <p:nvPr/>
            </p:nvCxnSpPr>
            <p:spPr bwMode="auto">
              <a:xfrm>
                <a:off x="5052" y="237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82" name="Line 364"/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576" y="232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3" name="Line 365"/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694" y="225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4" name="Line 366"/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809" y="219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5" name="Line 367"/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618" y="239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6" name="Line 368"/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734" y="2329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7" name="Line 369"/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850" y="226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8" name="Line 370"/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5100" y="2363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9" name="Line 371"/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4967" y="2348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90" name="Line 372"/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5129" y="2252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91" name="Line 373"/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4995" y="223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92" name="Line 374"/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824" y="1898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93" name="Line 375"/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935" y="192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94" name="Line 376"/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786" y="2047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95" name="Line 377"/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897" y="207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96" name="Oval 378"/>
              <p:cNvSpPr>
                <a:spLocks noChangeAspect="1" noChangeArrowheads="1"/>
              </p:cNvSpPr>
              <p:nvPr/>
            </p:nvSpPr>
            <p:spPr bwMode="auto">
              <a:xfrm rot="3556658">
                <a:off x="4987" y="2226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97" name="Oval 379"/>
              <p:cNvSpPr>
                <a:spLocks noChangeAspect="1" noChangeArrowheads="1"/>
              </p:cNvSpPr>
              <p:nvPr/>
            </p:nvSpPr>
            <p:spPr bwMode="auto">
              <a:xfrm rot="3556658">
                <a:off x="4832" y="2336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98" name="Oval 380"/>
              <p:cNvSpPr>
                <a:spLocks noChangeAspect="1" noChangeArrowheads="1"/>
              </p:cNvSpPr>
              <p:nvPr/>
            </p:nvSpPr>
            <p:spPr bwMode="auto">
              <a:xfrm rot="3556658">
                <a:off x="4748" y="2197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99" name="Oval 381"/>
              <p:cNvSpPr>
                <a:spLocks noChangeAspect="1" noChangeArrowheads="1"/>
              </p:cNvSpPr>
              <p:nvPr/>
            </p:nvSpPr>
            <p:spPr bwMode="auto">
              <a:xfrm rot="3556658">
                <a:off x="4912" y="2100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00" name="Oval 382"/>
              <p:cNvSpPr>
                <a:spLocks noChangeAspect="1" noChangeArrowheads="1"/>
              </p:cNvSpPr>
              <p:nvPr/>
            </p:nvSpPr>
            <p:spPr bwMode="auto">
              <a:xfrm rot="3556658">
                <a:off x="4716" y="240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01" name="Oval 383"/>
              <p:cNvSpPr>
                <a:spLocks noChangeAspect="1" noChangeArrowheads="1"/>
              </p:cNvSpPr>
              <p:nvPr/>
            </p:nvSpPr>
            <p:spPr bwMode="auto">
              <a:xfrm rot="3556658">
                <a:off x="4762" y="2377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02" name="Oval 384"/>
              <p:cNvSpPr>
                <a:spLocks noChangeAspect="1" noChangeArrowheads="1"/>
              </p:cNvSpPr>
              <p:nvPr/>
            </p:nvSpPr>
            <p:spPr bwMode="auto">
              <a:xfrm rot="3556658">
                <a:off x="4633" y="2266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03" name="Oval 385"/>
              <p:cNvSpPr>
                <a:spLocks noChangeAspect="1" noChangeArrowheads="1"/>
              </p:cNvSpPr>
              <p:nvPr/>
            </p:nvSpPr>
            <p:spPr bwMode="auto">
              <a:xfrm rot="3556658">
                <a:off x="4679" y="223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04" name="Oval 386"/>
              <p:cNvSpPr>
                <a:spLocks noChangeAspect="1" noChangeArrowheads="1"/>
              </p:cNvSpPr>
              <p:nvPr/>
            </p:nvSpPr>
            <p:spPr bwMode="auto">
              <a:xfrm rot="3556658">
                <a:off x="4599" y="247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05" name="Oval 387"/>
              <p:cNvSpPr>
                <a:spLocks noChangeAspect="1" noChangeArrowheads="1"/>
              </p:cNvSpPr>
              <p:nvPr/>
            </p:nvSpPr>
            <p:spPr bwMode="auto">
              <a:xfrm rot="3556658">
                <a:off x="4517" y="233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06" name="Line 388"/>
              <p:cNvSpPr>
                <a:spLocks noChangeAspect="1" noChangeShapeType="1"/>
              </p:cNvSpPr>
              <p:nvPr/>
            </p:nvSpPr>
            <p:spPr bwMode="auto">
              <a:xfrm flipV="1">
                <a:off x="4458" y="2529"/>
                <a:ext cx="0" cy="136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7" name="Line 389"/>
              <p:cNvSpPr>
                <a:spLocks noChangeAspect="1" noChangeShapeType="1"/>
              </p:cNvSpPr>
              <p:nvPr/>
            </p:nvSpPr>
            <p:spPr bwMode="auto">
              <a:xfrm flipV="1">
                <a:off x="4350" y="2529"/>
                <a:ext cx="0" cy="10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8" name="Text Box 391"/>
              <p:cNvSpPr txBox="1">
                <a:spLocks noChangeAspect="1" noChangeArrowheads="1"/>
              </p:cNvSpPr>
              <p:nvPr/>
            </p:nvSpPr>
            <p:spPr bwMode="auto">
              <a:xfrm>
                <a:off x="4701" y="1781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09" name="Text Box 392"/>
              <p:cNvSpPr txBox="1">
                <a:spLocks noChangeAspect="1" noChangeArrowheads="1"/>
              </p:cNvSpPr>
              <p:nvPr/>
            </p:nvSpPr>
            <p:spPr bwMode="auto">
              <a:xfrm>
                <a:off x="4620" y="1915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10" name="Text Box 393"/>
              <p:cNvSpPr txBox="1">
                <a:spLocks noChangeAspect="1" noChangeArrowheads="1"/>
              </p:cNvSpPr>
              <p:nvPr/>
            </p:nvSpPr>
            <p:spPr bwMode="auto">
              <a:xfrm>
                <a:off x="4307" y="1713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11" name="Text Box 394"/>
              <p:cNvSpPr txBox="1">
                <a:spLocks noChangeAspect="1" noChangeArrowheads="1"/>
              </p:cNvSpPr>
              <p:nvPr/>
            </p:nvSpPr>
            <p:spPr bwMode="auto">
              <a:xfrm>
                <a:off x="4527" y="1984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12" name="Text Box 395"/>
              <p:cNvSpPr txBox="1">
                <a:spLocks noChangeAspect="1" noChangeArrowheads="1"/>
              </p:cNvSpPr>
              <p:nvPr/>
            </p:nvSpPr>
            <p:spPr bwMode="auto">
              <a:xfrm>
                <a:off x="4527" y="2092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13" name="Arc 396"/>
              <p:cNvSpPr>
                <a:spLocks noChangeAspect="1"/>
              </p:cNvSpPr>
              <p:nvPr/>
            </p:nvSpPr>
            <p:spPr bwMode="auto">
              <a:xfrm>
                <a:off x="4350" y="2477"/>
                <a:ext cx="107" cy="54"/>
              </a:xfrm>
              <a:custGeom>
                <a:avLst/>
                <a:gdLst>
                  <a:gd name="T0" fmla="*/ 0 w 43194"/>
                  <a:gd name="T1" fmla="*/ 0 h 21600"/>
                  <a:gd name="T2" fmla="*/ 0 w 43194"/>
                  <a:gd name="T3" fmla="*/ 0 h 21600"/>
                  <a:gd name="T4" fmla="*/ 0 w 43194"/>
                  <a:gd name="T5" fmla="*/ 0 h 2160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3194" h="21600" fill="none" extrusionOk="0">
                    <a:moveTo>
                      <a:pt x="-1" y="21109"/>
                    </a:moveTo>
                    <a:cubicBezTo>
                      <a:pt x="265" y="9374"/>
                      <a:pt x="9855" y="-1"/>
                      <a:pt x="21594" y="0"/>
                    </a:cubicBezTo>
                    <a:cubicBezTo>
                      <a:pt x="33523" y="0"/>
                      <a:pt x="43194" y="9670"/>
                      <a:pt x="43194" y="21600"/>
                    </a:cubicBezTo>
                  </a:path>
                  <a:path w="43194" h="21600" stroke="0" extrusionOk="0">
                    <a:moveTo>
                      <a:pt x="-1" y="21109"/>
                    </a:moveTo>
                    <a:cubicBezTo>
                      <a:pt x="265" y="9374"/>
                      <a:pt x="9855" y="-1"/>
                      <a:pt x="21594" y="0"/>
                    </a:cubicBezTo>
                    <a:cubicBezTo>
                      <a:pt x="33523" y="0"/>
                      <a:pt x="43194" y="9670"/>
                      <a:pt x="43194" y="21600"/>
                    </a:cubicBezTo>
                    <a:lnTo>
                      <a:pt x="21594" y="21600"/>
                    </a:lnTo>
                    <a:lnTo>
                      <a:pt x="-1" y="21109"/>
                    </a:lnTo>
                    <a:close/>
                  </a:path>
                </a:pathLst>
              </a:cu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224523002"/>
      </p:ext>
    </p:extLst>
  </p:cSld>
  <p:clrMapOvr>
    <a:masterClrMapping/>
  </p:clrMapOvr>
  <p:transition>
    <p:blinds dir="vert"/>
  </p:transition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7938" name="Rectangle 2"/>
          <p:cNvSpPr>
            <a:spLocks noChangeArrowheads="1"/>
          </p:cNvSpPr>
          <p:nvPr/>
        </p:nvSpPr>
        <p:spPr bwMode="auto">
          <a:xfrm>
            <a:off x="2262721" y="268031"/>
            <a:ext cx="771525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000000"/>
                  </a:outerShdw>
                </a:effectLst>
              </a14:hiddenEffects>
            </a:ext>
          </a:extLst>
        </p:spPr>
        <p:txBody>
          <a:bodyPr lIns="90488" tIns="44450" rIns="90488" bIns="44450" anchor="ctr"/>
          <a:lstStyle>
            <a:lvl1pPr>
              <a:defRPr sz="3800" b="1">
                <a:solidFill>
                  <a:srgbClr val="0072C6"/>
                </a:solidFill>
                <a:latin typeface="Arial" panose="020B0604020202020204" pitchFamily="34" charset="0"/>
              </a:defRPr>
            </a:lvl1pPr>
            <a:lvl2pPr>
              <a:defRPr sz="3800" b="1">
                <a:solidFill>
                  <a:srgbClr val="0072C6"/>
                </a:solidFill>
                <a:latin typeface="Arial" panose="020B0604020202020204" pitchFamily="34" charset="0"/>
              </a:defRPr>
            </a:lvl2pPr>
            <a:lvl3pPr>
              <a:defRPr sz="3800" b="1">
                <a:solidFill>
                  <a:srgbClr val="0072C6"/>
                </a:solidFill>
                <a:latin typeface="Arial" panose="020B0604020202020204" pitchFamily="34" charset="0"/>
              </a:defRPr>
            </a:lvl3pPr>
            <a:lvl4pPr>
              <a:defRPr sz="3800" b="1">
                <a:solidFill>
                  <a:srgbClr val="0072C6"/>
                </a:solidFill>
                <a:latin typeface="Arial" panose="020B0604020202020204" pitchFamily="34" charset="0"/>
              </a:defRPr>
            </a:lvl4pPr>
            <a:lvl5pPr>
              <a:defRPr sz="3800" b="1">
                <a:solidFill>
                  <a:srgbClr val="0072C6"/>
                </a:solidFill>
                <a:latin typeface="Arial" panose="020B0604020202020204" pitchFamily="34" charset="0"/>
              </a:defRPr>
            </a:lvl5pPr>
            <a:lvl6pPr marL="457200" defTabSz="457200" fontAlgn="base">
              <a:spcBef>
                <a:spcPct val="0"/>
              </a:spcBef>
              <a:spcAft>
                <a:spcPct val="0"/>
              </a:spcAft>
              <a:defRPr sz="3800" b="1">
                <a:solidFill>
                  <a:srgbClr val="0072C6"/>
                </a:solidFill>
                <a:latin typeface="Arial" panose="020B0604020202020204" pitchFamily="34" charset="0"/>
              </a:defRPr>
            </a:lvl6pPr>
            <a:lvl7pPr marL="914400" defTabSz="457200" fontAlgn="base">
              <a:spcBef>
                <a:spcPct val="0"/>
              </a:spcBef>
              <a:spcAft>
                <a:spcPct val="0"/>
              </a:spcAft>
              <a:defRPr sz="3800" b="1">
                <a:solidFill>
                  <a:srgbClr val="0072C6"/>
                </a:solidFill>
                <a:latin typeface="Arial" panose="020B0604020202020204" pitchFamily="34" charset="0"/>
              </a:defRPr>
            </a:lvl7pPr>
            <a:lvl8pPr marL="1371600" defTabSz="457200" fontAlgn="base">
              <a:spcBef>
                <a:spcPct val="0"/>
              </a:spcBef>
              <a:spcAft>
                <a:spcPct val="0"/>
              </a:spcAft>
              <a:defRPr sz="3800" b="1">
                <a:solidFill>
                  <a:srgbClr val="0072C6"/>
                </a:solidFill>
                <a:latin typeface="Arial" panose="020B0604020202020204" pitchFamily="34" charset="0"/>
              </a:defRPr>
            </a:lvl8pPr>
            <a:lvl9pPr marL="1828800" defTabSz="457200" fontAlgn="base">
              <a:spcBef>
                <a:spcPct val="0"/>
              </a:spcBef>
              <a:spcAft>
                <a:spcPct val="0"/>
              </a:spcAft>
              <a:defRPr sz="3800" b="1">
                <a:solidFill>
                  <a:srgbClr val="0072C6"/>
                </a:solidFill>
                <a:latin typeface="Arial" panose="020B0604020202020204" pitchFamily="34" charset="0"/>
              </a:defRPr>
            </a:lvl9pPr>
          </a:lstStyle>
          <a:p>
            <a:pPr algn="ctr"/>
            <a:r>
              <a:rPr lang="en-US" altLang="en-US" sz="44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Optics – Detectors.</a:t>
            </a:r>
          </a:p>
        </p:txBody>
      </p:sp>
      <p:sp>
        <p:nvSpPr>
          <p:cNvPr id="167939" name="Rectangle 3"/>
          <p:cNvSpPr>
            <a:spLocks noChangeArrowheads="1"/>
          </p:cNvSpPr>
          <p:nvPr/>
        </p:nvSpPr>
        <p:spPr bwMode="auto">
          <a:xfrm>
            <a:off x="2137447" y="1649097"/>
            <a:ext cx="779145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0488" tIns="44450" rIns="90488" bIns="44450"/>
          <a:lstStyle>
            <a:lvl1pPr marL="177800" indent="-177800">
              <a:spcBef>
                <a:spcPts val="800"/>
              </a:spcBef>
              <a:spcAft>
                <a:spcPts val="800"/>
              </a:spcAft>
              <a:buClr>
                <a:srgbClr val="0072C6"/>
              </a:buClr>
              <a:buFont typeface="Arial" panose="020B0604020202020204" pitchFamily="34" charset="0"/>
              <a:buChar char="•"/>
              <a:defRPr sz="2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47675" indent="-269875">
              <a:spcBef>
                <a:spcPts val="400"/>
              </a:spcBef>
              <a:buFont typeface="Arial" panose="020B0604020202020204" pitchFamily="34" charset="0"/>
              <a:buChar char="–"/>
              <a:defRPr sz="2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625475" indent="-177800">
              <a:spcBef>
                <a:spcPts val="400"/>
              </a:spcBef>
              <a:buFont typeface="Lucida Grande"/>
              <a:buChar char="–"/>
              <a:defRPr sz="2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895350" indent="-269875">
              <a:spcBef>
                <a:spcPts val="400"/>
              </a:spcBef>
              <a:buFont typeface="Lucida Grande"/>
              <a:buChar char="–"/>
              <a:defRPr sz="2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165225" indent="-269875">
              <a:spcBef>
                <a:spcPts val="400"/>
              </a:spcBef>
              <a:buFont typeface="Lucida Grande"/>
              <a:buChar char="–"/>
              <a:defRPr sz="2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1622425" indent="-269875" defTabSz="457200" fontAlgn="base">
              <a:spcBef>
                <a:spcPts val="400"/>
              </a:spcBef>
              <a:spcAft>
                <a:spcPct val="0"/>
              </a:spcAft>
              <a:buFont typeface="Lucida Grande"/>
              <a:buChar char="–"/>
              <a:defRPr sz="2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079625" indent="-269875" defTabSz="457200" fontAlgn="base">
              <a:spcBef>
                <a:spcPts val="400"/>
              </a:spcBef>
              <a:spcAft>
                <a:spcPct val="0"/>
              </a:spcAft>
              <a:buFont typeface="Lucida Grande"/>
              <a:buChar char="–"/>
              <a:defRPr sz="2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2536825" indent="-269875" defTabSz="457200" fontAlgn="base">
              <a:spcBef>
                <a:spcPts val="400"/>
              </a:spcBef>
              <a:spcAft>
                <a:spcPct val="0"/>
              </a:spcAft>
              <a:buFont typeface="Lucida Grande"/>
              <a:buChar char="–"/>
              <a:defRPr sz="2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2994025" indent="-269875" defTabSz="457200" fontAlgn="base">
              <a:spcBef>
                <a:spcPts val="400"/>
              </a:spcBef>
              <a:spcAft>
                <a:spcPct val="0"/>
              </a:spcAft>
              <a:buFont typeface="Lucida Grande"/>
              <a:buChar char="–"/>
              <a:defRPr sz="2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buClrTx/>
              <a:buFont typeface="Wingdings" panose="05000000000000000000" pitchFamily="2" charset="2"/>
              <a:buChar char="§"/>
            </a:pPr>
            <a:r>
              <a:rPr lang="en-US" altLang="en-US" sz="2800" b="1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Two common detector types.</a:t>
            </a:r>
          </a:p>
          <a:p>
            <a:pPr lvl="1">
              <a:buFont typeface="Wingdings" panose="05000000000000000000" pitchFamily="2" charset="2"/>
              <a:buChar char="§"/>
            </a:pPr>
            <a:r>
              <a:rPr lang="en-US" altLang="en-US" sz="2400" b="1" dirty="0">
                <a:solidFill>
                  <a:srgbClr val="00FF00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Photodiode</a:t>
            </a:r>
          </a:p>
          <a:p>
            <a:pPr lvl="2">
              <a:buFont typeface="Wingdings" panose="05000000000000000000" pitchFamily="2" charset="2"/>
              <a:buChar char="§"/>
            </a:pPr>
            <a:r>
              <a:rPr lang="en-US" altLang="en-US" sz="2400" b="1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Used for strong signals when saturation is a potential problem (</a:t>
            </a:r>
            <a:r>
              <a:rPr lang="en-US" altLang="en-US" sz="2400" b="1" i="1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e.g.</a:t>
            </a:r>
            <a:r>
              <a:rPr lang="en-US" altLang="en-US" sz="2400" b="1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, forward scatter detector).</a:t>
            </a:r>
          </a:p>
          <a:p>
            <a:pPr lvl="1">
              <a:buFont typeface="Wingdings" panose="05000000000000000000" pitchFamily="2" charset="2"/>
              <a:buChar char="§"/>
            </a:pPr>
            <a:r>
              <a:rPr lang="en-US" altLang="en-US" sz="2400" b="1" dirty="0">
                <a:solidFill>
                  <a:srgbClr val="00FF00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Photomultiplier tube (PMT)</a:t>
            </a:r>
          </a:p>
          <a:p>
            <a:pPr lvl="2">
              <a:buFont typeface="Wingdings" panose="05000000000000000000" pitchFamily="2" charset="2"/>
              <a:buChar char="§"/>
            </a:pPr>
            <a:r>
              <a:rPr lang="en-US" altLang="en-US" sz="2400" b="1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More sensitive than photodiode, but can be destroyed by exposure to too much light.</a:t>
            </a:r>
          </a:p>
        </p:txBody>
      </p:sp>
      <p:grpSp>
        <p:nvGrpSpPr>
          <p:cNvPr id="4" name="Group 3"/>
          <p:cNvGrpSpPr/>
          <p:nvPr/>
        </p:nvGrpSpPr>
        <p:grpSpPr>
          <a:xfrm>
            <a:off x="0" y="5607698"/>
            <a:ext cx="12192000" cy="1250302"/>
            <a:chOff x="0" y="5607698"/>
            <a:chExt cx="12192000" cy="1250302"/>
          </a:xfrm>
        </p:grpSpPr>
        <p:sp>
          <p:nvSpPr>
            <p:cNvPr id="5" name="Rectangle 4"/>
            <p:cNvSpPr/>
            <p:nvPr/>
          </p:nvSpPr>
          <p:spPr>
            <a:xfrm>
              <a:off x="0" y="5607698"/>
              <a:ext cx="12192000" cy="1250302"/>
            </a:xfrm>
            <a:prstGeom prst="rect">
              <a:avLst/>
            </a:prstGeom>
            <a:solidFill>
              <a:srgbClr val="FFF6D9"/>
            </a:solidFill>
            <a:ln>
              <a:gradFill>
                <a:gsLst>
                  <a:gs pos="0">
                    <a:schemeClr val="accent1">
                      <a:lumMod val="5000"/>
                      <a:lumOff val="95000"/>
                    </a:schemeClr>
                  </a:gs>
                  <a:gs pos="74000">
                    <a:schemeClr val="accent1">
                      <a:lumMod val="45000"/>
                      <a:lumOff val="55000"/>
                    </a:schemeClr>
                  </a:gs>
                  <a:gs pos="40000">
                    <a:schemeClr val="accent1">
                      <a:lumMod val="45000"/>
                      <a:lumOff val="55000"/>
                    </a:schemeClr>
                  </a:gs>
                  <a:gs pos="100000">
                    <a:schemeClr val="accent1">
                      <a:lumMod val="30000"/>
                      <a:lumOff val="70000"/>
                    </a:schemeClr>
                  </a:gs>
                </a:gsLst>
                <a:lin ang="5400000" scaled="1"/>
              </a:gradFill>
            </a:ln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GB" sz="2400" b="1" dirty="0">
                  <a:solidFill>
                    <a:srgbClr val="FF0000"/>
                  </a:solidFill>
                </a:rPr>
                <a:t>				Malcolm Needs CSci FIBMS FBBTS</a:t>
              </a:r>
            </a:p>
          </p:txBody>
        </p:sp>
        <p:sp>
          <p:nvSpPr>
            <p:cNvPr id="6" name="Oval 5"/>
            <p:cNvSpPr>
              <a:spLocks noChangeAspect="1"/>
            </p:cNvSpPr>
            <p:nvPr/>
          </p:nvSpPr>
          <p:spPr bwMode="auto">
            <a:xfrm rot="5400000">
              <a:off x="281710" y="5734174"/>
              <a:ext cx="972015" cy="971652"/>
            </a:xfrm>
            <a:prstGeom prst="ellipse">
              <a:avLst/>
            </a:prstGeom>
            <a:solidFill>
              <a:srgbClr val="FF1111">
                <a:alpha val="93333"/>
              </a:srgbClr>
            </a:solidFill>
            <a:ln w="38100" cap="flat" cmpd="sng" algn="ctr">
              <a:solidFill>
                <a:srgbClr val="C00000"/>
              </a:solidFill>
              <a:prstDash val="solid"/>
              <a:round/>
              <a:headEnd type="none" w="med" len="med"/>
              <a:tailEnd type="none" w="med" len="med"/>
            </a:ln>
            <a:effectLst>
              <a:outerShdw sx="1000" sy="1000" algn="ctr" rotWithShape="0">
                <a:srgbClr val="000000"/>
              </a:outerShdw>
              <a:reflection endPos="0" dir="5400000" sy="-100000" algn="bl" rotWithShape="0"/>
            </a:effectLst>
            <a:scene3d>
              <a:camera prst="obliqueBottomRight"/>
              <a:lightRig rig="threePt" dir="t"/>
            </a:scene3d>
            <a:sp3d>
              <a:bevelT w="254000" prst="slope"/>
              <a:bevelB w="114300" prst="artDeco"/>
            </a:sp3d>
          </p:spPr>
          <p:txBody>
            <a:bodyPr/>
            <a:lstStyle/>
            <a:p>
              <a:pPr defTabSz="914400" eaLnBrk="0" hangingPunct="0">
                <a:defRPr/>
              </a:pPr>
              <a:endParaRPr lang="en-GB" sz="2400">
                <a:latin typeface="Times New Roman" charset="0"/>
                <a:cs typeface="+mn-cs"/>
              </a:endParaRPr>
            </a:p>
          </p:txBody>
        </p:sp>
        <p:grpSp>
          <p:nvGrpSpPr>
            <p:cNvPr id="7" name="Group 7"/>
            <p:cNvGrpSpPr>
              <a:grpSpLocks noChangeAspect="1"/>
            </p:cNvGrpSpPr>
            <p:nvPr/>
          </p:nvGrpSpPr>
          <p:grpSpPr bwMode="auto">
            <a:xfrm>
              <a:off x="1446003" y="6071153"/>
              <a:ext cx="463617" cy="516607"/>
              <a:chOff x="2839" y="1944"/>
              <a:chExt cx="596" cy="664"/>
            </a:xfrm>
          </p:grpSpPr>
          <p:sp>
            <p:nvSpPr>
              <p:cNvPr id="279" name="Line 8"/>
              <p:cNvSpPr>
                <a:spLocks noChangeAspect="1" noChangeShapeType="1"/>
              </p:cNvSpPr>
              <p:nvPr/>
            </p:nvSpPr>
            <p:spPr bwMode="auto">
              <a:xfrm rot="2543020">
                <a:off x="3080" y="2403"/>
                <a:ext cx="90" cy="6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0" name="Line 9"/>
              <p:cNvSpPr>
                <a:spLocks noChangeAspect="1" noChangeShapeType="1"/>
              </p:cNvSpPr>
              <p:nvPr/>
            </p:nvSpPr>
            <p:spPr bwMode="auto">
              <a:xfrm rot="2543020" flipH="1">
                <a:off x="2927" y="2250"/>
                <a:ext cx="60" cy="6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1" name="Line 10"/>
              <p:cNvSpPr>
                <a:spLocks noChangeAspect="1" noChangeShapeType="1"/>
              </p:cNvSpPr>
              <p:nvPr/>
            </p:nvSpPr>
            <p:spPr bwMode="auto">
              <a:xfrm rot="2543020">
                <a:off x="2969" y="2374"/>
                <a:ext cx="9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2" name="Line 11"/>
              <p:cNvSpPr>
                <a:spLocks noChangeAspect="1" noChangeShapeType="1"/>
              </p:cNvSpPr>
              <p:nvPr/>
            </p:nvSpPr>
            <p:spPr bwMode="auto">
              <a:xfrm rot="2543020">
                <a:off x="2989" y="2352"/>
                <a:ext cx="9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3" name="Rectangle 12"/>
              <p:cNvSpPr>
                <a:spLocks noChangeAspect="1" noChangeArrowheads="1"/>
              </p:cNvSpPr>
              <p:nvPr/>
            </p:nvSpPr>
            <p:spPr bwMode="auto">
              <a:xfrm rot="4906894">
                <a:off x="3231" y="2177"/>
                <a:ext cx="50" cy="30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4" name="Rectangle 13"/>
              <p:cNvSpPr>
                <a:spLocks noChangeAspect="1" noChangeArrowheads="1"/>
              </p:cNvSpPr>
              <p:nvPr/>
            </p:nvSpPr>
            <p:spPr bwMode="auto">
              <a:xfrm rot="4862429">
                <a:off x="3258" y="2301"/>
                <a:ext cx="49" cy="30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5" name="Rectangle 14"/>
              <p:cNvSpPr>
                <a:spLocks noChangeAspect="1" noChangeArrowheads="1"/>
              </p:cNvSpPr>
              <p:nvPr/>
            </p:nvSpPr>
            <p:spPr bwMode="auto">
              <a:xfrm rot="2543020">
                <a:off x="3017" y="2344"/>
                <a:ext cx="50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6" name="Rectangle 15"/>
              <p:cNvSpPr>
                <a:spLocks noChangeAspect="1" noChangeArrowheads="1"/>
              </p:cNvSpPr>
              <p:nvPr/>
            </p:nvSpPr>
            <p:spPr bwMode="auto">
              <a:xfrm rot="2543020">
                <a:off x="2915" y="2456"/>
                <a:ext cx="50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7" name="Rectangle 16"/>
              <p:cNvSpPr>
                <a:spLocks noChangeAspect="1" noChangeArrowheads="1"/>
              </p:cNvSpPr>
              <p:nvPr/>
            </p:nvSpPr>
            <p:spPr bwMode="auto">
              <a:xfrm rot="2543020">
                <a:off x="2942" y="2275"/>
                <a:ext cx="49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8" name="Rectangle 17"/>
              <p:cNvSpPr>
                <a:spLocks noChangeAspect="1" noChangeArrowheads="1"/>
              </p:cNvSpPr>
              <p:nvPr/>
            </p:nvSpPr>
            <p:spPr bwMode="auto">
              <a:xfrm rot="10736418">
                <a:off x="2996" y="1944"/>
                <a:ext cx="49" cy="3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9" name="Rectangle 18"/>
              <p:cNvSpPr>
                <a:spLocks noChangeAspect="1" noChangeArrowheads="1"/>
              </p:cNvSpPr>
              <p:nvPr/>
            </p:nvSpPr>
            <p:spPr bwMode="auto">
              <a:xfrm rot="2543020">
                <a:off x="2839" y="2388"/>
                <a:ext cx="49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90" name="Rectangle 19"/>
              <p:cNvSpPr>
                <a:spLocks noChangeAspect="1" noChangeArrowheads="1"/>
              </p:cNvSpPr>
              <p:nvPr/>
            </p:nvSpPr>
            <p:spPr bwMode="auto">
              <a:xfrm rot="10736418">
                <a:off x="2867" y="1950"/>
                <a:ext cx="49" cy="3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291" name="AutoShape 20"/>
              <p:cNvCxnSpPr>
                <a:cxnSpLocks noChangeAspect="1" noChangeShapeType="1"/>
                <a:stCxn id="290" idx="3"/>
                <a:endCxn id="290" idx="1"/>
              </p:cNvCxnSpPr>
              <p:nvPr/>
            </p:nvCxnSpPr>
            <p:spPr bwMode="auto">
              <a:xfrm>
                <a:off x="2868" y="2118"/>
                <a:ext cx="49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2" name="AutoShape 21"/>
              <p:cNvCxnSpPr>
                <a:cxnSpLocks noChangeAspect="1" noChangeShapeType="1"/>
                <a:stCxn id="290" idx="1"/>
                <a:endCxn id="290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3" name="AutoShape 22"/>
              <p:cNvCxnSpPr>
                <a:cxnSpLocks noChangeAspect="1" noChangeShapeType="1"/>
                <a:stCxn id="290" idx="1"/>
                <a:endCxn id="290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4" name="AutoShape 23"/>
              <p:cNvCxnSpPr>
                <a:cxnSpLocks noChangeAspect="1" noChangeShapeType="1"/>
                <a:stCxn id="290" idx="1"/>
                <a:endCxn id="290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5" name="AutoShape 24"/>
              <p:cNvCxnSpPr>
                <a:cxnSpLocks noChangeAspect="1" noChangeShapeType="1"/>
                <a:stCxn id="290" idx="1"/>
                <a:endCxn id="290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6" name="AutoShape 25"/>
              <p:cNvCxnSpPr>
                <a:cxnSpLocks noChangeAspect="1" noChangeShapeType="1"/>
                <a:stCxn id="284" idx="3"/>
                <a:endCxn id="284" idx="1"/>
              </p:cNvCxnSpPr>
              <p:nvPr/>
            </p:nvCxnSpPr>
            <p:spPr bwMode="auto">
              <a:xfrm flipH="1" flipV="1">
                <a:off x="3280" y="2430"/>
                <a:ext cx="8" cy="4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7" name="AutoShape 26"/>
              <p:cNvCxnSpPr>
                <a:cxnSpLocks noChangeAspect="1" noChangeShapeType="1"/>
                <a:stCxn id="290" idx="1"/>
                <a:endCxn id="290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8" name="AutoShape 27"/>
              <p:cNvCxnSpPr>
                <a:cxnSpLocks noChangeAspect="1" noChangeShapeType="1"/>
                <a:stCxn id="290" idx="1"/>
                <a:endCxn id="290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9" name="AutoShape 28"/>
              <p:cNvCxnSpPr>
                <a:cxnSpLocks noChangeAspect="1" noChangeShapeType="1"/>
                <a:stCxn id="290" idx="1"/>
                <a:endCxn id="290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00" name="AutoShape 29"/>
              <p:cNvCxnSpPr>
                <a:cxnSpLocks noChangeAspect="1" noChangeShapeType="1"/>
              </p:cNvCxnSpPr>
              <p:nvPr/>
            </p:nvCxnSpPr>
            <p:spPr bwMode="auto">
              <a:xfrm rot="2543020" flipV="1">
                <a:off x="2997" y="2091"/>
                <a:ext cx="36" cy="34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01" name="AutoShape 30"/>
              <p:cNvCxnSpPr>
                <a:cxnSpLocks noChangeAspect="1" noChangeShapeType="1"/>
              </p:cNvCxnSpPr>
              <p:nvPr/>
            </p:nvCxnSpPr>
            <p:spPr bwMode="auto">
              <a:xfrm rot="2543020" flipH="1" flipV="1">
                <a:off x="3243" y="2317"/>
                <a:ext cx="38" cy="31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02" name="AutoShape 31"/>
              <p:cNvCxnSpPr>
                <a:cxnSpLocks noChangeAspect="1" noChangeShapeType="1"/>
                <a:stCxn id="284" idx="1"/>
                <a:endCxn id="284" idx="1"/>
              </p:cNvCxnSpPr>
              <p:nvPr/>
            </p:nvCxnSpPr>
            <p:spPr bwMode="auto">
              <a:xfrm>
                <a:off x="3280" y="2430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303" name="Line 32"/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868" y="2421"/>
                <a:ext cx="0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4" name="Line 33"/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970" y="2309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5" name="Line 34"/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935" y="2482"/>
                <a:ext cx="0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6" name="Line 35"/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3038" y="2370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7" name="Line 36"/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339" y="2399"/>
                <a:ext cx="1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8" name="Line 37"/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191" y="2427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9" name="Line 38"/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335" y="2270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0" name="Line 39"/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185" y="2299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1" name="Line 40"/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2893" y="1991"/>
                <a:ext cx="1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2" name="Line 41"/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3021" y="1984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3" name="Line 42"/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2900" y="2163"/>
                <a:ext cx="1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4" name="Line 43"/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3029" y="2156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5" name="Oval 44"/>
              <p:cNvSpPr>
                <a:spLocks noChangeAspect="1" noChangeArrowheads="1"/>
              </p:cNvSpPr>
              <p:nvPr/>
            </p:nvSpPr>
            <p:spPr bwMode="auto">
              <a:xfrm rot="2543020">
                <a:off x="2991" y="2406"/>
                <a:ext cx="20" cy="2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16" name="Oval 45"/>
              <p:cNvSpPr>
                <a:spLocks noChangeAspect="1" noChangeArrowheads="1"/>
              </p:cNvSpPr>
              <p:nvPr/>
            </p:nvSpPr>
            <p:spPr bwMode="auto">
              <a:xfrm rot="2543020">
                <a:off x="2964" y="2382"/>
                <a:ext cx="20" cy="2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</p:grpSp>
        <p:grpSp>
          <p:nvGrpSpPr>
            <p:cNvPr id="8" name="Group 397"/>
            <p:cNvGrpSpPr>
              <a:grpSpLocks noChangeAspect="1"/>
            </p:cNvGrpSpPr>
            <p:nvPr/>
          </p:nvGrpSpPr>
          <p:grpSpPr bwMode="auto">
            <a:xfrm>
              <a:off x="1982621" y="5735053"/>
              <a:ext cx="1024036" cy="1019723"/>
              <a:chOff x="3600" y="1632"/>
              <a:chExt cx="1594" cy="1587"/>
            </a:xfrm>
          </p:grpSpPr>
          <p:sp>
            <p:nvSpPr>
              <p:cNvPr id="9" name="Line 141"/>
              <p:cNvSpPr>
                <a:spLocks noChangeAspect="1" noChangeShapeType="1"/>
              </p:cNvSpPr>
              <p:nvPr/>
            </p:nvSpPr>
            <p:spPr bwMode="auto">
              <a:xfrm>
                <a:off x="4215" y="171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0" name="Line 142"/>
              <p:cNvSpPr>
                <a:spLocks noChangeAspect="1" noChangeShapeType="1"/>
              </p:cNvSpPr>
              <p:nvPr/>
            </p:nvSpPr>
            <p:spPr bwMode="auto">
              <a:xfrm flipH="1">
                <a:off x="4593" y="171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1" name="Rectangle 126"/>
              <p:cNvSpPr>
                <a:spLocks noChangeAspect="1" noChangeArrowheads="1"/>
              </p:cNvSpPr>
              <p:nvPr/>
            </p:nvSpPr>
            <p:spPr bwMode="auto">
              <a:xfrm rot="8193398">
                <a:off x="4242" y="1632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" name="Rectangle 127"/>
              <p:cNvSpPr>
                <a:spLocks noChangeAspect="1" noChangeArrowheads="1"/>
              </p:cNvSpPr>
              <p:nvPr/>
            </p:nvSpPr>
            <p:spPr bwMode="auto">
              <a:xfrm rot="2363874">
                <a:off x="4528" y="1647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" name="Rectangle 128"/>
              <p:cNvSpPr>
                <a:spLocks noChangeAspect="1" noChangeArrowheads="1"/>
              </p:cNvSpPr>
              <p:nvPr/>
            </p:nvSpPr>
            <p:spPr bwMode="auto">
              <a:xfrm>
                <a:off x="4217" y="1672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4" name="Line 129"/>
              <p:cNvSpPr>
                <a:spLocks noChangeAspect="1" noChangeShapeType="1"/>
              </p:cNvSpPr>
              <p:nvPr/>
            </p:nvSpPr>
            <p:spPr bwMode="auto">
              <a:xfrm flipH="1" flipV="1">
                <a:off x="4107" y="2362"/>
                <a:ext cx="27" cy="29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5" name="Line 130"/>
              <p:cNvSpPr>
                <a:spLocks noChangeAspect="1" noChangeShapeType="1"/>
              </p:cNvSpPr>
              <p:nvPr/>
            </p:nvSpPr>
            <p:spPr bwMode="auto">
              <a:xfrm flipH="1">
                <a:off x="4215" y="2741"/>
                <a:ext cx="378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6" name="Line 131"/>
              <p:cNvSpPr>
                <a:spLocks noChangeAspect="1" noChangeShapeType="1"/>
              </p:cNvSpPr>
              <p:nvPr/>
            </p:nvSpPr>
            <p:spPr bwMode="auto">
              <a:xfrm flipH="1">
                <a:off x="4674" y="2389"/>
                <a:ext cx="28" cy="29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7" name="Line 132"/>
              <p:cNvSpPr>
                <a:spLocks noChangeAspect="1" noChangeShapeType="1"/>
              </p:cNvSpPr>
              <p:nvPr/>
            </p:nvSpPr>
            <p:spPr bwMode="auto">
              <a:xfrm>
                <a:off x="4485" y="2146"/>
                <a:ext cx="162" cy="162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8" name="Line 133"/>
              <p:cNvSpPr>
                <a:spLocks noChangeAspect="1" noChangeShapeType="1"/>
              </p:cNvSpPr>
              <p:nvPr/>
            </p:nvSpPr>
            <p:spPr bwMode="auto">
              <a:xfrm flipH="1">
                <a:off x="4161" y="2146"/>
                <a:ext cx="189" cy="135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9" name="Line 134"/>
              <p:cNvSpPr>
                <a:spLocks noChangeAspect="1" noChangeShapeType="1"/>
              </p:cNvSpPr>
              <p:nvPr/>
            </p:nvSpPr>
            <p:spPr bwMode="auto">
              <a:xfrm flipH="1">
                <a:off x="4458" y="2660"/>
                <a:ext cx="27" cy="0"/>
              </a:xfrm>
              <a:prstGeom prst="line">
                <a:avLst/>
              </a:prstGeom>
              <a:noFill/>
              <a:ln w="28575">
                <a:solidFill>
                  <a:schemeClr val="hlink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" name="Line 135"/>
              <p:cNvSpPr>
                <a:spLocks noChangeAspect="1" noChangeShapeType="1"/>
              </p:cNvSpPr>
              <p:nvPr/>
            </p:nvSpPr>
            <p:spPr bwMode="auto">
              <a:xfrm>
                <a:off x="4323" y="2633"/>
                <a:ext cx="27" cy="0"/>
              </a:xfrm>
              <a:prstGeom prst="line">
                <a:avLst/>
              </a:prstGeom>
              <a:noFill/>
              <a:ln w="28575">
                <a:solidFill>
                  <a:schemeClr val="hlink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1" name="Line 136"/>
              <p:cNvSpPr>
                <a:spLocks noChangeAspect="1" noChangeShapeType="1"/>
              </p:cNvSpPr>
              <p:nvPr/>
            </p:nvSpPr>
            <p:spPr bwMode="auto">
              <a:xfrm flipH="1">
                <a:off x="4566" y="2470"/>
                <a:ext cx="27" cy="10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2" name="Line 137"/>
              <p:cNvSpPr>
                <a:spLocks noChangeAspect="1" noChangeShapeType="1"/>
              </p:cNvSpPr>
              <p:nvPr/>
            </p:nvSpPr>
            <p:spPr bwMode="auto">
              <a:xfrm>
                <a:off x="4485" y="2281"/>
                <a:ext cx="27" cy="10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3" name="Line 138"/>
              <p:cNvSpPr>
                <a:spLocks noChangeAspect="1" noChangeShapeType="1"/>
              </p:cNvSpPr>
              <p:nvPr/>
            </p:nvSpPr>
            <p:spPr bwMode="auto">
              <a:xfrm>
                <a:off x="4215" y="2470"/>
                <a:ext cx="27" cy="8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4" name="Line 139"/>
              <p:cNvSpPr>
                <a:spLocks noChangeAspect="1" noChangeShapeType="1"/>
              </p:cNvSpPr>
              <p:nvPr/>
            </p:nvSpPr>
            <p:spPr bwMode="auto">
              <a:xfrm flipH="1">
                <a:off x="4296" y="2281"/>
                <a:ext cx="54" cy="8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5" name="Line 140"/>
              <p:cNvSpPr>
                <a:spLocks noChangeAspect="1" noChangeShapeType="1"/>
              </p:cNvSpPr>
              <p:nvPr/>
            </p:nvSpPr>
            <p:spPr bwMode="auto">
              <a:xfrm>
                <a:off x="4377" y="1902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26" name="AutoShape 143"/>
              <p:cNvCxnSpPr>
                <a:cxnSpLocks noChangeAspect="1" noChangeShapeType="1"/>
                <a:stCxn id="33" idx="0"/>
                <a:endCxn id="30" idx="0"/>
              </p:cNvCxnSpPr>
              <p:nvPr/>
            </p:nvCxnSpPr>
            <p:spPr bwMode="auto">
              <a:xfrm>
                <a:off x="4372" y="2038"/>
                <a:ext cx="91" cy="0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7" name="Rectangle 144"/>
              <p:cNvSpPr>
                <a:spLocks noChangeAspect="1" noChangeArrowheads="1"/>
              </p:cNvSpPr>
              <p:nvPr/>
            </p:nvSpPr>
            <p:spPr bwMode="auto">
              <a:xfrm>
                <a:off x="4441" y="217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" name="Rectangle 145"/>
              <p:cNvSpPr>
                <a:spLocks noChangeAspect="1" noChangeArrowheads="1"/>
              </p:cNvSpPr>
              <p:nvPr/>
            </p:nvSpPr>
            <p:spPr bwMode="auto">
              <a:xfrm rot="2319409">
                <a:off x="4620" y="1713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9" name="Rectangle 146"/>
              <p:cNvSpPr>
                <a:spLocks noChangeAspect="1" noChangeArrowheads="1"/>
              </p:cNvSpPr>
              <p:nvPr/>
            </p:nvSpPr>
            <p:spPr bwMode="auto">
              <a:xfrm>
                <a:off x="4441" y="1902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0" name="Rectangle 147"/>
              <p:cNvSpPr>
                <a:spLocks noChangeAspect="1" noChangeArrowheads="1"/>
              </p:cNvSpPr>
              <p:nvPr/>
            </p:nvSpPr>
            <p:spPr bwMode="auto">
              <a:xfrm>
                <a:off x="4441" y="203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1" name="Rectangle 148"/>
              <p:cNvSpPr>
                <a:spLocks noChangeAspect="1" noChangeArrowheads="1"/>
              </p:cNvSpPr>
              <p:nvPr/>
            </p:nvSpPr>
            <p:spPr bwMode="auto">
              <a:xfrm>
                <a:off x="4350" y="1902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2" name="Rectangle 149"/>
              <p:cNvSpPr>
                <a:spLocks noChangeAspect="1" noChangeArrowheads="1"/>
              </p:cNvSpPr>
              <p:nvPr/>
            </p:nvSpPr>
            <p:spPr bwMode="auto">
              <a:xfrm>
                <a:off x="4350" y="217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3" name="Rectangle 150"/>
              <p:cNvSpPr>
                <a:spLocks noChangeAspect="1" noChangeArrowheads="1"/>
              </p:cNvSpPr>
              <p:nvPr/>
            </p:nvSpPr>
            <p:spPr bwMode="auto">
              <a:xfrm>
                <a:off x="4350" y="203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4" name="Rectangle 151"/>
              <p:cNvSpPr>
                <a:spLocks noChangeAspect="1" noChangeArrowheads="1"/>
              </p:cNvSpPr>
              <p:nvPr/>
            </p:nvSpPr>
            <p:spPr bwMode="auto">
              <a:xfrm rot="8193398">
                <a:off x="4161" y="1713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35" name="AutoShape 152"/>
              <p:cNvCxnSpPr>
                <a:cxnSpLocks noChangeAspect="1" noChangeShapeType="1"/>
                <a:stCxn id="34" idx="3"/>
                <a:endCxn id="34" idx="1"/>
              </p:cNvCxnSpPr>
              <p:nvPr/>
            </p:nvCxnSpPr>
            <p:spPr bwMode="auto">
              <a:xfrm flipV="1">
                <a:off x="4166" y="184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6" name="AutoShape 153"/>
              <p:cNvCxnSpPr>
                <a:cxnSpLocks noChangeAspect="1" noChangeShapeType="1"/>
                <a:stCxn id="34" idx="1"/>
                <a:endCxn id="34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7" name="AutoShape 154"/>
              <p:cNvCxnSpPr>
                <a:cxnSpLocks noChangeAspect="1" noChangeShapeType="1"/>
                <a:stCxn id="34" idx="1"/>
                <a:endCxn id="34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8" name="AutoShape 155"/>
              <p:cNvCxnSpPr>
                <a:cxnSpLocks noChangeAspect="1" noChangeShapeType="1"/>
                <a:stCxn id="34" idx="1"/>
                <a:endCxn id="34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9" name="AutoShape 156"/>
              <p:cNvCxnSpPr>
                <a:cxnSpLocks noChangeAspect="1" noChangeShapeType="1"/>
                <a:stCxn id="34" idx="1"/>
                <a:endCxn id="34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0" name="AutoShape 157"/>
              <p:cNvCxnSpPr>
                <a:cxnSpLocks noChangeAspect="1" noChangeShapeType="1"/>
                <a:stCxn id="28" idx="3"/>
                <a:endCxn id="28" idx="1"/>
              </p:cNvCxnSpPr>
              <p:nvPr/>
            </p:nvCxnSpPr>
            <p:spPr bwMode="auto">
              <a:xfrm flipH="1" flipV="1">
                <a:off x="4625" y="1834"/>
                <a:ext cx="34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1" name="AutoShape 158"/>
              <p:cNvCxnSpPr>
                <a:cxnSpLocks noChangeAspect="1" noChangeShapeType="1"/>
                <a:stCxn id="34" idx="1"/>
                <a:endCxn id="34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2" name="AutoShape 159"/>
              <p:cNvCxnSpPr>
                <a:cxnSpLocks noChangeAspect="1" noChangeShapeType="1"/>
                <a:stCxn id="34" idx="1"/>
                <a:endCxn id="34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3" name="AutoShape 160"/>
              <p:cNvCxnSpPr>
                <a:cxnSpLocks noChangeAspect="1" noChangeShapeType="1"/>
                <a:stCxn id="34" idx="1"/>
                <a:endCxn id="34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4" name="AutoShape 161"/>
              <p:cNvCxnSpPr>
                <a:cxnSpLocks noChangeAspect="1" noChangeShapeType="1"/>
              </p:cNvCxnSpPr>
              <p:nvPr/>
            </p:nvCxnSpPr>
            <p:spPr bwMode="auto">
              <a:xfrm flipV="1">
                <a:off x="4242" y="176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5" name="AutoShape 162"/>
              <p:cNvCxnSpPr>
                <a:cxnSpLocks noChangeAspect="1" noChangeShapeType="1"/>
              </p:cNvCxnSpPr>
              <p:nvPr/>
            </p:nvCxnSpPr>
            <p:spPr bwMode="auto">
              <a:xfrm flipH="1" flipV="1">
                <a:off x="4539" y="1767"/>
                <a:ext cx="35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6" name="AutoShape 163"/>
              <p:cNvCxnSpPr>
                <a:cxnSpLocks noChangeAspect="1" noChangeShapeType="1"/>
                <a:stCxn id="28" idx="1"/>
                <a:endCxn id="28" idx="1"/>
              </p:cNvCxnSpPr>
              <p:nvPr/>
            </p:nvCxnSpPr>
            <p:spPr bwMode="auto">
              <a:xfrm>
                <a:off x="4625" y="183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47" name="Line 164"/>
              <p:cNvSpPr>
                <a:spLocks noChangeAspect="1" noChangeShapeType="1"/>
              </p:cNvSpPr>
              <p:nvPr/>
            </p:nvSpPr>
            <p:spPr bwMode="auto">
              <a:xfrm flipV="1">
                <a:off x="4377" y="220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8" name="Line 165"/>
              <p:cNvSpPr>
                <a:spLocks noChangeAspect="1" noChangeShapeType="1"/>
              </p:cNvSpPr>
              <p:nvPr/>
            </p:nvSpPr>
            <p:spPr bwMode="auto">
              <a:xfrm flipV="1">
                <a:off x="4377" y="206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9" name="Line 166"/>
              <p:cNvSpPr>
                <a:spLocks noChangeAspect="1" noChangeShapeType="1"/>
              </p:cNvSpPr>
              <p:nvPr/>
            </p:nvSpPr>
            <p:spPr bwMode="auto">
              <a:xfrm flipV="1">
                <a:off x="4377" y="192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0" name="Line 167"/>
              <p:cNvSpPr>
                <a:spLocks noChangeAspect="1" noChangeShapeType="1"/>
              </p:cNvSpPr>
              <p:nvPr/>
            </p:nvSpPr>
            <p:spPr bwMode="auto">
              <a:xfrm flipV="1">
                <a:off x="4458" y="220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1" name="Line 168"/>
              <p:cNvSpPr>
                <a:spLocks noChangeAspect="1" noChangeShapeType="1"/>
              </p:cNvSpPr>
              <p:nvPr/>
            </p:nvSpPr>
            <p:spPr bwMode="auto">
              <a:xfrm flipV="1">
                <a:off x="4458" y="206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2" name="Line 169"/>
              <p:cNvSpPr>
                <a:spLocks noChangeAspect="1" noChangeShapeType="1"/>
              </p:cNvSpPr>
              <p:nvPr/>
            </p:nvSpPr>
            <p:spPr bwMode="auto">
              <a:xfrm flipV="1">
                <a:off x="4458" y="192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3" name="Line 170"/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674" y="1767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4" name="Line 171"/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93" y="187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5" name="Line 172"/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93" y="1686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6" name="Line 173"/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12" y="179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7" name="Line 174"/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134" y="176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8" name="Line 175"/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215" y="168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9" name="Line 176"/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242" y="187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0" name="Line 177"/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323" y="179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1" name="Oval 178"/>
              <p:cNvSpPr>
                <a:spLocks noChangeAspect="1" noChangeArrowheads="1"/>
              </p:cNvSpPr>
              <p:nvPr/>
            </p:nvSpPr>
            <p:spPr bwMode="auto">
              <a:xfrm>
                <a:off x="4470" y="179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" name="Oval 179"/>
              <p:cNvSpPr>
                <a:spLocks noChangeAspect="1" noChangeArrowheads="1"/>
              </p:cNvSpPr>
              <p:nvPr/>
            </p:nvSpPr>
            <p:spPr bwMode="auto">
              <a:xfrm>
                <a:off x="4485" y="198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" name="Oval 180"/>
              <p:cNvSpPr>
                <a:spLocks noChangeAspect="1" noChangeArrowheads="1"/>
              </p:cNvSpPr>
              <p:nvPr/>
            </p:nvSpPr>
            <p:spPr bwMode="auto">
              <a:xfrm>
                <a:off x="4323" y="198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" name="Oval 181"/>
              <p:cNvSpPr>
                <a:spLocks noChangeAspect="1" noChangeArrowheads="1"/>
              </p:cNvSpPr>
              <p:nvPr/>
            </p:nvSpPr>
            <p:spPr bwMode="auto">
              <a:xfrm>
                <a:off x="4323" y="179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" name="Oval 182"/>
              <p:cNvSpPr>
                <a:spLocks noChangeAspect="1" noChangeArrowheads="1"/>
              </p:cNvSpPr>
              <p:nvPr/>
            </p:nvSpPr>
            <p:spPr bwMode="auto">
              <a:xfrm>
                <a:off x="4485" y="211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" name="Oval 183"/>
              <p:cNvSpPr>
                <a:spLocks noChangeAspect="1" noChangeArrowheads="1"/>
              </p:cNvSpPr>
              <p:nvPr/>
            </p:nvSpPr>
            <p:spPr bwMode="auto">
              <a:xfrm>
                <a:off x="4485" y="206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" name="Oval 184"/>
              <p:cNvSpPr>
                <a:spLocks noChangeAspect="1" noChangeArrowheads="1"/>
              </p:cNvSpPr>
              <p:nvPr/>
            </p:nvSpPr>
            <p:spPr bwMode="auto">
              <a:xfrm>
                <a:off x="4323" y="211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8" name="Oval 185"/>
              <p:cNvSpPr>
                <a:spLocks noChangeAspect="1" noChangeArrowheads="1"/>
              </p:cNvSpPr>
              <p:nvPr/>
            </p:nvSpPr>
            <p:spPr bwMode="auto">
              <a:xfrm>
                <a:off x="4323" y="206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9" name="Oval 186"/>
              <p:cNvSpPr>
                <a:spLocks noChangeAspect="1" noChangeArrowheads="1"/>
              </p:cNvSpPr>
              <p:nvPr/>
            </p:nvSpPr>
            <p:spPr bwMode="auto">
              <a:xfrm>
                <a:off x="4485" y="225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0" name="Oval 187"/>
              <p:cNvSpPr>
                <a:spLocks noChangeAspect="1" noChangeArrowheads="1"/>
              </p:cNvSpPr>
              <p:nvPr/>
            </p:nvSpPr>
            <p:spPr bwMode="auto">
              <a:xfrm>
                <a:off x="4323" y="225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1" name="Line 188"/>
              <p:cNvSpPr>
                <a:spLocks noChangeAspect="1" noChangeShapeType="1"/>
              </p:cNvSpPr>
              <p:nvPr/>
            </p:nvSpPr>
            <p:spPr bwMode="auto">
              <a:xfrm rot="7964060">
                <a:off x="4769" y="2878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72" name="Line 189"/>
              <p:cNvSpPr>
                <a:spLocks noChangeAspect="1" noChangeShapeType="1"/>
              </p:cNvSpPr>
              <p:nvPr/>
            </p:nvSpPr>
            <p:spPr bwMode="auto">
              <a:xfrm rot="7964060">
                <a:off x="5017" y="2698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73" name="Line 190"/>
              <p:cNvSpPr>
                <a:spLocks noChangeAspect="1" noChangeShapeType="1"/>
              </p:cNvSpPr>
              <p:nvPr/>
            </p:nvSpPr>
            <p:spPr bwMode="auto">
              <a:xfrm rot="7964060" flipH="1">
                <a:off x="4760" y="2976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cxnSp>
            <p:nvCxnSpPr>
              <p:cNvPr id="74" name="AutoShape 191"/>
              <p:cNvCxnSpPr>
                <a:cxnSpLocks noChangeAspect="1" noChangeShapeType="1"/>
                <a:stCxn id="83" idx="0"/>
                <a:endCxn id="79" idx="0"/>
              </p:cNvCxnSpPr>
              <p:nvPr/>
            </p:nvCxnSpPr>
            <p:spPr bwMode="auto">
              <a:xfrm flipH="1">
                <a:off x="4680" y="2752"/>
                <a:ext cx="62" cy="67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75" name="Rectangle 192"/>
              <p:cNvSpPr>
                <a:spLocks noChangeAspect="1" noChangeArrowheads="1"/>
              </p:cNvSpPr>
              <p:nvPr/>
            </p:nvSpPr>
            <p:spPr bwMode="auto">
              <a:xfrm rot="7964060">
                <a:off x="4509" y="2614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6" name="Rectangle 193"/>
              <p:cNvSpPr>
                <a:spLocks noChangeAspect="1" noChangeArrowheads="1"/>
              </p:cNvSpPr>
              <p:nvPr/>
            </p:nvSpPr>
            <p:spPr bwMode="auto">
              <a:xfrm rot="10327934">
                <a:off x="4786" y="2921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" name="Rectangle 194"/>
              <p:cNvSpPr>
                <a:spLocks noChangeAspect="1" noChangeArrowheads="1"/>
              </p:cNvSpPr>
              <p:nvPr/>
            </p:nvSpPr>
            <p:spPr bwMode="auto">
              <a:xfrm rot="10283469">
                <a:off x="4675" y="2944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8" name="Rectangle 195"/>
              <p:cNvSpPr>
                <a:spLocks noChangeAspect="1" noChangeArrowheads="1"/>
              </p:cNvSpPr>
              <p:nvPr/>
            </p:nvSpPr>
            <p:spPr bwMode="auto">
              <a:xfrm rot="7964060">
                <a:off x="4708" y="279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9" name="Rectangle 196"/>
              <p:cNvSpPr>
                <a:spLocks noChangeAspect="1" noChangeArrowheads="1"/>
              </p:cNvSpPr>
              <p:nvPr/>
            </p:nvSpPr>
            <p:spPr bwMode="auto">
              <a:xfrm rot="7964060">
                <a:off x="4608" y="2705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0" name="Rectangle 197"/>
              <p:cNvSpPr>
                <a:spLocks noChangeAspect="1" noChangeArrowheads="1"/>
              </p:cNvSpPr>
              <p:nvPr/>
            </p:nvSpPr>
            <p:spPr bwMode="auto">
              <a:xfrm rot="7964060">
                <a:off x="4770" y="2730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1" name="Rectangle 198"/>
              <p:cNvSpPr>
                <a:spLocks noChangeAspect="1" noChangeArrowheads="1"/>
              </p:cNvSpPr>
              <p:nvPr/>
            </p:nvSpPr>
            <p:spPr bwMode="auto">
              <a:xfrm rot="-5442543">
                <a:off x="4982" y="269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2" name="Rectangle 199"/>
              <p:cNvSpPr>
                <a:spLocks noChangeAspect="1" noChangeArrowheads="1"/>
              </p:cNvSpPr>
              <p:nvPr/>
            </p:nvSpPr>
            <p:spPr bwMode="auto">
              <a:xfrm rot="7964060">
                <a:off x="4571" y="2547"/>
                <a:ext cx="43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3" name="Rectangle 200"/>
              <p:cNvSpPr>
                <a:spLocks noChangeAspect="1" noChangeArrowheads="1"/>
              </p:cNvSpPr>
              <p:nvPr/>
            </p:nvSpPr>
            <p:spPr bwMode="auto">
              <a:xfrm rot="7964060">
                <a:off x="4670" y="2638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4" name="Rectangle 201"/>
              <p:cNvSpPr>
                <a:spLocks noChangeAspect="1" noChangeArrowheads="1"/>
              </p:cNvSpPr>
              <p:nvPr/>
            </p:nvSpPr>
            <p:spPr bwMode="auto">
              <a:xfrm rot="-5442543">
                <a:off x="4977" y="2583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85" name="AutoShape 202"/>
              <p:cNvCxnSpPr>
                <a:cxnSpLocks noChangeAspect="1" noChangeShapeType="1"/>
                <a:stCxn id="84" idx="3"/>
                <a:endCxn id="84" idx="1"/>
              </p:cNvCxnSpPr>
              <p:nvPr/>
            </p:nvCxnSpPr>
            <p:spPr bwMode="auto">
              <a:xfrm>
                <a:off x="4998" y="2710"/>
                <a:ext cx="1" cy="44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6" name="AutoShape 203"/>
              <p:cNvCxnSpPr>
                <a:cxnSpLocks noChangeAspect="1" noChangeShapeType="1"/>
                <a:stCxn id="84" idx="1"/>
                <a:endCxn id="84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7" name="AutoShape 204"/>
              <p:cNvCxnSpPr>
                <a:cxnSpLocks noChangeAspect="1" noChangeShapeType="1"/>
                <a:stCxn id="84" idx="1"/>
                <a:endCxn id="84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8" name="AutoShape 205"/>
              <p:cNvCxnSpPr>
                <a:cxnSpLocks noChangeAspect="1" noChangeShapeType="1"/>
                <a:stCxn id="84" idx="1"/>
                <a:endCxn id="84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9" name="AutoShape 206"/>
              <p:cNvCxnSpPr>
                <a:cxnSpLocks noChangeAspect="1" noChangeShapeType="1"/>
                <a:stCxn id="84" idx="1"/>
                <a:endCxn id="84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0" name="AutoShape 207"/>
              <p:cNvCxnSpPr>
                <a:cxnSpLocks noChangeAspect="1" noChangeShapeType="1"/>
                <a:stCxn id="77" idx="3"/>
                <a:endCxn id="77" idx="1"/>
              </p:cNvCxnSpPr>
              <p:nvPr/>
            </p:nvCxnSpPr>
            <p:spPr bwMode="auto">
              <a:xfrm flipV="1">
                <a:off x="4675" y="3076"/>
                <a:ext cx="43" cy="6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1" name="AutoShape 208"/>
              <p:cNvCxnSpPr>
                <a:cxnSpLocks noChangeAspect="1" noChangeShapeType="1"/>
                <a:stCxn id="84" idx="1"/>
                <a:endCxn id="84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2" name="AutoShape 209"/>
              <p:cNvCxnSpPr>
                <a:cxnSpLocks noChangeAspect="1" noChangeShapeType="1"/>
                <a:stCxn id="84" idx="1"/>
                <a:endCxn id="84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3" name="AutoShape 210"/>
              <p:cNvCxnSpPr>
                <a:cxnSpLocks noChangeAspect="1" noChangeShapeType="1"/>
                <a:stCxn id="84" idx="1"/>
                <a:endCxn id="84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4" name="AutoShape 211"/>
              <p:cNvCxnSpPr>
                <a:cxnSpLocks noChangeAspect="1" noChangeShapeType="1"/>
              </p:cNvCxnSpPr>
              <p:nvPr/>
            </p:nvCxnSpPr>
            <p:spPr bwMode="auto">
              <a:xfrm rot="7964060" flipV="1">
                <a:off x="4990" y="282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5" name="AutoShape 212"/>
              <p:cNvCxnSpPr>
                <a:cxnSpLocks noChangeAspect="1" noChangeShapeType="1"/>
              </p:cNvCxnSpPr>
              <p:nvPr/>
            </p:nvCxnSpPr>
            <p:spPr bwMode="auto">
              <a:xfrm rot="7964060" flipH="1" flipV="1">
                <a:off x="4786" y="3048"/>
                <a:ext cx="35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6" name="AutoShape 213"/>
              <p:cNvCxnSpPr>
                <a:cxnSpLocks noChangeAspect="1" noChangeShapeType="1"/>
                <a:stCxn id="77" idx="1"/>
                <a:endCxn id="77" idx="1"/>
              </p:cNvCxnSpPr>
              <p:nvPr/>
            </p:nvCxnSpPr>
            <p:spPr bwMode="auto">
              <a:xfrm>
                <a:off x="4718" y="3076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97" name="Line 214"/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589" y="257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8" name="Line 215"/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688" y="266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9" name="Line 216"/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788" y="276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0" name="Line 217"/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534" y="263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1" name="Line 218"/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634" y="2728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2" name="Line 219"/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733" y="282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3" name="Line 220"/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704" y="309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4" name="Line 221"/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680" y="295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5" name="Line 222"/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819" y="3085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6" name="Line 223"/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794" y="2953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7" name="Line 224"/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5072" y="269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8" name="Line 225"/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5077" y="280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9" name="Line 226"/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4918" y="2699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10" name="Line 227"/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4923" y="281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11" name="Oval 228"/>
              <p:cNvSpPr>
                <a:spLocks noChangeAspect="1" noChangeArrowheads="1"/>
              </p:cNvSpPr>
              <p:nvPr/>
            </p:nvSpPr>
            <p:spPr bwMode="auto">
              <a:xfrm rot="7964060">
                <a:off x="4817" y="297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2" name="Oval 229"/>
              <p:cNvSpPr>
                <a:spLocks noChangeAspect="1" noChangeArrowheads="1"/>
              </p:cNvSpPr>
              <p:nvPr/>
            </p:nvSpPr>
            <p:spPr bwMode="auto">
              <a:xfrm rot="7964060">
                <a:off x="4668" y="2858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3" name="Oval 230"/>
              <p:cNvSpPr>
                <a:spLocks noChangeAspect="1" noChangeArrowheads="1"/>
              </p:cNvSpPr>
              <p:nvPr/>
            </p:nvSpPr>
            <p:spPr bwMode="auto">
              <a:xfrm rot="7964060">
                <a:off x="4777" y="273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4" name="Oval 231"/>
              <p:cNvSpPr>
                <a:spLocks noChangeAspect="1" noChangeArrowheads="1"/>
              </p:cNvSpPr>
              <p:nvPr/>
            </p:nvSpPr>
            <p:spPr bwMode="auto">
              <a:xfrm rot="7964060">
                <a:off x="4917" y="2867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5" name="Oval 232"/>
              <p:cNvSpPr>
                <a:spLocks noChangeAspect="1" noChangeArrowheads="1"/>
              </p:cNvSpPr>
              <p:nvPr/>
            </p:nvSpPr>
            <p:spPr bwMode="auto">
              <a:xfrm rot="7964060">
                <a:off x="4568" y="2766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6" name="Oval 233"/>
              <p:cNvSpPr>
                <a:spLocks noChangeAspect="1" noChangeArrowheads="1"/>
              </p:cNvSpPr>
              <p:nvPr/>
            </p:nvSpPr>
            <p:spPr bwMode="auto">
              <a:xfrm rot="7964060">
                <a:off x="4608" y="2803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7" name="Oval 234"/>
              <p:cNvSpPr>
                <a:spLocks noChangeAspect="1" noChangeArrowheads="1"/>
              </p:cNvSpPr>
              <p:nvPr/>
            </p:nvSpPr>
            <p:spPr bwMode="auto">
              <a:xfrm rot="7964060">
                <a:off x="4679" y="2646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8" name="Oval 235"/>
              <p:cNvSpPr>
                <a:spLocks noChangeAspect="1" noChangeArrowheads="1"/>
              </p:cNvSpPr>
              <p:nvPr/>
            </p:nvSpPr>
            <p:spPr bwMode="auto">
              <a:xfrm rot="7964060">
                <a:off x="4718" y="268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9" name="Oval 236"/>
              <p:cNvSpPr>
                <a:spLocks noChangeAspect="1" noChangeArrowheads="1"/>
              </p:cNvSpPr>
              <p:nvPr/>
            </p:nvSpPr>
            <p:spPr bwMode="auto">
              <a:xfrm rot="7964060">
                <a:off x="4468" y="267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0" name="Oval 237"/>
              <p:cNvSpPr>
                <a:spLocks noChangeAspect="1" noChangeArrowheads="1"/>
              </p:cNvSpPr>
              <p:nvPr/>
            </p:nvSpPr>
            <p:spPr bwMode="auto">
              <a:xfrm rot="7964060">
                <a:off x="4580" y="255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1" name="Line 238"/>
              <p:cNvSpPr>
                <a:spLocks noChangeAspect="1" noChangeShapeType="1"/>
              </p:cNvSpPr>
              <p:nvPr/>
            </p:nvSpPr>
            <p:spPr bwMode="auto">
              <a:xfrm rot="-3140304">
                <a:off x="3898" y="2176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22" name="Line 239"/>
              <p:cNvSpPr>
                <a:spLocks noChangeAspect="1" noChangeShapeType="1"/>
              </p:cNvSpPr>
              <p:nvPr/>
            </p:nvSpPr>
            <p:spPr bwMode="auto">
              <a:xfrm rot="-3140304">
                <a:off x="3741" y="218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23" name="Line 240"/>
              <p:cNvSpPr>
                <a:spLocks noChangeAspect="1" noChangeShapeType="1"/>
              </p:cNvSpPr>
              <p:nvPr/>
            </p:nvSpPr>
            <p:spPr bwMode="auto">
              <a:xfrm rot="18459696" flipH="1">
                <a:off x="3972" y="188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124" name="AutoShape 241"/>
              <p:cNvCxnSpPr>
                <a:cxnSpLocks noChangeAspect="1" noChangeShapeType="1"/>
                <a:stCxn id="133" idx="0"/>
                <a:endCxn id="129" idx="0"/>
              </p:cNvCxnSpPr>
              <p:nvPr/>
            </p:nvCxnSpPr>
            <p:spPr bwMode="auto">
              <a:xfrm flipV="1">
                <a:off x="4018" y="2222"/>
                <a:ext cx="56" cy="72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25" name="Rectangle 242"/>
              <p:cNvSpPr>
                <a:spLocks noChangeAspect="1" noChangeArrowheads="1"/>
              </p:cNvSpPr>
              <p:nvPr/>
            </p:nvSpPr>
            <p:spPr bwMode="auto">
              <a:xfrm rot="-3140304">
                <a:off x="4213" y="227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6" name="Rectangle 243"/>
              <p:cNvSpPr>
                <a:spLocks noChangeAspect="1" noChangeArrowheads="1"/>
              </p:cNvSpPr>
              <p:nvPr/>
            </p:nvSpPr>
            <p:spPr bwMode="auto">
              <a:xfrm rot="-776429">
                <a:off x="3903" y="1862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7" name="Rectangle 244"/>
              <p:cNvSpPr>
                <a:spLocks noChangeAspect="1" noChangeArrowheads="1"/>
              </p:cNvSpPr>
              <p:nvPr/>
            </p:nvSpPr>
            <p:spPr bwMode="auto">
              <a:xfrm rot="-820895">
                <a:off x="4011" y="1829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8" name="Rectangle 245"/>
              <p:cNvSpPr>
                <a:spLocks noChangeAspect="1" noChangeArrowheads="1"/>
              </p:cNvSpPr>
              <p:nvPr/>
            </p:nvSpPr>
            <p:spPr bwMode="auto">
              <a:xfrm rot="-3140304">
                <a:off x="3999" y="211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9" name="Rectangle 246"/>
              <p:cNvSpPr>
                <a:spLocks noChangeAspect="1" noChangeArrowheads="1"/>
              </p:cNvSpPr>
              <p:nvPr/>
            </p:nvSpPr>
            <p:spPr bwMode="auto">
              <a:xfrm rot="-3140304">
                <a:off x="4106" y="219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0" name="Rectangle 247"/>
              <p:cNvSpPr>
                <a:spLocks noChangeAspect="1" noChangeArrowheads="1"/>
              </p:cNvSpPr>
              <p:nvPr/>
            </p:nvSpPr>
            <p:spPr bwMode="auto">
              <a:xfrm rot="-3140304">
                <a:off x="3943" y="2185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1" name="Rectangle 248"/>
              <p:cNvSpPr>
                <a:spLocks noChangeAspect="1" noChangeArrowheads="1"/>
              </p:cNvSpPr>
              <p:nvPr/>
            </p:nvSpPr>
            <p:spPr bwMode="auto">
              <a:xfrm rot="5053094">
                <a:off x="3727" y="2074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2" name="Rectangle 249"/>
              <p:cNvSpPr>
                <a:spLocks noChangeAspect="1" noChangeArrowheads="1"/>
              </p:cNvSpPr>
              <p:nvPr/>
            </p:nvSpPr>
            <p:spPr bwMode="auto">
              <a:xfrm rot="-3140304">
                <a:off x="4157" y="2350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3" name="Rectangle 250"/>
              <p:cNvSpPr>
                <a:spLocks noChangeAspect="1" noChangeArrowheads="1"/>
              </p:cNvSpPr>
              <p:nvPr/>
            </p:nvSpPr>
            <p:spPr bwMode="auto">
              <a:xfrm rot="-3140304">
                <a:off x="4050" y="226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4" name="Rectangle 251"/>
              <p:cNvSpPr>
                <a:spLocks noChangeAspect="1" noChangeArrowheads="1"/>
              </p:cNvSpPr>
              <p:nvPr/>
            </p:nvSpPr>
            <p:spPr bwMode="auto">
              <a:xfrm rot="5053094">
                <a:off x="3742" y="218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135" name="AutoShape 252"/>
              <p:cNvCxnSpPr>
                <a:cxnSpLocks noChangeAspect="1" noChangeShapeType="1"/>
                <a:stCxn id="134" idx="3"/>
                <a:endCxn id="134" idx="1"/>
              </p:cNvCxnSpPr>
              <p:nvPr/>
            </p:nvCxnSpPr>
            <p:spPr bwMode="auto">
              <a:xfrm flipH="1" flipV="1">
                <a:off x="3761" y="2315"/>
                <a:ext cx="4" cy="43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6" name="AutoShape 253"/>
              <p:cNvCxnSpPr>
                <a:cxnSpLocks noChangeAspect="1" noChangeShapeType="1"/>
                <a:stCxn id="134" idx="1"/>
                <a:endCxn id="134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7" name="AutoShape 254"/>
              <p:cNvCxnSpPr>
                <a:cxnSpLocks noChangeAspect="1" noChangeShapeType="1"/>
                <a:stCxn id="134" idx="1"/>
                <a:endCxn id="134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8" name="AutoShape 255"/>
              <p:cNvCxnSpPr>
                <a:cxnSpLocks noChangeAspect="1" noChangeShapeType="1"/>
                <a:stCxn id="134" idx="1"/>
                <a:endCxn id="134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9" name="AutoShape 256"/>
              <p:cNvCxnSpPr>
                <a:cxnSpLocks noChangeAspect="1" noChangeShapeType="1"/>
                <a:stCxn id="134" idx="1"/>
                <a:endCxn id="134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0" name="AutoShape 257"/>
              <p:cNvCxnSpPr>
                <a:cxnSpLocks noChangeAspect="1" noChangeShapeType="1"/>
                <a:stCxn id="127" idx="3"/>
                <a:endCxn id="127" idx="1"/>
              </p:cNvCxnSpPr>
              <p:nvPr/>
            </p:nvCxnSpPr>
            <p:spPr bwMode="auto">
              <a:xfrm flipH="1">
                <a:off x="4012" y="1959"/>
                <a:ext cx="42" cy="10"/>
              </a:xfrm>
              <a:prstGeom prst="straightConnector1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1" name="AutoShape 258"/>
              <p:cNvCxnSpPr>
                <a:cxnSpLocks noChangeAspect="1" noChangeShapeType="1"/>
                <a:stCxn id="134" idx="1"/>
                <a:endCxn id="134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2" name="AutoShape 259"/>
              <p:cNvCxnSpPr>
                <a:cxnSpLocks noChangeAspect="1" noChangeShapeType="1"/>
                <a:stCxn id="134" idx="1"/>
                <a:endCxn id="134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3" name="AutoShape 260"/>
              <p:cNvCxnSpPr>
                <a:cxnSpLocks noChangeAspect="1" noChangeShapeType="1"/>
                <a:stCxn id="134" idx="1"/>
                <a:endCxn id="134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4" name="AutoShape 261"/>
              <p:cNvCxnSpPr>
                <a:cxnSpLocks noChangeAspect="1" noChangeShapeType="1"/>
              </p:cNvCxnSpPr>
              <p:nvPr/>
            </p:nvCxnSpPr>
            <p:spPr bwMode="auto">
              <a:xfrm rot="18459696" flipV="1">
                <a:off x="3730" y="2213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5" name="AutoShape 262"/>
              <p:cNvCxnSpPr>
                <a:cxnSpLocks noChangeAspect="1" noChangeShapeType="1"/>
              </p:cNvCxnSpPr>
              <p:nvPr/>
            </p:nvCxnSpPr>
            <p:spPr bwMode="auto">
              <a:xfrm rot="-3140304" flipH="1" flipV="1">
                <a:off x="3911" y="1977"/>
                <a:ext cx="34" cy="27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6" name="AutoShape 263"/>
              <p:cNvCxnSpPr>
                <a:cxnSpLocks noChangeAspect="1" noChangeShapeType="1"/>
                <a:stCxn id="127" idx="1"/>
                <a:endCxn id="127" idx="1"/>
              </p:cNvCxnSpPr>
              <p:nvPr/>
            </p:nvCxnSpPr>
            <p:spPr bwMode="auto">
              <a:xfrm>
                <a:off x="4012" y="1969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47" name="Line 264"/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182" y="2374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48" name="Line 265"/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075" y="2291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49" name="Line 266"/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3968" y="2208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0" name="Line 267"/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232" y="230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1" name="Line 268"/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125" y="222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2" name="Line 269"/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018" y="214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3" name="Line 270"/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4021" y="187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4" name="Line 271"/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4057" y="200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5" name="Line 272"/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3907" y="188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6" name="Line 273"/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3943" y="2018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7" name="Line 274"/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691" y="230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8" name="Line 275"/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675" y="2188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9" name="Line 276"/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842" y="2282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60" name="Line 277"/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828" y="216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61" name="Oval 278"/>
              <p:cNvSpPr>
                <a:spLocks noChangeAspect="1" noChangeArrowheads="1"/>
              </p:cNvSpPr>
              <p:nvPr/>
            </p:nvSpPr>
            <p:spPr bwMode="auto">
              <a:xfrm rot="-3140304">
                <a:off x="3892" y="2049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2" name="Oval 279"/>
              <p:cNvSpPr>
                <a:spLocks noChangeAspect="1" noChangeArrowheads="1"/>
              </p:cNvSpPr>
              <p:nvPr/>
            </p:nvSpPr>
            <p:spPr bwMode="auto">
              <a:xfrm rot="-3140304">
                <a:off x="4051" y="215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3" name="Oval 280"/>
              <p:cNvSpPr>
                <a:spLocks noChangeAspect="1" noChangeArrowheads="1"/>
              </p:cNvSpPr>
              <p:nvPr/>
            </p:nvSpPr>
            <p:spPr bwMode="auto">
              <a:xfrm rot="-3140304">
                <a:off x="3951" y="2283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4" name="Oval 281"/>
              <p:cNvSpPr>
                <a:spLocks noChangeAspect="1" noChangeArrowheads="1"/>
              </p:cNvSpPr>
              <p:nvPr/>
            </p:nvSpPr>
            <p:spPr bwMode="auto">
              <a:xfrm rot="-3140304">
                <a:off x="3802" y="2167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5" name="Oval 282"/>
              <p:cNvSpPr>
                <a:spLocks noChangeAspect="1" noChangeArrowheads="1"/>
              </p:cNvSpPr>
              <p:nvPr/>
            </p:nvSpPr>
            <p:spPr bwMode="auto">
              <a:xfrm rot="-3140304">
                <a:off x="4157" y="2237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6" name="Oval 283"/>
              <p:cNvSpPr>
                <a:spLocks noChangeAspect="1" noChangeArrowheads="1"/>
              </p:cNvSpPr>
              <p:nvPr/>
            </p:nvSpPr>
            <p:spPr bwMode="auto">
              <a:xfrm rot="-3140304">
                <a:off x="4114" y="220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7" name="Oval 284"/>
              <p:cNvSpPr>
                <a:spLocks noChangeAspect="1" noChangeArrowheads="1"/>
              </p:cNvSpPr>
              <p:nvPr/>
            </p:nvSpPr>
            <p:spPr bwMode="auto">
              <a:xfrm rot="-3140304">
                <a:off x="4059" y="236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8" name="Oval 285"/>
              <p:cNvSpPr>
                <a:spLocks noChangeAspect="1" noChangeArrowheads="1"/>
              </p:cNvSpPr>
              <p:nvPr/>
            </p:nvSpPr>
            <p:spPr bwMode="auto">
              <a:xfrm rot="-3140304">
                <a:off x="4016" y="2332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9" name="Oval 286"/>
              <p:cNvSpPr>
                <a:spLocks noChangeAspect="1" noChangeArrowheads="1"/>
              </p:cNvSpPr>
              <p:nvPr/>
            </p:nvSpPr>
            <p:spPr bwMode="auto">
              <a:xfrm rot="-3140304">
                <a:off x="4265" y="231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0" name="Oval 287"/>
              <p:cNvSpPr>
                <a:spLocks noChangeAspect="1" noChangeArrowheads="1"/>
              </p:cNvSpPr>
              <p:nvPr/>
            </p:nvSpPr>
            <p:spPr bwMode="auto">
              <a:xfrm rot="-3140304">
                <a:off x="4165" y="2448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1" name="Line 288"/>
              <p:cNvSpPr>
                <a:spLocks noChangeAspect="1" noChangeShapeType="1"/>
              </p:cNvSpPr>
              <p:nvPr/>
            </p:nvSpPr>
            <p:spPr bwMode="auto">
              <a:xfrm rot="-8328319">
                <a:off x="3985" y="2878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72" name="Line 289"/>
              <p:cNvSpPr>
                <a:spLocks noChangeAspect="1" noChangeShapeType="1"/>
              </p:cNvSpPr>
              <p:nvPr/>
            </p:nvSpPr>
            <p:spPr bwMode="auto">
              <a:xfrm rot="-8328319">
                <a:off x="4116" y="2987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73" name="Line 290"/>
              <p:cNvSpPr>
                <a:spLocks noChangeAspect="1" noChangeShapeType="1"/>
              </p:cNvSpPr>
              <p:nvPr/>
            </p:nvSpPr>
            <p:spPr bwMode="auto">
              <a:xfrm rot="13271681" flipH="1">
                <a:off x="3831" y="2738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cxnSp>
            <p:nvCxnSpPr>
              <p:cNvPr id="174" name="AutoShape 291"/>
              <p:cNvCxnSpPr>
                <a:cxnSpLocks noChangeAspect="1" noChangeShapeType="1"/>
                <a:stCxn id="183" idx="0"/>
                <a:endCxn id="179" idx="0"/>
              </p:cNvCxnSpPr>
              <p:nvPr/>
            </p:nvCxnSpPr>
            <p:spPr bwMode="auto">
              <a:xfrm flipH="1" flipV="1">
                <a:off x="4079" y="2745"/>
                <a:ext cx="69" cy="60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75" name="Rectangle 292"/>
              <p:cNvSpPr>
                <a:spLocks noChangeAspect="1" noChangeArrowheads="1"/>
              </p:cNvSpPr>
              <p:nvPr/>
            </p:nvSpPr>
            <p:spPr bwMode="auto">
              <a:xfrm rot="-8328319">
                <a:off x="4192" y="2525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6" name="Rectangle 293"/>
              <p:cNvSpPr>
                <a:spLocks noChangeAspect="1" noChangeArrowheads="1"/>
              </p:cNvSpPr>
              <p:nvPr/>
            </p:nvSpPr>
            <p:spPr bwMode="auto">
              <a:xfrm rot="-5964445">
                <a:off x="3825" y="2745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7" name="Rectangle 294"/>
              <p:cNvSpPr>
                <a:spLocks noChangeAspect="1" noChangeArrowheads="1"/>
              </p:cNvSpPr>
              <p:nvPr/>
            </p:nvSpPr>
            <p:spPr bwMode="auto">
              <a:xfrm rot="-6008910">
                <a:off x="3799" y="2635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8" name="Rectangle 295"/>
              <p:cNvSpPr>
                <a:spLocks noChangeAspect="1" noChangeArrowheads="1"/>
              </p:cNvSpPr>
              <p:nvPr/>
            </p:nvSpPr>
            <p:spPr bwMode="auto">
              <a:xfrm rot="-8328319">
                <a:off x="4014" y="2729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9" name="Rectangle 296"/>
              <p:cNvSpPr>
                <a:spLocks noChangeAspect="1" noChangeArrowheads="1"/>
              </p:cNvSpPr>
              <p:nvPr/>
            </p:nvSpPr>
            <p:spPr bwMode="auto">
              <a:xfrm rot="-8328319">
                <a:off x="4103" y="262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0" name="Rectangle 297"/>
              <p:cNvSpPr>
                <a:spLocks noChangeAspect="1" noChangeArrowheads="1"/>
              </p:cNvSpPr>
              <p:nvPr/>
            </p:nvSpPr>
            <p:spPr bwMode="auto">
              <a:xfrm rot="-8328319">
                <a:off x="4082" y="2789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1" name="Rectangle 298"/>
              <p:cNvSpPr>
                <a:spLocks noChangeAspect="1" noChangeArrowheads="1"/>
              </p:cNvSpPr>
              <p:nvPr/>
            </p:nvSpPr>
            <p:spPr bwMode="auto">
              <a:xfrm rot="-134921">
                <a:off x="4039" y="2922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2" name="Rectangle 299"/>
              <p:cNvSpPr>
                <a:spLocks noChangeAspect="1" noChangeArrowheads="1"/>
              </p:cNvSpPr>
              <p:nvPr/>
            </p:nvSpPr>
            <p:spPr bwMode="auto">
              <a:xfrm rot="-8328319">
                <a:off x="4260" y="258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3" name="Rectangle 300"/>
              <p:cNvSpPr>
                <a:spLocks noChangeAspect="1" noChangeArrowheads="1"/>
              </p:cNvSpPr>
              <p:nvPr/>
            </p:nvSpPr>
            <p:spPr bwMode="auto">
              <a:xfrm rot="-8328319">
                <a:off x="4171" y="268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4" name="Rectangle 301"/>
              <p:cNvSpPr>
                <a:spLocks noChangeAspect="1" noChangeArrowheads="1"/>
              </p:cNvSpPr>
              <p:nvPr/>
            </p:nvSpPr>
            <p:spPr bwMode="auto">
              <a:xfrm rot="-134921">
                <a:off x="4154" y="2914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185" name="AutoShape 302"/>
              <p:cNvCxnSpPr>
                <a:cxnSpLocks noChangeAspect="1" noChangeShapeType="1"/>
                <a:stCxn id="184" idx="3"/>
                <a:endCxn id="184" idx="1"/>
              </p:cNvCxnSpPr>
              <p:nvPr/>
            </p:nvCxnSpPr>
            <p:spPr bwMode="auto">
              <a:xfrm flipH="1">
                <a:off x="4154" y="3061"/>
                <a:ext cx="43" cy="2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6" name="AutoShape 303"/>
              <p:cNvCxnSpPr>
                <a:cxnSpLocks noChangeAspect="1" noChangeShapeType="1"/>
                <a:stCxn id="184" idx="1"/>
                <a:endCxn id="184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7" name="AutoShape 304"/>
              <p:cNvCxnSpPr>
                <a:cxnSpLocks noChangeAspect="1" noChangeShapeType="1"/>
                <a:stCxn id="184" idx="1"/>
                <a:endCxn id="184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8" name="AutoShape 305"/>
              <p:cNvCxnSpPr>
                <a:cxnSpLocks noChangeAspect="1" noChangeShapeType="1"/>
                <a:stCxn id="184" idx="1"/>
                <a:endCxn id="184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9" name="AutoShape 306"/>
              <p:cNvCxnSpPr>
                <a:cxnSpLocks noChangeAspect="1" noChangeShapeType="1"/>
                <a:stCxn id="184" idx="1"/>
                <a:endCxn id="184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0" name="AutoShape 307"/>
              <p:cNvCxnSpPr>
                <a:cxnSpLocks noChangeAspect="1" noChangeShapeType="1"/>
                <a:stCxn id="177" idx="3"/>
                <a:endCxn id="177" idx="1"/>
              </p:cNvCxnSpPr>
              <p:nvPr/>
            </p:nvCxnSpPr>
            <p:spPr bwMode="auto">
              <a:xfrm>
                <a:off x="3817" y="2748"/>
                <a:ext cx="7" cy="43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1" name="AutoShape 308"/>
              <p:cNvCxnSpPr>
                <a:cxnSpLocks noChangeAspect="1" noChangeShapeType="1"/>
                <a:stCxn id="184" idx="1"/>
                <a:endCxn id="184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2" name="AutoShape 309"/>
              <p:cNvCxnSpPr>
                <a:cxnSpLocks noChangeAspect="1" noChangeShapeType="1"/>
                <a:stCxn id="184" idx="1"/>
                <a:endCxn id="184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3" name="AutoShape 310"/>
              <p:cNvCxnSpPr>
                <a:cxnSpLocks noChangeAspect="1" noChangeShapeType="1"/>
                <a:stCxn id="184" idx="1"/>
                <a:endCxn id="184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4" name="AutoShape 311"/>
              <p:cNvCxnSpPr>
                <a:cxnSpLocks noChangeAspect="1" noChangeShapeType="1"/>
              </p:cNvCxnSpPr>
              <p:nvPr/>
            </p:nvCxnSpPr>
            <p:spPr bwMode="auto">
              <a:xfrm rot="13271681" flipV="1">
                <a:off x="4050" y="305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5" name="AutoShape 312"/>
              <p:cNvCxnSpPr>
                <a:cxnSpLocks noChangeAspect="1" noChangeShapeType="1"/>
              </p:cNvCxnSpPr>
              <p:nvPr/>
            </p:nvCxnSpPr>
            <p:spPr bwMode="auto">
              <a:xfrm rot="-8328319" flipH="1" flipV="1">
                <a:off x="3824" y="2863"/>
                <a:ext cx="34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6" name="AutoShape 313"/>
              <p:cNvCxnSpPr>
                <a:cxnSpLocks noChangeAspect="1" noChangeShapeType="1"/>
                <a:stCxn id="177" idx="1"/>
                <a:endCxn id="177" idx="1"/>
              </p:cNvCxnSpPr>
              <p:nvPr/>
            </p:nvCxnSpPr>
            <p:spPr bwMode="auto">
              <a:xfrm>
                <a:off x="3824" y="2791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97" name="Line 314"/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279" y="260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8" name="Line 315"/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89" y="271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9" name="Line 316"/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00" y="2813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0" name="Line 317"/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218" y="255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1" name="Line 318"/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29" y="265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2" name="Line 319"/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039" y="275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3" name="Line 320"/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769" y="273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4" name="Line 321"/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901" y="271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5" name="Line 322"/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777" y="285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6" name="Line 323"/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909" y="282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7" name="Line 324"/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176" y="3094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8" name="Line 325"/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061" y="3102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9" name="Line 326"/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166" y="294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10" name="Line 327"/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051" y="295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11" name="Oval 328"/>
              <p:cNvSpPr>
                <a:spLocks noChangeAspect="1" noChangeArrowheads="1"/>
              </p:cNvSpPr>
              <p:nvPr/>
            </p:nvSpPr>
            <p:spPr bwMode="auto">
              <a:xfrm rot="-8328319">
                <a:off x="3898" y="2888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2" name="Oval 329"/>
              <p:cNvSpPr>
                <a:spLocks noChangeAspect="1" noChangeArrowheads="1"/>
              </p:cNvSpPr>
              <p:nvPr/>
            </p:nvSpPr>
            <p:spPr bwMode="auto">
              <a:xfrm rot="-8328319">
                <a:off x="4011" y="273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3" name="Oval 330"/>
              <p:cNvSpPr>
                <a:spLocks noChangeAspect="1" noChangeArrowheads="1"/>
              </p:cNvSpPr>
              <p:nvPr/>
            </p:nvSpPr>
            <p:spPr bwMode="auto">
              <a:xfrm rot="-8328319">
                <a:off x="4134" y="2842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4" name="Oval 331"/>
              <p:cNvSpPr>
                <a:spLocks noChangeAspect="1" noChangeArrowheads="1"/>
              </p:cNvSpPr>
              <p:nvPr/>
            </p:nvSpPr>
            <p:spPr bwMode="auto">
              <a:xfrm rot="-8328319">
                <a:off x="4009" y="298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5" name="Oval 332"/>
              <p:cNvSpPr>
                <a:spLocks noChangeAspect="1" noChangeArrowheads="1"/>
              </p:cNvSpPr>
              <p:nvPr/>
            </p:nvSpPr>
            <p:spPr bwMode="auto">
              <a:xfrm rot="-8328319">
                <a:off x="4100" y="263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6" name="Oval 333"/>
              <p:cNvSpPr>
                <a:spLocks noChangeAspect="1" noChangeArrowheads="1"/>
              </p:cNvSpPr>
              <p:nvPr/>
            </p:nvSpPr>
            <p:spPr bwMode="auto">
              <a:xfrm rot="-8328319">
                <a:off x="4065" y="267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7" name="Oval 334"/>
              <p:cNvSpPr>
                <a:spLocks noChangeAspect="1" noChangeArrowheads="1"/>
              </p:cNvSpPr>
              <p:nvPr/>
            </p:nvSpPr>
            <p:spPr bwMode="auto">
              <a:xfrm rot="-8328319">
                <a:off x="4223" y="2740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8" name="Oval 335"/>
              <p:cNvSpPr>
                <a:spLocks noChangeAspect="1" noChangeArrowheads="1"/>
              </p:cNvSpPr>
              <p:nvPr/>
            </p:nvSpPr>
            <p:spPr bwMode="auto">
              <a:xfrm rot="-8328319">
                <a:off x="4187" y="2781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9" name="Oval 336"/>
              <p:cNvSpPr>
                <a:spLocks noChangeAspect="1" noChangeArrowheads="1"/>
              </p:cNvSpPr>
              <p:nvPr/>
            </p:nvSpPr>
            <p:spPr bwMode="auto">
              <a:xfrm rot="-8328319">
                <a:off x="4189" y="2532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0" name="Oval 337"/>
              <p:cNvSpPr>
                <a:spLocks noChangeAspect="1" noChangeArrowheads="1"/>
              </p:cNvSpPr>
              <p:nvPr/>
            </p:nvSpPr>
            <p:spPr bwMode="auto">
              <a:xfrm rot="-8328319">
                <a:off x="4312" y="263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1" name="Line 338"/>
              <p:cNvSpPr>
                <a:spLocks noChangeAspect="1" noChangeShapeType="1"/>
              </p:cNvSpPr>
              <p:nvPr/>
            </p:nvSpPr>
            <p:spPr bwMode="auto">
              <a:xfrm rot="3556658">
                <a:off x="4846" y="2231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22" name="Line 339"/>
              <p:cNvSpPr>
                <a:spLocks noChangeAspect="1" noChangeShapeType="1"/>
              </p:cNvSpPr>
              <p:nvPr/>
            </p:nvSpPr>
            <p:spPr bwMode="auto">
              <a:xfrm rot="3556658">
                <a:off x="4865" y="1914"/>
                <a:ext cx="1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23" name="Line 340"/>
              <p:cNvSpPr>
                <a:spLocks noChangeAspect="1" noChangeShapeType="1"/>
              </p:cNvSpPr>
              <p:nvPr/>
            </p:nvSpPr>
            <p:spPr bwMode="auto">
              <a:xfrm rot="3556658" flipH="1">
                <a:off x="5059" y="2239"/>
                <a:ext cx="1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224" name="AutoShape 341"/>
              <p:cNvCxnSpPr>
                <a:cxnSpLocks noChangeAspect="1" noChangeShapeType="1"/>
                <a:stCxn id="233" idx="0"/>
                <a:endCxn id="229" idx="0"/>
              </p:cNvCxnSpPr>
              <p:nvPr/>
            </p:nvCxnSpPr>
            <p:spPr bwMode="auto">
              <a:xfrm>
                <a:off x="4748" y="2260"/>
                <a:ext cx="47" cy="79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25" name="Rectangle 342"/>
              <p:cNvSpPr>
                <a:spLocks noChangeAspect="1" noChangeArrowheads="1"/>
              </p:cNvSpPr>
              <p:nvPr/>
            </p:nvSpPr>
            <p:spPr bwMode="auto">
              <a:xfrm rot="3556658">
                <a:off x="4599" y="2375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6" name="Rectangle 343"/>
              <p:cNvSpPr>
                <a:spLocks noChangeAspect="1" noChangeArrowheads="1"/>
              </p:cNvSpPr>
              <p:nvPr/>
            </p:nvSpPr>
            <p:spPr bwMode="auto">
              <a:xfrm rot="5920532">
                <a:off x="5037" y="2148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7" name="Rectangle 344"/>
              <p:cNvSpPr>
                <a:spLocks noChangeAspect="1" noChangeArrowheads="1"/>
              </p:cNvSpPr>
              <p:nvPr/>
            </p:nvSpPr>
            <p:spPr bwMode="auto">
              <a:xfrm rot="5876067">
                <a:off x="5027" y="2262"/>
                <a:ext cx="43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8" name="Rectangle 345"/>
              <p:cNvSpPr>
                <a:spLocks noChangeAspect="1" noChangeArrowheads="1"/>
              </p:cNvSpPr>
              <p:nvPr/>
            </p:nvSpPr>
            <p:spPr bwMode="auto">
              <a:xfrm rot="3556658">
                <a:off x="4831" y="2237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9" name="Rectangle 346"/>
              <p:cNvSpPr>
                <a:spLocks noChangeAspect="1" noChangeArrowheads="1"/>
              </p:cNvSpPr>
              <p:nvPr/>
            </p:nvSpPr>
            <p:spPr bwMode="auto">
              <a:xfrm rot="3556658">
                <a:off x="4715" y="230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0" name="Rectangle 347"/>
              <p:cNvSpPr>
                <a:spLocks noChangeAspect="1" noChangeArrowheads="1"/>
              </p:cNvSpPr>
              <p:nvPr/>
            </p:nvSpPr>
            <p:spPr bwMode="auto">
              <a:xfrm rot="3556658">
                <a:off x="4785" y="215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1" name="Rectangle 348"/>
              <p:cNvSpPr>
                <a:spLocks noChangeAspect="1" noChangeArrowheads="1"/>
              </p:cNvSpPr>
              <p:nvPr/>
            </p:nvSpPr>
            <p:spPr bwMode="auto">
              <a:xfrm rot="-9849944">
                <a:off x="4892" y="188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2" name="Rectangle 349"/>
              <p:cNvSpPr>
                <a:spLocks noChangeAspect="1" noChangeArrowheads="1"/>
              </p:cNvSpPr>
              <p:nvPr/>
            </p:nvSpPr>
            <p:spPr bwMode="auto">
              <a:xfrm rot="3556658">
                <a:off x="4552" y="229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3" name="Rectangle 350"/>
              <p:cNvSpPr>
                <a:spLocks noChangeAspect="1" noChangeArrowheads="1"/>
              </p:cNvSpPr>
              <p:nvPr/>
            </p:nvSpPr>
            <p:spPr bwMode="auto">
              <a:xfrm rot="3556658">
                <a:off x="4669" y="222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4" name="Rectangle 351"/>
              <p:cNvSpPr>
                <a:spLocks noChangeAspect="1" noChangeArrowheads="1"/>
              </p:cNvSpPr>
              <p:nvPr/>
            </p:nvSpPr>
            <p:spPr bwMode="auto">
              <a:xfrm rot="-9849944">
                <a:off x="4780" y="1860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235" name="AutoShape 352"/>
              <p:cNvCxnSpPr>
                <a:cxnSpLocks noChangeAspect="1" noChangeShapeType="1"/>
                <a:stCxn id="234" idx="3"/>
                <a:endCxn id="234" idx="1"/>
              </p:cNvCxnSpPr>
              <p:nvPr/>
            </p:nvCxnSpPr>
            <p:spPr bwMode="auto">
              <a:xfrm>
                <a:off x="4781" y="2002"/>
                <a:ext cx="42" cy="12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6" name="AutoShape 353"/>
              <p:cNvCxnSpPr>
                <a:cxnSpLocks noChangeAspect="1" noChangeShapeType="1"/>
                <a:stCxn id="234" idx="1"/>
                <a:endCxn id="234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7" name="AutoShape 354"/>
              <p:cNvCxnSpPr>
                <a:cxnSpLocks noChangeAspect="1" noChangeShapeType="1"/>
                <a:stCxn id="234" idx="1"/>
                <a:endCxn id="234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8" name="AutoShape 355"/>
              <p:cNvCxnSpPr>
                <a:cxnSpLocks noChangeAspect="1" noChangeShapeType="1"/>
                <a:stCxn id="234" idx="1"/>
                <a:endCxn id="234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9" name="AutoShape 356"/>
              <p:cNvCxnSpPr>
                <a:cxnSpLocks noChangeAspect="1" noChangeShapeType="1"/>
                <a:stCxn id="234" idx="1"/>
                <a:endCxn id="234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0" name="AutoShape 357"/>
              <p:cNvCxnSpPr>
                <a:cxnSpLocks noChangeAspect="1" noChangeShapeType="1"/>
                <a:stCxn id="227" idx="3"/>
                <a:endCxn id="227" idx="1"/>
              </p:cNvCxnSpPr>
              <p:nvPr/>
            </p:nvCxnSpPr>
            <p:spPr bwMode="auto">
              <a:xfrm flipV="1">
                <a:off x="5046" y="2375"/>
                <a:ext cx="6" cy="43"/>
              </a:xfrm>
              <a:prstGeom prst="straightConnector1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1" name="AutoShape 358"/>
              <p:cNvCxnSpPr>
                <a:cxnSpLocks noChangeAspect="1" noChangeShapeType="1"/>
                <a:stCxn id="234" idx="1"/>
                <a:endCxn id="234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2" name="AutoShape 359"/>
              <p:cNvCxnSpPr>
                <a:cxnSpLocks noChangeAspect="1" noChangeShapeType="1"/>
                <a:stCxn id="234" idx="1"/>
                <a:endCxn id="234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3" name="AutoShape 360"/>
              <p:cNvCxnSpPr>
                <a:cxnSpLocks noChangeAspect="1" noChangeShapeType="1"/>
                <a:stCxn id="234" idx="1"/>
                <a:endCxn id="234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4" name="AutoShape 361"/>
              <p:cNvCxnSpPr>
                <a:cxnSpLocks noChangeAspect="1" noChangeShapeType="1"/>
              </p:cNvCxnSpPr>
              <p:nvPr/>
            </p:nvCxnSpPr>
            <p:spPr bwMode="auto">
              <a:xfrm rot="3556658" flipV="1">
                <a:off x="4893" y="201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5" name="AutoShape 362"/>
              <p:cNvCxnSpPr>
                <a:cxnSpLocks noChangeAspect="1" noChangeShapeType="1"/>
              </p:cNvCxnSpPr>
              <p:nvPr/>
            </p:nvCxnSpPr>
            <p:spPr bwMode="auto">
              <a:xfrm rot="3556658" flipH="1" flipV="1">
                <a:off x="5046" y="2274"/>
                <a:ext cx="34" cy="27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6" name="AutoShape 363"/>
              <p:cNvCxnSpPr>
                <a:cxnSpLocks noChangeAspect="1" noChangeShapeType="1"/>
                <a:stCxn id="227" idx="1"/>
                <a:endCxn id="227" idx="1"/>
              </p:cNvCxnSpPr>
              <p:nvPr/>
            </p:nvCxnSpPr>
            <p:spPr bwMode="auto">
              <a:xfrm>
                <a:off x="5052" y="237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47" name="Line 364"/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576" y="232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48" name="Line 365"/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694" y="225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49" name="Line 366"/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809" y="219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0" name="Line 367"/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618" y="239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1" name="Line 368"/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734" y="2329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2" name="Line 369"/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850" y="226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3" name="Line 370"/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5100" y="2363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4" name="Line 371"/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4967" y="2348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5" name="Line 372"/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5129" y="2252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6" name="Line 373"/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4995" y="223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7" name="Line 374"/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824" y="1898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8" name="Line 375"/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935" y="192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9" name="Line 376"/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786" y="2047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60" name="Line 377"/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897" y="207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61" name="Oval 378"/>
              <p:cNvSpPr>
                <a:spLocks noChangeAspect="1" noChangeArrowheads="1"/>
              </p:cNvSpPr>
              <p:nvPr/>
            </p:nvSpPr>
            <p:spPr bwMode="auto">
              <a:xfrm rot="3556658">
                <a:off x="4987" y="2226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2" name="Oval 379"/>
              <p:cNvSpPr>
                <a:spLocks noChangeAspect="1" noChangeArrowheads="1"/>
              </p:cNvSpPr>
              <p:nvPr/>
            </p:nvSpPr>
            <p:spPr bwMode="auto">
              <a:xfrm rot="3556658">
                <a:off x="4832" y="2336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3" name="Oval 380"/>
              <p:cNvSpPr>
                <a:spLocks noChangeAspect="1" noChangeArrowheads="1"/>
              </p:cNvSpPr>
              <p:nvPr/>
            </p:nvSpPr>
            <p:spPr bwMode="auto">
              <a:xfrm rot="3556658">
                <a:off x="4748" y="2197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4" name="Oval 381"/>
              <p:cNvSpPr>
                <a:spLocks noChangeAspect="1" noChangeArrowheads="1"/>
              </p:cNvSpPr>
              <p:nvPr/>
            </p:nvSpPr>
            <p:spPr bwMode="auto">
              <a:xfrm rot="3556658">
                <a:off x="4912" y="2100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5" name="Oval 382"/>
              <p:cNvSpPr>
                <a:spLocks noChangeAspect="1" noChangeArrowheads="1"/>
              </p:cNvSpPr>
              <p:nvPr/>
            </p:nvSpPr>
            <p:spPr bwMode="auto">
              <a:xfrm rot="3556658">
                <a:off x="4716" y="240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6" name="Oval 383"/>
              <p:cNvSpPr>
                <a:spLocks noChangeAspect="1" noChangeArrowheads="1"/>
              </p:cNvSpPr>
              <p:nvPr/>
            </p:nvSpPr>
            <p:spPr bwMode="auto">
              <a:xfrm rot="3556658">
                <a:off x="4762" y="2377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7" name="Oval 384"/>
              <p:cNvSpPr>
                <a:spLocks noChangeAspect="1" noChangeArrowheads="1"/>
              </p:cNvSpPr>
              <p:nvPr/>
            </p:nvSpPr>
            <p:spPr bwMode="auto">
              <a:xfrm rot="3556658">
                <a:off x="4633" y="2266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8" name="Oval 385"/>
              <p:cNvSpPr>
                <a:spLocks noChangeAspect="1" noChangeArrowheads="1"/>
              </p:cNvSpPr>
              <p:nvPr/>
            </p:nvSpPr>
            <p:spPr bwMode="auto">
              <a:xfrm rot="3556658">
                <a:off x="4679" y="223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9" name="Oval 386"/>
              <p:cNvSpPr>
                <a:spLocks noChangeAspect="1" noChangeArrowheads="1"/>
              </p:cNvSpPr>
              <p:nvPr/>
            </p:nvSpPr>
            <p:spPr bwMode="auto">
              <a:xfrm rot="3556658">
                <a:off x="4599" y="247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0" name="Oval 387"/>
              <p:cNvSpPr>
                <a:spLocks noChangeAspect="1" noChangeArrowheads="1"/>
              </p:cNvSpPr>
              <p:nvPr/>
            </p:nvSpPr>
            <p:spPr bwMode="auto">
              <a:xfrm rot="3556658">
                <a:off x="4517" y="233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1" name="Line 388"/>
              <p:cNvSpPr>
                <a:spLocks noChangeAspect="1" noChangeShapeType="1"/>
              </p:cNvSpPr>
              <p:nvPr/>
            </p:nvSpPr>
            <p:spPr bwMode="auto">
              <a:xfrm flipV="1">
                <a:off x="4458" y="2529"/>
                <a:ext cx="0" cy="136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72" name="Line 389"/>
              <p:cNvSpPr>
                <a:spLocks noChangeAspect="1" noChangeShapeType="1"/>
              </p:cNvSpPr>
              <p:nvPr/>
            </p:nvSpPr>
            <p:spPr bwMode="auto">
              <a:xfrm flipV="1">
                <a:off x="4350" y="2529"/>
                <a:ext cx="0" cy="10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73" name="Text Box 391"/>
              <p:cNvSpPr txBox="1">
                <a:spLocks noChangeAspect="1" noChangeArrowheads="1"/>
              </p:cNvSpPr>
              <p:nvPr/>
            </p:nvSpPr>
            <p:spPr bwMode="auto">
              <a:xfrm>
                <a:off x="4701" y="1781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4" name="Text Box 392"/>
              <p:cNvSpPr txBox="1">
                <a:spLocks noChangeAspect="1" noChangeArrowheads="1"/>
              </p:cNvSpPr>
              <p:nvPr/>
            </p:nvSpPr>
            <p:spPr bwMode="auto">
              <a:xfrm>
                <a:off x="4620" y="1915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5" name="Text Box 393"/>
              <p:cNvSpPr txBox="1">
                <a:spLocks noChangeAspect="1" noChangeArrowheads="1"/>
              </p:cNvSpPr>
              <p:nvPr/>
            </p:nvSpPr>
            <p:spPr bwMode="auto">
              <a:xfrm>
                <a:off x="4307" y="1713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6" name="Text Box 394"/>
              <p:cNvSpPr txBox="1">
                <a:spLocks noChangeAspect="1" noChangeArrowheads="1"/>
              </p:cNvSpPr>
              <p:nvPr/>
            </p:nvSpPr>
            <p:spPr bwMode="auto">
              <a:xfrm>
                <a:off x="4527" y="1984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7" name="Text Box 395"/>
              <p:cNvSpPr txBox="1">
                <a:spLocks noChangeAspect="1" noChangeArrowheads="1"/>
              </p:cNvSpPr>
              <p:nvPr/>
            </p:nvSpPr>
            <p:spPr bwMode="auto">
              <a:xfrm>
                <a:off x="4527" y="2092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8" name="Arc 396"/>
              <p:cNvSpPr>
                <a:spLocks noChangeAspect="1"/>
              </p:cNvSpPr>
              <p:nvPr/>
            </p:nvSpPr>
            <p:spPr bwMode="auto">
              <a:xfrm>
                <a:off x="4350" y="2477"/>
                <a:ext cx="107" cy="54"/>
              </a:xfrm>
              <a:custGeom>
                <a:avLst/>
                <a:gdLst>
                  <a:gd name="T0" fmla="*/ 0 w 43194"/>
                  <a:gd name="T1" fmla="*/ 0 h 21600"/>
                  <a:gd name="T2" fmla="*/ 0 w 43194"/>
                  <a:gd name="T3" fmla="*/ 0 h 21600"/>
                  <a:gd name="T4" fmla="*/ 0 w 43194"/>
                  <a:gd name="T5" fmla="*/ 0 h 2160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3194" h="21600" fill="none" extrusionOk="0">
                    <a:moveTo>
                      <a:pt x="-1" y="21109"/>
                    </a:moveTo>
                    <a:cubicBezTo>
                      <a:pt x="265" y="9374"/>
                      <a:pt x="9855" y="-1"/>
                      <a:pt x="21594" y="0"/>
                    </a:cubicBezTo>
                    <a:cubicBezTo>
                      <a:pt x="33523" y="0"/>
                      <a:pt x="43194" y="9670"/>
                      <a:pt x="43194" y="21600"/>
                    </a:cubicBezTo>
                  </a:path>
                  <a:path w="43194" h="21600" stroke="0" extrusionOk="0">
                    <a:moveTo>
                      <a:pt x="-1" y="21109"/>
                    </a:moveTo>
                    <a:cubicBezTo>
                      <a:pt x="265" y="9374"/>
                      <a:pt x="9855" y="-1"/>
                      <a:pt x="21594" y="0"/>
                    </a:cubicBezTo>
                    <a:cubicBezTo>
                      <a:pt x="33523" y="0"/>
                      <a:pt x="43194" y="9670"/>
                      <a:pt x="43194" y="21600"/>
                    </a:cubicBezTo>
                    <a:lnTo>
                      <a:pt x="21594" y="21600"/>
                    </a:lnTo>
                    <a:lnTo>
                      <a:pt x="-1" y="21109"/>
                    </a:lnTo>
                    <a:close/>
                  </a:path>
                </a:pathLst>
              </a:cu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59266868"/>
      </p:ext>
    </p:extLst>
  </p:cSld>
  <p:clrMapOvr>
    <a:masterClrMapping/>
  </p:clrMapOvr>
  <p:transition>
    <p:blinds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9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679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679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93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6793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6793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93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6793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6793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93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6793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6793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93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16793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16793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7939" grpId="0" build="p" bldLvl="3" autoUpdateAnimBg="0"/>
    </p:bld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9986" name="Group 2"/>
          <p:cNvGrpSpPr>
            <a:grpSpLocks/>
          </p:cNvGrpSpPr>
          <p:nvPr/>
        </p:nvGrpSpPr>
        <p:grpSpPr bwMode="auto">
          <a:xfrm>
            <a:off x="1924014" y="238564"/>
            <a:ext cx="8343972" cy="5310559"/>
            <a:chOff x="104" y="230"/>
            <a:chExt cx="6283" cy="3689"/>
          </a:xfrm>
        </p:grpSpPr>
        <p:sp>
          <p:nvSpPr>
            <p:cNvPr id="169987" name="Oval 3" descr="Large confetti"/>
            <p:cNvSpPr>
              <a:spLocks noChangeArrowheads="1"/>
            </p:cNvSpPr>
            <p:nvPr/>
          </p:nvSpPr>
          <p:spPr bwMode="auto">
            <a:xfrm>
              <a:off x="3403" y="1644"/>
              <a:ext cx="252" cy="300"/>
            </a:xfrm>
            <a:prstGeom prst="ellipse">
              <a:avLst/>
            </a:prstGeom>
            <a:pattFill prst="lgConfetti">
              <a:fgClr>
                <a:schemeClr val="tx1"/>
              </a:fgClr>
              <a:bgClr>
                <a:schemeClr val="bg1"/>
              </a:bgClr>
            </a:patt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50800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69988" name="Oval 4" descr="Large confetti"/>
            <p:cNvSpPr>
              <a:spLocks noChangeArrowheads="1"/>
            </p:cNvSpPr>
            <p:nvPr/>
          </p:nvSpPr>
          <p:spPr bwMode="auto">
            <a:xfrm>
              <a:off x="3636" y="2388"/>
              <a:ext cx="237" cy="254"/>
            </a:xfrm>
            <a:prstGeom prst="ellipse">
              <a:avLst/>
            </a:prstGeom>
            <a:pattFill prst="lgConfetti">
              <a:fgClr>
                <a:schemeClr val="tx1"/>
              </a:fgClr>
              <a:bgClr>
                <a:schemeClr val="bg1"/>
              </a:bgClr>
            </a:patt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50800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69989" name="Oval 5" descr="Large confetti"/>
            <p:cNvSpPr>
              <a:spLocks noChangeArrowheads="1"/>
            </p:cNvSpPr>
            <p:nvPr/>
          </p:nvSpPr>
          <p:spPr bwMode="auto">
            <a:xfrm>
              <a:off x="3820" y="2785"/>
              <a:ext cx="237" cy="253"/>
            </a:xfrm>
            <a:prstGeom prst="ellipse">
              <a:avLst/>
            </a:prstGeom>
            <a:pattFill prst="lgConfetti">
              <a:fgClr>
                <a:schemeClr val="tx1"/>
              </a:fgClr>
              <a:bgClr>
                <a:schemeClr val="bg1"/>
              </a:bgClr>
            </a:patt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50800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69990" name="AutoShape 6" descr="Large confetti"/>
            <p:cNvSpPr>
              <a:spLocks noChangeArrowheads="1"/>
            </p:cNvSpPr>
            <p:nvPr/>
          </p:nvSpPr>
          <p:spPr bwMode="auto">
            <a:xfrm>
              <a:off x="3400" y="675"/>
              <a:ext cx="279" cy="974"/>
            </a:xfrm>
            <a:prstGeom prst="roundRect">
              <a:avLst>
                <a:gd name="adj" fmla="val 12495"/>
              </a:avLst>
            </a:prstGeom>
            <a:pattFill prst="lgConfetti">
              <a:fgClr>
                <a:schemeClr val="tx1"/>
              </a:fgClr>
              <a:bgClr>
                <a:schemeClr val="bg1"/>
              </a:bgClr>
            </a:patt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50800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grpSp>
          <p:nvGrpSpPr>
            <p:cNvPr id="169991" name="Group 7"/>
            <p:cNvGrpSpPr>
              <a:grpSpLocks/>
            </p:cNvGrpSpPr>
            <p:nvPr/>
          </p:nvGrpSpPr>
          <p:grpSpPr bwMode="auto">
            <a:xfrm>
              <a:off x="3246" y="230"/>
              <a:ext cx="593" cy="794"/>
              <a:chOff x="2996" y="230"/>
              <a:chExt cx="548" cy="794"/>
            </a:xfrm>
          </p:grpSpPr>
          <p:sp>
            <p:nvSpPr>
              <p:cNvPr id="169992" name="Rectangle 8"/>
              <p:cNvSpPr>
                <a:spLocks noChangeArrowheads="1"/>
              </p:cNvSpPr>
              <p:nvPr/>
            </p:nvSpPr>
            <p:spPr bwMode="auto">
              <a:xfrm>
                <a:off x="3070" y="230"/>
                <a:ext cx="393" cy="574"/>
              </a:xfrm>
              <a:prstGeom prst="rect">
                <a:avLst/>
              </a:prstGeom>
              <a:gradFill rotWithShape="0">
                <a:gsLst>
                  <a:gs pos="0">
                    <a:srgbClr val="919191">
                      <a:gamma/>
                      <a:tint val="60000"/>
                      <a:invGamma/>
                    </a:srgbClr>
                  </a:gs>
                  <a:gs pos="100000">
                    <a:srgbClr val="919191"/>
                  </a:gs>
                </a:gsLst>
                <a:path path="shape">
                  <a:fillToRect l="50000" t="50000" r="50000" b="50000"/>
                </a:path>
              </a:gradFill>
              <a:ln w="25400">
                <a:solidFill>
                  <a:schemeClr val="bg2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69993" name="Freeform 9"/>
              <p:cNvSpPr>
                <a:spLocks/>
              </p:cNvSpPr>
              <p:nvPr/>
            </p:nvSpPr>
            <p:spPr bwMode="auto">
              <a:xfrm>
                <a:off x="3074" y="790"/>
                <a:ext cx="389" cy="234"/>
              </a:xfrm>
              <a:custGeom>
                <a:avLst/>
                <a:gdLst>
                  <a:gd name="T0" fmla="*/ 0 w 389"/>
                  <a:gd name="T1" fmla="*/ 10 h 234"/>
                  <a:gd name="T2" fmla="*/ 47 w 389"/>
                  <a:gd name="T3" fmla="*/ 228 h 234"/>
                  <a:gd name="T4" fmla="*/ 124 w 389"/>
                  <a:gd name="T5" fmla="*/ 186 h 234"/>
                  <a:gd name="T6" fmla="*/ 183 w 389"/>
                  <a:gd name="T7" fmla="*/ 176 h 234"/>
                  <a:gd name="T8" fmla="*/ 226 w 389"/>
                  <a:gd name="T9" fmla="*/ 176 h 234"/>
                  <a:gd name="T10" fmla="*/ 281 w 389"/>
                  <a:gd name="T11" fmla="*/ 192 h 234"/>
                  <a:gd name="T12" fmla="*/ 345 w 389"/>
                  <a:gd name="T13" fmla="*/ 233 h 234"/>
                  <a:gd name="T14" fmla="*/ 388 w 389"/>
                  <a:gd name="T15" fmla="*/ 0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89" h="234">
                    <a:moveTo>
                      <a:pt x="0" y="10"/>
                    </a:moveTo>
                    <a:lnTo>
                      <a:pt x="47" y="228"/>
                    </a:lnTo>
                    <a:lnTo>
                      <a:pt x="124" y="186"/>
                    </a:lnTo>
                    <a:lnTo>
                      <a:pt x="183" y="176"/>
                    </a:lnTo>
                    <a:lnTo>
                      <a:pt x="226" y="176"/>
                    </a:lnTo>
                    <a:lnTo>
                      <a:pt x="281" y="192"/>
                    </a:lnTo>
                    <a:lnTo>
                      <a:pt x="345" y="233"/>
                    </a:lnTo>
                    <a:lnTo>
                      <a:pt x="388" y="0"/>
                    </a:lnTo>
                  </a:path>
                </a:pathLst>
              </a:custGeom>
              <a:gradFill rotWithShape="0">
                <a:gsLst>
                  <a:gs pos="0">
                    <a:srgbClr val="919191">
                      <a:gamma/>
                      <a:tint val="60000"/>
                      <a:invGamma/>
                    </a:srgbClr>
                  </a:gs>
                  <a:gs pos="100000">
                    <a:srgbClr val="919191"/>
                  </a:gs>
                </a:gsLst>
                <a:path path="rect">
                  <a:fillToRect l="50000" t="50000" r="50000" b="50000"/>
                </a:path>
              </a:gradFill>
              <a:ln w="25400" cap="rnd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9994" name="Rectangle 10"/>
              <p:cNvSpPr>
                <a:spLocks noChangeArrowheads="1"/>
              </p:cNvSpPr>
              <p:nvPr/>
            </p:nvSpPr>
            <p:spPr bwMode="auto">
              <a:xfrm>
                <a:off x="2996" y="426"/>
                <a:ext cx="548" cy="98"/>
              </a:xfrm>
              <a:prstGeom prst="rect">
                <a:avLst/>
              </a:prstGeom>
              <a:gradFill rotWithShape="0">
                <a:gsLst>
                  <a:gs pos="0">
                    <a:srgbClr val="919191">
                      <a:gamma/>
                      <a:tint val="60000"/>
                      <a:invGamma/>
                    </a:srgbClr>
                  </a:gs>
                  <a:gs pos="100000">
                    <a:srgbClr val="919191"/>
                  </a:gs>
                </a:gsLst>
                <a:path path="shape">
                  <a:fillToRect l="50000" t="50000" r="50000" b="50000"/>
                </a:path>
              </a:gradFill>
              <a:ln w="25400">
                <a:solidFill>
                  <a:schemeClr val="bg2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</p:grpSp>
        <p:sp>
          <p:nvSpPr>
            <p:cNvPr id="169995" name="Rectangle 11"/>
            <p:cNvSpPr>
              <a:spLocks noChangeArrowheads="1"/>
            </p:cNvSpPr>
            <p:nvPr/>
          </p:nvSpPr>
          <p:spPr bwMode="auto">
            <a:xfrm>
              <a:off x="1196" y="1152"/>
              <a:ext cx="2812" cy="111"/>
            </a:xfrm>
            <a:prstGeom prst="rect">
              <a:avLst/>
            </a:prstGeom>
            <a:solidFill>
              <a:srgbClr val="00C4D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508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69996" name="Rectangle 12"/>
            <p:cNvSpPr>
              <a:spLocks noChangeArrowheads="1"/>
            </p:cNvSpPr>
            <p:nvPr/>
          </p:nvSpPr>
          <p:spPr bwMode="auto">
            <a:xfrm>
              <a:off x="2266" y="1113"/>
              <a:ext cx="990" cy="19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508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0488" tIns="44450" rIns="90488" bIns="44450">
              <a:spAutoFit/>
            </a:bodyPr>
            <a:lstStyle>
              <a:lvl1pPr defTabSz="1316038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658813" defTabSz="1316038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316038" defTabSz="1316038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974850" defTabSz="1316038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633663" defTabSz="1316038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3090863" defTabSz="1316038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3548063" defTabSz="1316038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4005263" defTabSz="1316038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4462463" defTabSz="1316038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0" hangingPunct="0"/>
              <a:r>
                <a:rPr lang="en-US" altLang="en-US" sz="1200" b="1" dirty="0">
                  <a:solidFill>
                    <a:schemeClr val="tx2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488 nm laser</a:t>
              </a:r>
            </a:p>
          </p:txBody>
        </p:sp>
        <p:grpSp>
          <p:nvGrpSpPr>
            <p:cNvPr id="169997" name="Group 13"/>
            <p:cNvGrpSpPr>
              <a:grpSpLocks/>
            </p:cNvGrpSpPr>
            <p:nvPr/>
          </p:nvGrpSpPr>
          <p:grpSpPr bwMode="auto">
            <a:xfrm>
              <a:off x="3506" y="1107"/>
              <a:ext cx="103" cy="143"/>
              <a:chOff x="3236" y="1107"/>
              <a:chExt cx="95" cy="143"/>
            </a:xfrm>
          </p:grpSpPr>
          <p:sp>
            <p:nvSpPr>
              <p:cNvPr id="169998" name="Freeform 14" descr="Wide upward diagonal"/>
              <p:cNvSpPr>
                <a:spLocks/>
              </p:cNvSpPr>
              <p:nvPr/>
            </p:nvSpPr>
            <p:spPr bwMode="auto">
              <a:xfrm>
                <a:off x="3236" y="1107"/>
                <a:ext cx="95" cy="143"/>
              </a:xfrm>
              <a:custGeom>
                <a:avLst/>
                <a:gdLst>
                  <a:gd name="T0" fmla="*/ 94 w 95"/>
                  <a:gd name="T1" fmla="*/ 80 h 143"/>
                  <a:gd name="T2" fmla="*/ 89 w 95"/>
                  <a:gd name="T3" fmla="*/ 29 h 143"/>
                  <a:gd name="T4" fmla="*/ 65 w 95"/>
                  <a:gd name="T5" fmla="*/ 0 h 143"/>
                  <a:gd name="T6" fmla="*/ 38 w 95"/>
                  <a:gd name="T7" fmla="*/ 0 h 143"/>
                  <a:gd name="T8" fmla="*/ 14 w 95"/>
                  <a:gd name="T9" fmla="*/ 14 h 143"/>
                  <a:gd name="T10" fmla="*/ 0 w 95"/>
                  <a:gd name="T11" fmla="*/ 47 h 143"/>
                  <a:gd name="T12" fmla="*/ 0 w 95"/>
                  <a:gd name="T13" fmla="*/ 90 h 143"/>
                  <a:gd name="T14" fmla="*/ 12 w 95"/>
                  <a:gd name="T15" fmla="*/ 127 h 143"/>
                  <a:gd name="T16" fmla="*/ 38 w 95"/>
                  <a:gd name="T17" fmla="*/ 142 h 143"/>
                  <a:gd name="T18" fmla="*/ 84 w 95"/>
                  <a:gd name="T19" fmla="*/ 123 h 143"/>
                  <a:gd name="T20" fmla="*/ 94 w 95"/>
                  <a:gd name="T21" fmla="*/ 85 h 143"/>
                  <a:gd name="T22" fmla="*/ 94 w 95"/>
                  <a:gd name="T23" fmla="*/ 80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5" h="143">
                    <a:moveTo>
                      <a:pt x="94" y="80"/>
                    </a:moveTo>
                    <a:lnTo>
                      <a:pt x="89" y="29"/>
                    </a:lnTo>
                    <a:lnTo>
                      <a:pt x="65" y="0"/>
                    </a:lnTo>
                    <a:lnTo>
                      <a:pt x="38" y="0"/>
                    </a:lnTo>
                    <a:lnTo>
                      <a:pt x="14" y="14"/>
                    </a:lnTo>
                    <a:lnTo>
                      <a:pt x="0" y="47"/>
                    </a:lnTo>
                    <a:lnTo>
                      <a:pt x="0" y="90"/>
                    </a:lnTo>
                    <a:lnTo>
                      <a:pt x="12" y="127"/>
                    </a:lnTo>
                    <a:lnTo>
                      <a:pt x="38" y="142"/>
                    </a:lnTo>
                    <a:lnTo>
                      <a:pt x="84" y="123"/>
                    </a:lnTo>
                    <a:lnTo>
                      <a:pt x="94" y="85"/>
                    </a:lnTo>
                    <a:lnTo>
                      <a:pt x="94" y="80"/>
                    </a:lnTo>
                  </a:path>
                </a:pathLst>
              </a:custGeom>
              <a:pattFill prst="wdUpDiag">
                <a:fgClr>
                  <a:srgbClr val="74FFFF"/>
                </a:fgClr>
                <a:bgClr>
                  <a:srgbClr val="C1C1C1"/>
                </a:bgClr>
              </a:pattFill>
              <a:ln w="12700" cap="rnd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9999" name="Freeform 15"/>
              <p:cNvSpPr>
                <a:spLocks/>
              </p:cNvSpPr>
              <p:nvPr/>
            </p:nvSpPr>
            <p:spPr bwMode="auto">
              <a:xfrm>
                <a:off x="3250" y="1158"/>
                <a:ext cx="63" cy="77"/>
              </a:xfrm>
              <a:custGeom>
                <a:avLst/>
                <a:gdLst>
                  <a:gd name="T0" fmla="*/ 25 w 63"/>
                  <a:gd name="T1" fmla="*/ 76 h 77"/>
                  <a:gd name="T2" fmla="*/ 34 w 63"/>
                  <a:gd name="T3" fmla="*/ 71 h 77"/>
                  <a:gd name="T4" fmla="*/ 44 w 63"/>
                  <a:gd name="T5" fmla="*/ 57 h 77"/>
                  <a:gd name="T6" fmla="*/ 62 w 63"/>
                  <a:gd name="T7" fmla="*/ 57 h 77"/>
                  <a:gd name="T8" fmla="*/ 62 w 63"/>
                  <a:gd name="T9" fmla="*/ 38 h 77"/>
                  <a:gd name="T10" fmla="*/ 62 w 63"/>
                  <a:gd name="T11" fmla="*/ 38 h 77"/>
                  <a:gd name="T12" fmla="*/ 62 w 63"/>
                  <a:gd name="T13" fmla="*/ 19 h 77"/>
                  <a:gd name="T14" fmla="*/ 62 w 63"/>
                  <a:gd name="T15" fmla="*/ 0 h 77"/>
                  <a:gd name="T16" fmla="*/ 44 w 63"/>
                  <a:gd name="T17" fmla="*/ 0 h 77"/>
                  <a:gd name="T18" fmla="*/ 25 w 63"/>
                  <a:gd name="T19" fmla="*/ 19 h 77"/>
                  <a:gd name="T20" fmla="*/ 44 w 63"/>
                  <a:gd name="T21" fmla="*/ 25 h 77"/>
                  <a:gd name="T22" fmla="*/ 62 w 63"/>
                  <a:gd name="T23" fmla="*/ 38 h 77"/>
                  <a:gd name="T24" fmla="*/ 62 w 63"/>
                  <a:gd name="T25" fmla="*/ 38 h 77"/>
                  <a:gd name="T26" fmla="*/ 44 w 63"/>
                  <a:gd name="T27" fmla="*/ 57 h 77"/>
                  <a:gd name="T28" fmla="*/ 25 w 63"/>
                  <a:gd name="T29" fmla="*/ 57 h 77"/>
                  <a:gd name="T30" fmla="*/ 7 w 63"/>
                  <a:gd name="T31" fmla="*/ 57 h 77"/>
                  <a:gd name="T32" fmla="*/ 7 w 63"/>
                  <a:gd name="T33" fmla="*/ 57 h 77"/>
                  <a:gd name="T34" fmla="*/ 0 w 63"/>
                  <a:gd name="T35" fmla="*/ 67 h 77"/>
                  <a:gd name="T36" fmla="*/ 5 w 63"/>
                  <a:gd name="T37" fmla="*/ 74 h 77"/>
                  <a:gd name="T38" fmla="*/ 25 w 63"/>
                  <a:gd name="T39" fmla="*/ 76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63" h="77">
                    <a:moveTo>
                      <a:pt x="25" y="76"/>
                    </a:moveTo>
                    <a:lnTo>
                      <a:pt x="34" y="71"/>
                    </a:lnTo>
                    <a:lnTo>
                      <a:pt x="44" y="57"/>
                    </a:lnTo>
                    <a:lnTo>
                      <a:pt x="62" y="57"/>
                    </a:lnTo>
                    <a:lnTo>
                      <a:pt x="62" y="38"/>
                    </a:lnTo>
                    <a:lnTo>
                      <a:pt x="62" y="38"/>
                    </a:lnTo>
                    <a:lnTo>
                      <a:pt x="62" y="19"/>
                    </a:lnTo>
                    <a:lnTo>
                      <a:pt x="62" y="0"/>
                    </a:lnTo>
                    <a:lnTo>
                      <a:pt x="44" y="0"/>
                    </a:lnTo>
                    <a:lnTo>
                      <a:pt x="25" y="19"/>
                    </a:lnTo>
                    <a:lnTo>
                      <a:pt x="44" y="25"/>
                    </a:lnTo>
                    <a:lnTo>
                      <a:pt x="62" y="38"/>
                    </a:lnTo>
                    <a:lnTo>
                      <a:pt x="62" y="38"/>
                    </a:lnTo>
                    <a:lnTo>
                      <a:pt x="44" y="57"/>
                    </a:lnTo>
                    <a:lnTo>
                      <a:pt x="25" y="57"/>
                    </a:lnTo>
                    <a:lnTo>
                      <a:pt x="7" y="57"/>
                    </a:lnTo>
                    <a:lnTo>
                      <a:pt x="7" y="57"/>
                    </a:lnTo>
                    <a:lnTo>
                      <a:pt x="0" y="67"/>
                    </a:lnTo>
                    <a:lnTo>
                      <a:pt x="5" y="74"/>
                    </a:lnTo>
                    <a:lnTo>
                      <a:pt x="25" y="76"/>
                    </a:lnTo>
                  </a:path>
                </a:pathLst>
              </a:custGeom>
              <a:solidFill>
                <a:srgbClr val="714400"/>
              </a:solidFill>
              <a:ln w="12700" cap="rnd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</p:grpSp>
        <p:grpSp>
          <p:nvGrpSpPr>
            <p:cNvPr id="170000" name="Group 16"/>
            <p:cNvGrpSpPr>
              <a:grpSpLocks/>
            </p:cNvGrpSpPr>
            <p:nvPr/>
          </p:nvGrpSpPr>
          <p:grpSpPr bwMode="auto">
            <a:xfrm>
              <a:off x="3498" y="1417"/>
              <a:ext cx="85" cy="103"/>
              <a:chOff x="3229" y="1417"/>
              <a:chExt cx="78" cy="103"/>
            </a:xfrm>
          </p:grpSpPr>
          <p:sp>
            <p:nvSpPr>
              <p:cNvPr id="170001" name="Freeform 17" descr="Wide upward diagonal"/>
              <p:cNvSpPr>
                <a:spLocks/>
              </p:cNvSpPr>
              <p:nvPr/>
            </p:nvSpPr>
            <p:spPr bwMode="auto">
              <a:xfrm>
                <a:off x="3229" y="1417"/>
                <a:ext cx="78" cy="103"/>
              </a:xfrm>
              <a:custGeom>
                <a:avLst/>
                <a:gdLst>
                  <a:gd name="T0" fmla="*/ 77 w 78"/>
                  <a:gd name="T1" fmla="*/ 58 h 103"/>
                  <a:gd name="T2" fmla="*/ 73 w 78"/>
                  <a:gd name="T3" fmla="*/ 20 h 103"/>
                  <a:gd name="T4" fmla="*/ 53 w 78"/>
                  <a:gd name="T5" fmla="*/ 0 h 103"/>
                  <a:gd name="T6" fmla="*/ 32 w 78"/>
                  <a:gd name="T7" fmla="*/ 0 h 103"/>
                  <a:gd name="T8" fmla="*/ 12 w 78"/>
                  <a:gd name="T9" fmla="*/ 10 h 103"/>
                  <a:gd name="T10" fmla="*/ 0 w 78"/>
                  <a:gd name="T11" fmla="*/ 34 h 103"/>
                  <a:gd name="T12" fmla="*/ 0 w 78"/>
                  <a:gd name="T13" fmla="*/ 65 h 103"/>
                  <a:gd name="T14" fmla="*/ 10 w 78"/>
                  <a:gd name="T15" fmla="*/ 92 h 103"/>
                  <a:gd name="T16" fmla="*/ 32 w 78"/>
                  <a:gd name="T17" fmla="*/ 102 h 103"/>
                  <a:gd name="T18" fmla="*/ 69 w 78"/>
                  <a:gd name="T19" fmla="*/ 88 h 103"/>
                  <a:gd name="T20" fmla="*/ 77 w 78"/>
                  <a:gd name="T21" fmla="*/ 61 h 103"/>
                  <a:gd name="T22" fmla="*/ 77 w 78"/>
                  <a:gd name="T23" fmla="*/ 58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8" h="103">
                    <a:moveTo>
                      <a:pt x="77" y="58"/>
                    </a:moveTo>
                    <a:lnTo>
                      <a:pt x="73" y="20"/>
                    </a:lnTo>
                    <a:lnTo>
                      <a:pt x="53" y="0"/>
                    </a:lnTo>
                    <a:lnTo>
                      <a:pt x="32" y="0"/>
                    </a:lnTo>
                    <a:lnTo>
                      <a:pt x="12" y="10"/>
                    </a:lnTo>
                    <a:lnTo>
                      <a:pt x="0" y="34"/>
                    </a:lnTo>
                    <a:lnTo>
                      <a:pt x="0" y="65"/>
                    </a:lnTo>
                    <a:lnTo>
                      <a:pt x="10" y="92"/>
                    </a:lnTo>
                    <a:lnTo>
                      <a:pt x="32" y="102"/>
                    </a:lnTo>
                    <a:lnTo>
                      <a:pt x="69" y="88"/>
                    </a:lnTo>
                    <a:lnTo>
                      <a:pt x="77" y="61"/>
                    </a:lnTo>
                    <a:lnTo>
                      <a:pt x="77" y="58"/>
                    </a:lnTo>
                  </a:path>
                </a:pathLst>
              </a:custGeom>
              <a:pattFill prst="wdUpDiag">
                <a:fgClr>
                  <a:srgbClr val="74FFFF"/>
                </a:fgClr>
                <a:bgClr>
                  <a:srgbClr val="C1C1C1"/>
                </a:bgClr>
              </a:pattFill>
              <a:ln w="12700" cap="rnd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0002" name="Oval 18"/>
              <p:cNvSpPr>
                <a:spLocks noChangeArrowheads="1"/>
              </p:cNvSpPr>
              <p:nvPr/>
            </p:nvSpPr>
            <p:spPr bwMode="auto">
              <a:xfrm>
                <a:off x="3255" y="1446"/>
                <a:ext cx="47" cy="69"/>
              </a:xfrm>
              <a:prstGeom prst="ellipse">
                <a:avLst/>
              </a:prstGeom>
              <a:solidFill>
                <a:srgbClr val="714400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</p:grpSp>
        <p:grpSp>
          <p:nvGrpSpPr>
            <p:cNvPr id="170003" name="Group 19"/>
            <p:cNvGrpSpPr>
              <a:grpSpLocks/>
            </p:cNvGrpSpPr>
            <p:nvPr/>
          </p:nvGrpSpPr>
          <p:grpSpPr bwMode="auto">
            <a:xfrm>
              <a:off x="3478" y="1746"/>
              <a:ext cx="100" cy="128"/>
              <a:chOff x="3210" y="1746"/>
              <a:chExt cx="93" cy="128"/>
            </a:xfrm>
          </p:grpSpPr>
          <p:sp>
            <p:nvSpPr>
              <p:cNvPr id="170004" name="Freeform 20" descr="Wide upward diagonal"/>
              <p:cNvSpPr>
                <a:spLocks/>
              </p:cNvSpPr>
              <p:nvPr/>
            </p:nvSpPr>
            <p:spPr bwMode="auto">
              <a:xfrm>
                <a:off x="3210" y="1746"/>
                <a:ext cx="93" cy="128"/>
              </a:xfrm>
              <a:custGeom>
                <a:avLst/>
                <a:gdLst>
                  <a:gd name="T0" fmla="*/ 92 w 93"/>
                  <a:gd name="T1" fmla="*/ 72 h 128"/>
                  <a:gd name="T2" fmla="*/ 87 w 93"/>
                  <a:gd name="T3" fmla="*/ 25 h 128"/>
                  <a:gd name="T4" fmla="*/ 63 w 93"/>
                  <a:gd name="T5" fmla="*/ 0 h 128"/>
                  <a:gd name="T6" fmla="*/ 38 w 93"/>
                  <a:gd name="T7" fmla="*/ 0 h 128"/>
                  <a:gd name="T8" fmla="*/ 14 w 93"/>
                  <a:gd name="T9" fmla="*/ 13 h 128"/>
                  <a:gd name="T10" fmla="*/ 0 w 93"/>
                  <a:gd name="T11" fmla="*/ 42 h 128"/>
                  <a:gd name="T12" fmla="*/ 0 w 93"/>
                  <a:gd name="T13" fmla="*/ 81 h 128"/>
                  <a:gd name="T14" fmla="*/ 12 w 93"/>
                  <a:gd name="T15" fmla="*/ 114 h 128"/>
                  <a:gd name="T16" fmla="*/ 38 w 93"/>
                  <a:gd name="T17" fmla="*/ 127 h 128"/>
                  <a:gd name="T18" fmla="*/ 82 w 93"/>
                  <a:gd name="T19" fmla="*/ 110 h 128"/>
                  <a:gd name="T20" fmla="*/ 92 w 93"/>
                  <a:gd name="T21" fmla="*/ 76 h 128"/>
                  <a:gd name="T22" fmla="*/ 92 w 93"/>
                  <a:gd name="T23" fmla="*/ 72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3" h="128">
                    <a:moveTo>
                      <a:pt x="92" y="72"/>
                    </a:moveTo>
                    <a:lnTo>
                      <a:pt x="87" y="25"/>
                    </a:lnTo>
                    <a:lnTo>
                      <a:pt x="63" y="0"/>
                    </a:lnTo>
                    <a:lnTo>
                      <a:pt x="38" y="0"/>
                    </a:lnTo>
                    <a:lnTo>
                      <a:pt x="14" y="13"/>
                    </a:lnTo>
                    <a:lnTo>
                      <a:pt x="0" y="42"/>
                    </a:lnTo>
                    <a:lnTo>
                      <a:pt x="0" y="81"/>
                    </a:lnTo>
                    <a:lnTo>
                      <a:pt x="12" y="114"/>
                    </a:lnTo>
                    <a:lnTo>
                      <a:pt x="38" y="127"/>
                    </a:lnTo>
                    <a:lnTo>
                      <a:pt x="82" y="110"/>
                    </a:lnTo>
                    <a:lnTo>
                      <a:pt x="92" y="76"/>
                    </a:lnTo>
                    <a:lnTo>
                      <a:pt x="92" y="72"/>
                    </a:lnTo>
                  </a:path>
                </a:pathLst>
              </a:custGeom>
              <a:pattFill prst="wdUpDiag">
                <a:fgClr>
                  <a:srgbClr val="74FFFF"/>
                </a:fgClr>
                <a:bgClr>
                  <a:srgbClr val="C1C1C1"/>
                </a:bgClr>
              </a:pattFill>
              <a:ln w="12700" cap="rnd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0005" name="Freeform 21"/>
              <p:cNvSpPr>
                <a:spLocks/>
              </p:cNvSpPr>
              <p:nvPr/>
            </p:nvSpPr>
            <p:spPr bwMode="auto">
              <a:xfrm>
                <a:off x="3245" y="1750"/>
                <a:ext cx="39" cy="119"/>
              </a:xfrm>
              <a:custGeom>
                <a:avLst/>
                <a:gdLst>
                  <a:gd name="T0" fmla="*/ 19 w 39"/>
                  <a:gd name="T1" fmla="*/ 0 h 119"/>
                  <a:gd name="T2" fmla="*/ 38 w 39"/>
                  <a:gd name="T3" fmla="*/ 30 h 119"/>
                  <a:gd name="T4" fmla="*/ 38 w 39"/>
                  <a:gd name="T5" fmla="*/ 59 h 119"/>
                  <a:gd name="T6" fmla="*/ 38 w 39"/>
                  <a:gd name="T7" fmla="*/ 89 h 119"/>
                  <a:gd name="T8" fmla="*/ 38 w 39"/>
                  <a:gd name="T9" fmla="*/ 89 h 119"/>
                  <a:gd name="T10" fmla="*/ 19 w 39"/>
                  <a:gd name="T11" fmla="*/ 118 h 119"/>
                  <a:gd name="T12" fmla="*/ 0 w 39"/>
                  <a:gd name="T13" fmla="*/ 118 h 119"/>
                  <a:gd name="T14" fmla="*/ 0 w 39"/>
                  <a:gd name="T15" fmla="*/ 89 h 119"/>
                  <a:gd name="T16" fmla="*/ 0 w 39"/>
                  <a:gd name="T17" fmla="*/ 89 h 119"/>
                  <a:gd name="T18" fmla="*/ 19 w 39"/>
                  <a:gd name="T19" fmla="*/ 59 h 119"/>
                  <a:gd name="T20" fmla="*/ 0 w 39"/>
                  <a:gd name="T21" fmla="*/ 59 h 119"/>
                  <a:gd name="T22" fmla="*/ 0 w 39"/>
                  <a:gd name="T23" fmla="*/ 0 h 119"/>
                  <a:gd name="T24" fmla="*/ 0 w 39"/>
                  <a:gd name="T25" fmla="*/ 0 h 119"/>
                  <a:gd name="T26" fmla="*/ 19 w 39"/>
                  <a:gd name="T27" fmla="*/ 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9" h="119">
                    <a:moveTo>
                      <a:pt x="19" y="0"/>
                    </a:moveTo>
                    <a:lnTo>
                      <a:pt x="38" y="30"/>
                    </a:lnTo>
                    <a:lnTo>
                      <a:pt x="38" y="59"/>
                    </a:lnTo>
                    <a:lnTo>
                      <a:pt x="38" y="89"/>
                    </a:lnTo>
                    <a:lnTo>
                      <a:pt x="38" y="89"/>
                    </a:lnTo>
                    <a:lnTo>
                      <a:pt x="19" y="118"/>
                    </a:lnTo>
                    <a:lnTo>
                      <a:pt x="0" y="118"/>
                    </a:lnTo>
                    <a:lnTo>
                      <a:pt x="0" y="89"/>
                    </a:lnTo>
                    <a:lnTo>
                      <a:pt x="0" y="89"/>
                    </a:lnTo>
                    <a:lnTo>
                      <a:pt x="19" y="59"/>
                    </a:lnTo>
                    <a:lnTo>
                      <a:pt x="0" y="59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9" y="0"/>
                    </a:lnTo>
                  </a:path>
                </a:pathLst>
              </a:custGeom>
              <a:solidFill>
                <a:srgbClr val="714400"/>
              </a:solidFill>
              <a:ln w="12700" cap="rnd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</p:grpSp>
        <p:grpSp>
          <p:nvGrpSpPr>
            <p:cNvPr id="170006" name="Group 22"/>
            <p:cNvGrpSpPr>
              <a:grpSpLocks/>
            </p:cNvGrpSpPr>
            <p:nvPr/>
          </p:nvGrpSpPr>
          <p:grpSpPr bwMode="auto">
            <a:xfrm>
              <a:off x="3888" y="2865"/>
              <a:ext cx="85" cy="102"/>
              <a:chOff x="3589" y="2865"/>
              <a:chExt cx="78" cy="102"/>
            </a:xfrm>
          </p:grpSpPr>
          <p:sp>
            <p:nvSpPr>
              <p:cNvPr id="170007" name="Freeform 23" descr="Wide upward diagonal"/>
              <p:cNvSpPr>
                <a:spLocks/>
              </p:cNvSpPr>
              <p:nvPr/>
            </p:nvSpPr>
            <p:spPr bwMode="auto">
              <a:xfrm>
                <a:off x="3589" y="2865"/>
                <a:ext cx="78" cy="102"/>
              </a:xfrm>
              <a:custGeom>
                <a:avLst/>
                <a:gdLst>
                  <a:gd name="T0" fmla="*/ 77 w 78"/>
                  <a:gd name="T1" fmla="*/ 57 h 102"/>
                  <a:gd name="T2" fmla="*/ 73 w 78"/>
                  <a:gd name="T3" fmla="*/ 20 h 102"/>
                  <a:gd name="T4" fmla="*/ 53 w 78"/>
                  <a:gd name="T5" fmla="*/ 0 h 102"/>
                  <a:gd name="T6" fmla="*/ 32 w 78"/>
                  <a:gd name="T7" fmla="*/ 0 h 102"/>
                  <a:gd name="T8" fmla="*/ 12 w 78"/>
                  <a:gd name="T9" fmla="*/ 10 h 102"/>
                  <a:gd name="T10" fmla="*/ 0 w 78"/>
                  <a:gd name="T11" fmla="*/ 34 h 102"/>
                  <a:gd name="T12" fmla="*/ 0 w 78"/>
                  <a:gd name="T13" fmla="*/ 64 h 102"/>
                  <a:gd name="T14" fmla="*/ 10 w 78"/>
                  <a:gd name="T15" fmla="*/ 91 h 102"/>
                  <a:gd name="T16" fmla="*/ 32 w 78"/>
                  <a:gd name="T17" fmla="*/ 101 h 102"/>
                  <a:gd name="T18" fmla="*/ 69 w 78"/>
                  <a:gd name="T19" fmla="*/ 88 h 102"/>
                  <a:gd name="T20" fmla="*/ 77 w 78"/>
                  <a:gd name="T21" fmla="*/ 60 h 102"/>
                  <a:gd name="T22" fmla="*/ 77 w 78"/>
                  <a:gd name="T23" fmla="*/ 57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8" h="102">
                    <a:moveTo>
                      <a:pt x="77" y="57"/>
                    </a:moveTo>
                    <a:lnTo>
                      <a:pt x="73" y="20"/>
                    </a:lnTo>
                    <a:lnTo>
                      <a:pt x="53" y="0"/>
                    </a:lnTo>
                    <a:lnTo>
                      <a:pt x="32" y="0"/>
                    </a:lnTo>
                    <a:lnTo>
                      <a:pt x="12" y="10"/>
                    </a:lnTo>
                    <a:lnTo>
                      <a:pt x="0" y="34"/>
                    </a:lnTo>
                    <a:lnTo>
                      <a:pt x="0" y="64"/>
                    </a:lnTo>
                    <a:lnTo>
                      <a:pt x="10" y="91"/>
                    </a:lnTo>
                    <a:lnTo>
                      <a:pt x="32" y="101"/>
                    </a:lnTo>
                    <a:lnTo>
                      <a:pt x="69" y="88"/>
                    </a:lnTo>
                    <a:lnTo>
                      <a:pt x="77" y="60"/>
                    </a:lnTo>
                    <a:lnTo>
                      <a:pt x="77" y="57"/>
                    </a:lnTo>
                  </a:path>
                </a:pathLst>
              </a:custGeom>
              <a:pattFill prst="wdUpDiag">
                <a:fgClr>
                  <a:srgbClr val="74FFFF"/>
                </a:fgClr>
                <a:bgClr>
                  <a:srgbClr val="C1C1C1"/>
                </a:bgClr>
              </a:pattFill>
              <a:ln w="12700" cap="rnd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0008" name="Oval 24"/>
              <p:cNvSpPr>
                <a:spLocks noChangeArrowheads="1"/>
              </p:cNvSpPr>
              <p:nvPr/>
            </p:nvSpPr>
            <p:spPr bwMode="auto">
              <a:xfrm>
                <a:off x="3614" y="2894"/>
                <a:ext cx="48" cy="68"/>
              </a:xfrm>
              <a:prstGeom prst="ellipse">
                <a:avLst/>
              </a:prstGeom>
              <a:solidFill>
                <a:srgbClr val="714400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</p:grpSp>
        <p:grpSp>
          <p:nvGrpSpPr>
            <p:cNvPr id="170009" name="Group 25"/>
            <p:cNvGrpSpPr>
              <a:grpSpLocks/>
            </p:cNvGrpSpPr>
            <p:nvPr/>
          </p:nvGrpSpPr>
          <p:grpSpPr bwMode="auto">
            <a:xfrm>
              <a:off x="3708" y="2444"/>
              <a:ext cx="85" cy="103"/>
              <a:chOff x="3423" y="2444"/>
              <a:chExt cx="78" cy="103"/>
            </a:xfrm>
          </p:grpSpPr>
          <p:sp>
            <p:nvSpPr>
              <p:cNvPr id="170010" name="Freeform 26" descr="Wide upward diagonal"/>
              <p:cNvSpPr>
                <a:spLocks/>
              </p:cNvSpPr>
              <p:nvPr/>
            </p:nvSpPr>
            <p:spPr bwMode="auto">
              <a:xfrm>
                <a:off x="3423" y="2444"/>
                <a:ext cx="78" cy="103"/>
              </a:xfrm>
              <a:custGeom>
                <a:avLst/>
                <a:gdLst>
                  <a:gd name="T0" fmla="*/ 77 w 78"/>
                  <a:gd name="T1" fmla="*/ 58 h 103"/>
                  <a:gd name="T2" fmla="*/ 73 w 78"/>
                  <a:gd name="T3" fmla="*/ 20 h 103"/>
                  <a:gd name="T4" fmla="*/ 53 w 78"/>
                  <a:gd name="T5" fmla="*/ 0 h 103"/>
                  <a:gd name="T6" fmla="*/ 32 w 78"/>
                  <a:gd name="T7" fmla="*/ 0 h 103"/>
                  <a:gd name="T8" fmla="*/ 12 w 78"/>
                  <a:gd name="T9" fmla="*/ 10 h 103"/>
                  <a:gd name="T10" fmla="*/ 0 w 78"/>
                  <a:gd name="T11" fmla="*/ 34 h 103"/>
                  <a:gd name="T12" fmla="*/ 0 w 78"/>
                  <a:gd name="T13" fmla="*/ 65 h 103"/>
                  <a:gd name="T14" fmla="*/ 10 w 78"/>
                  <a:gd name="T15" fmla="*/ 92 h 103"/>
                  <a:gd name="T16" fmla="*/ 32 w 78"/>
                  <a:gd name="T17" fmla="*/ 102 h 103"/>
                  <a:gd name="T18" fmla="*/ 69 w 78"/>
                  <a:gd name="T19" fmla="*/ 88 h 103"/>
                  <a:gd name="T20" fmla="*/ 77 w 78"/>
                  <a:gd name="T21" fmla="*/ 61 h 103"/>
                  <a:gd name="T22" fmla="*/ 77 w 78"/>
                  <a:gd name="T23" fmla="*/ 58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8" h="103">
                    <a:moveTo>
                      <a:pt x="77" y="58"/>
                    </a:moveTo>
                    <a:lnTo>
                      <a:pt x="73" y="20"/>
                    </a:lnTo>
                    <a:lnTo>
                      <a:pt x="53" y="0"/>
                    </a:lnTo>
                    <a:lnTo>
                      <a:pt x="32" y="0"/>
                    </a:lnTo>
                    <a:lnTo>
                      <a:pt x="12" y="10"/>
                    </a:lnTo>
                    <a:lnTo>
                      <a:pt x="0" y="34"/>
                    </a:lnTo>
                    <a:lnTo>
                      <a:pt x="0" y="65"/>
                    </a:lnTo>
                    <a:lnTo>
                      <a:pt x="10" y="92"/>
                    </a:lnTo>
                    <a:lnTo>
                      <a:pt x="32" y="102"/>
                    </a:lnTo>
                    <a:lnTo>
                      <a:pt x="69" y="88"/>
                    </a:lnTo>
                    <a:lnTo>
                      <a:pt x="77" y="61"/>
                    </a:lnTo>
                    <a:lnTo>
                      <a:pt x="77" y="58"/>
                    </a:lnTo>
                  </a:path>
                </a:pathLst>
              </a:custGeom>
              <a:pattFill prst="wdUpDiag">
                <a:fgClr>
                  <a:srgbClr val="74FFFF"/>
                </a:fgClr>
                <a:bgClr>
                  <a:srgbClr val="C1C1C1"/>
                </a:bgClr>
              </a:pattFill>
              <a:ln w="12700" cap="rnd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0011" name="Oval 27"/>
              <p:cNvSpPr>
                <a:spLocks noChangeArrowheads="1"/>
              </p:cNvSpPr>
              <p:nvPr/>
            </p:nvSpPr>
            <p:spPr bwMode="auto">
              <a:xfrm>
                <a:off x="3449" y="2474"/>
                <a:ext cx="47" cy="68"/>
              </a:xfrm>
              <a:prstGeom prst="ellipse">
                <a:avLst/>
              </a:prstGeom>
              <a:solidFill>
                <a:srgbClr val="714400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</p:grpSp>
        <p:sp>
          <p:nvSpPr>
            <p:cNvPr id="170012" name="Freeform 28"/>
            <p:cNvSpPr>
              <a:spLocks/>
            </p:cNvSpPr>
            <p:nvPr/>
          </p:nvSpPr>
          <p:spPr bwMode="auto">
            <a:xfrm>
              <a:off x="2722" y="2333"/>
              <a:ext cx="369" cy="801"/>
            </a:xfrm>
            <a:custGeom>
              <a:avLst/>
              <a:gdLst>
                <a:gd name="T0" fmla="*/ 251 w 340"/>
                <a:gd name="T1" fmla="*/ 84 h 801"/>
                <a:gd name="T2" fmla="*/ 7 w 340"/>
                <a:gd name="T3" fmla="*/ 667 h 801"/>
                <a:gd name="T4" fmla="*/ 0 w 340"/>
                <a:gd name="T5" fmla="*/ 720 h 801"/>
                <a:gd name="T6" fmla="*/ 7 w 340"/>
                <a:gd name="T7" fmla="*/ 773 h 801"/>
                <a:gd name="T8" fmla="*/ 30 w 340"/>
                <a:gd name="T9" fmla="*/ 800 h 801"/>
                <a:gd name="T10" fmla="*/ 58 w 340"/>
                <a:gd name="T11" fmla="*/ 787 h 801"/>
                <a:gd name="T12" fmla="*/ 315 w 340"/>
                <a:gd name="T13" fmla="*/ 181 h 801"/>
                <a:gd name="T14" fmla="*/ 337 w 340"/>
                <a:gd name="T15" fmla="*/ 106 h 801"/>
                <a:gd name="T16" fmla="*/ 339 w 340"/>
                <a:gd name="T17" fmla="*/ 44 h 801"/>
                <a:gd name="T18" fmla="*/ 328 w 340"/>
                <a:gd name="T19" fmla="*/ 4 h 801"/>
                <a:gd name="T20" fmla="*/ 302 w 340"/>
                <a:gd name="T21" fmla="*/ 0 h 801"/>
                <a:gd name="T22" fmla="*/ 278 w 340"/>
                <a:gd name="T23" fmla="*/ 18 h 801"/>
                <a:gd name="T24" fmla="*/ 248 w 340"/>
                <a:gd name="T25" fmla="*/ 84 h 8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40" h="801">
                  <a:moveTo>
                    <a:pt x="251" y="84"/>
                  </a:moveTo>
                  <a:lnTo>
                    <a:pt x="7" y="667"/>
                  </a:lnTo>
                  <a:lnTo>
                    <a:pt x="0" y="720"/>
                  </a:lnTo>
                  <a:lnTo>
                    <a:pt x="7" y="773"/>
                  </a:lnTo>
                  <a:lnTo>
                    <a:pt x="30" y="800"/>
                  </a:lnTo>
                  <a:lnTo>
                    <a:pt x="58" y="787"/>
                  </a:lnTo>
                  <a:lnTo>
                    <a:pt x="315" y="181"/>
                  </a:lnTo>
                  <a:lnTo>
                    <a:pt x="337" y="106"/>
                  </a:lnTo>
                  <a:lnTo>
                    <a:pt x="339" y="44"/>
                  </a:lnTo>
                  <a:lnTo>
                    <a:pt x="328" y="4"/>
                  </a:lnTo>
                  <a:lnTo>
                    <a:pt x="302" y="0"/>
                  </a:lnTo>
                  <a:lnTo>
                    <a:pt x="278" y="18"/>
                  </a:lnTo>
                  <a:lnTo>
                    <a:pt x="248" y="84"/>
                  </a:lnTo>
                </a:path>
              </a:pathLst>
            </a:custGeom>
            <a:gradFill rotWithShape="0">
              <a:gsLst>
                <a:gs pos="0">
                  <a:srgbClr val="919191"/>
                </a:gs>
                <a:gs pos="100000">
                  <a:srgbClr val="919191">
                    <a:gamma/>
                    <a:tint val="40000"/>
                    <a:invGamma/>
                  </a:srgbClr>
                </a:gs>
              </a:gsLst>
              <a:path path="rect">
                <a:fillToRect t="100000" r="100000"/>
              </a:path>
            </a:gradFill>
            <a:ln w="25400" cap="rnd" cmpd="sng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grpSp>
          <p:nvGrpSpPr>
            <p:cNvPr id="170013" name="Group 29"/>
            <p:cNvGrpSpPr>
              <a:grpSpLocks/>
            </p:cNvGrpSpPr>
            <p:nvPr/>
          </p:nvGrpSpPr>
          <p:grpSpPr bwMode="auto">
            <a:xfrm>
              <a:off x="4150" y="2205"/>
              <a:ext cx="660" cy="894"/>
              <a:chOff x="3831" y="2205"/>
              <a:chExt cx="609" cy="894"/>
            </a:xfrm>
          </p:grpSpPr>
          <p:sp>
            <p:nvSpPr>
              <p:cNvPr id="170014" name="Freeform 30"/>
              <p:cNvSpPr>
                <a:spLocks/>
              </p:cNvSpPr>
              <p:nvPr/>
            </p:nvSpPr>
            <p:spPr bwMode="auto">
              <a:xfrm>
                <a:off x="3831" y="2281"/>
                <a:ext cx="326" cy="818"/>
              </a:xfrm>
              <a:custGeom>
                <a:avLst/>
                <a:gdLst>
                  <a:gd name="T0" fmla="*/ 291 w 326"/>
                  <a:gd name="T1" fmla="*/ 606 h 818"/>
                  <a:gd name="T2" fmla="*/ 54 w 326"/>
                  <a:gd name="T3" fmla="*/ 18 h 818"/>
                  <a:gd name="T4" fmla="*/ 32 w 326"/>
                  <a:gd name="T5" fmla="*/ 0 h 818"/>
                  <a:gd name="T6" fmla="*/ 11 w 326"/>
                  <a:gd name="T7" fmla="*/ 18 h 818"/>
                  <a:gd name="T8" fmla="*/ 0 w 326"/>
                  <a:gd name="T9" fmla="*/ 72 h 818"/>
                  <a:gd name="T10" fmla="*/ 5 w 326"/>
                  <a:gd name="T11" fmla="*/ 139 h 818"/>
                  <a:gd name="T12" fmla="*/ 251 w 326"/>
                  <a:gd name="T13" fmla="*/ 759 h 818"/>
                  <a:gd name="T14" fmla="*/ 282 w 326"/>
                  <a:gd name="T15" fmla="*/ 813 h 818"/>
                  <a:gd name="T16" fmla="*/ 307 w 326"/>
                  <a:gd name="T17" fmla="*/ 817 h 818"/>
                  <a:gd name="T18" fmla="*/ 323 w 326"/>
                  <a:gd name="T19" fmla="*/ 790 h 818"/>
                  <a:gd name="T20" fmla="*/ 325 w 326"/>
                  <a:gd name="T21" fmla="*/ 727 h 818"/>
                  <a:gd name="T22" fmla="*/ 318 w 326"/>
                  <a:gd name="T23" fmla="*/ 669 h 818"/>
                  <a:gd name="T24" fmla="*/ 291 w 326"/>
                  <a:gd name="T25" fmla="*/ 597 h 8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26" h="818">
                    <a:moveTo>
                      <a:pt x="291" y="606"/>
                    </a:moveTo>
                    <a:lnTo>
                      <a:pt x="54" y="18"/>
                    </a:lnTo>
                    <a:lnTo>
                      <a:pt x="32" y="0"/>
                    </a:lnTo>
                    <a:lnTo>
                      <a:pt x="11" y="18"/>
                    </a:lnTo>
                    <a:lnTo>
                      <a:pt x="0" y="72"/>
                    </a:lnTo>
                    <a:lnTo>
                      <a:pt x="5" y="139"/>
                    </a:lnTo>
                    <a:lnTo>
                      <a:pt x="251" y="759"/>
                    </a:lnTo>
                    <a:lnTo>
                      <a:pt x="282" y="813"/>
                    </a:lnTo>
                    <a:lnTo>
                      <a:pt x="307" y="817"/>
                    </a:lnTo>
                    <a:lnTo>
                      <a:pt x="323" y="790"/>
                    </a:lnTo>
                    <a:lnTo>
                      <a:pt x="325" y="727"/>
                    </a:lnTo>
                    <a:lnTo>
                      <a:pt x="318" y="669"/>
                    </a:lnTo>
                    <a:lnTo>
                      <a:pt x="291" y="597"/>
                    </a:lnTo>
                  </a:path>
                </a:pathLst>
              </a:custGeom>
              <a:gradFill rotWithShape="0">
                <a:gsLst>
                  <a:gs pos="0">
                    <a:srgbClr val="919191"/>
                  </a:gs>
                  <a:gs pos="100000">
                    <a:srgbClr val="919191">
                      <a:gamma/>
                      <a:tint val="40000"/>
                      <a:invGamma/>
                    </a:srgbClr>
                  </a:gs>
                </a:gsLst>
                <a:path path="rect">
                  <a:fillToRect l="100000" t="100000"/>
                </a:path>
              </a:gradFill>
              <a:ln w="25400" cap="rnd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0015" name="Rectangle 31"/>
              <p:cNvSpPr>
                <a:spLocks noChangeArrowheads="1"/>
              </p:cNvSpPr>
              <p:nvPr/>
            </p:nvSpPr>
            <p:spPr bwMode="auto">
              <a:xfrm>
                <a:off x="3921" y="2205"/>
                <a:ext cx="519" cy="44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508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lIns="90488" tIns="44450" rIns="90488" bIns="44450">
                <a:spAutoFit/>
              </a:bodyPr>
              <a:lstStyle>
                <a:lvl1pPr defTabSz="1316038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658813" defTabSz="1316038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316038" defTabSz="1316038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974850" defTabSz="1316038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633663" defTabSz="1316038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3090863" defTabSz="1316038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3548063" defTabSz="1316038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4005263" defTabSz="1316038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4462463" defTabSz="1316038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0" hangingPunct="0">
                  <a:spcBef>
                    <a:spcPct val="50000"/>
                  </a:spcBef>
                </a:pPr>
                <a:r>
                  <a:rPr lang="en-US" altLang="en-US" sz="3600" b="1" dirty="0">
                    <a:solidFill>
                      <a:srgbClr val="FF0000"/>
                    </a:solidFill>
                    <a:latin typeface="Verdana" panose="020B0604030504040204" pitchFamily="34" charset="0"/>
                    <a:ea typeface="Verdana" panose="020B0604030504040204" pitchFamily="34" charset="0"/>
                    <a:cs typeface="Verdana" panose="020B0604030504040204" pitchFamily="34" charset="0"/>
                  </a:rPr>
                  <a:t>+</a:t>
                </a:r>
              </a:p>
            </p:txBody>
          </p:sp>
        </p:grpSp>
        <p:sp>
          <p:nvSpPr>
            <p:cNvPr id="170016" name="Rectangle 32"/>
            <p:cNvSpPr>
              <a:spLocks noChangeArrowheads="1"/>
            </p:cNvSpPr>
            <p:nvPr/>
          </p:nvSpPr>
          <p:spPr bwMode="auto">
            <a:xfrm>
              <a:off x="2666" y="2108"/>
              <a:ext cx="299" cy="57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508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90488" tIns="44450" rIns="90488" bIns="44450">
              <a:spAutoFit/>
            </a:bodyPr>
            <a:lstStyle>
              <a:lvl1pPr defTabSz="1316038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658813" defTabSz="1316038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316038" defTabSz="1316038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974850" defTabSz="1316038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633663" defTabSz="1316038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3090863" defTabSz="1316038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3548063" defTabSz="1316038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4005263" defTabSz="1316038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4462463" defTabSz="1316038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0" hangingPunct="0">
                <a:spcBef>
                  <a:spcPct val="50000"/>
                </a:spcBef>
              </a:pPr>
              <a:r>
                <a:rPr lang="en-US" altLang="en-US" sz="4800" b="1" dirty="0">
                  <a:solidFill>
                    <a:srgbClr val="FF0000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-</a:t>
              </a:r>
            </a:p>
          </p:txBody>
        </p:sp>
        <p:sp>
          <p:nvSpPr>
            <p:cNvPr id="170017" name="Freeform 33"/>
            <p:cNvSpPr>
              <a:spLocks/>
            </p:cNvSpPr>
            <p:nvPr/>
          </p:nvSpPr>
          <p:spPr bwMode="auto">
            <a:xfrm>
              <a:off x="2594" y="3016"/>
              <a:ext cx="652" cy="888"/>
            </a:xfrm>
            <a:custGeom>
              <a:avLst/>
              <a:gdLst>
                <a:gd name="T0" fmla="*/ 429 w 602"/>
                <a:gd name="T1" fmla="*/ 2 h 888"/>
                <a:gd name="T2" fmla="*/ 0 w 602"/>
                <a:gd name="T3" fmla="*/ 742 h 888"/>
                <a:gd name="T4" fmla="*/ 12 w 602"/>
                <a:gd name="T5" fmla="*/ 796 h 888"/>
                <a:gd name="T6" fmla="*/ 70 w 602"/>
                <a:gd name="T7" fmla="*/ 866 h 888"/>
                <a:gd name="T8" fmla="*/ 149 w 602"/>
                <a:gd name="T9" fmla="*/ 887 h 888"/>
                <a:gd name="T10" fmla="*/ 181 w 602"/>
                <a:gd name="T11" fmla="*/ 869 h 888"/>
                <a:gd name="T12" fmla="*/ 601 w 602"/>
                <a:gd name="T13" fmla="*/ 133 h 888"/>
                <a:gd name="T14" fmla="*/ 580 w 602"/>
                <a:gd name="T15" fmla="*/ 98 h 888"/>
                <a:gd name="T16" fmla="*/ 577 w 602"/>
                <a:gd name="T17" fmla="*/ 93 h 888"/>
                <a:gd name="T18" fmla="*/ 540 w 602"/>
                <a:gd name="T19" fmla="*/ 72 h 888"/>
                <a:gd name="T20" fmla="*/ 532 w 602"/>
                <a:gd name="T21" fmla="*/ 53 h 888"/>
                <a:gd name="T22" fmla="*/ 475 w 602"/>
                <a:gd name="T23" fmla="*/ 26 h 888"/>
                <a:gd name="T24" fmla="*/ 427 w 602"/>
                <a:gd name="T25" fmla="*/ 0 h 8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02" h="888">
                  <a:moveTo>
                    <a:pt x="429" y="2"/>
                  </a:moveTo>
                  <a:lnTo>
                    <a:pt x="0" y="742"/>
                  </a:lnTo>
                  <a:lnTo>
                    <a:pt x="12" y="796"/>
                  </a:lnTo>
                  <a:lnTo>
                    <a:pt x="70" y="866"/>
                  </a:lnTo>
                  <a:lnTo>
                    <a:pt x="149" y="887"/>
                  </a:lnTo>
                  <a:lnTo>
                    <a:pt x="181" y="869"/>
                  </a:lnTo>
                  <a:lnTo>
                    <a:pt x="601" y="133"/>
                  </a:lnTo>
                  <a:lnTo>
                    <a:pt x="580" y="98"/>
                  </a:lnTo>
                  <a:lnTo>
                    <a:pt x="577" y="93"/>
                  </a:lnTo>
                  <a:lnTo>
                    <a:pt x="540" y="72"/>
                  </a:lnTo>
                  <a:lnTo>
                    <a:pt x="532" y="53"/>
                  </a:lnTo>
                  <a:lnTo>
                    <a:pt x="475" y="26"/>
                  </a:lnTo>
                  <a:lnTo>
                    <a:pt x="427" y="0"/>
                  </a:lnTo>
                </a:path>
              </a:pathLst>
            </a:custGeom>
            <a:gradFill rotWithShape="0">
              <a:gsLst>
                <a:gs pos="0">
                  <a:srgbClr val="A2C1FE"/>
                </a:gs>
                <a:gs pos="100000">
                  <a:srgbClr val="A2C1FE">
                    <a:gamma/>
                    <a:tint val="60000"/>
                    <a:invGamma/>
                  </a:srgbClr>
                </a:gs>
              </a:gsLst>
              <a:path path="rect">
                <a:fillToRect l="100000" t="100000"/>
              </a:path>
            </a:gradFill>
            <a:ln w="25400" cap="rnd" cmpd="sng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70018" name="Arc 34"/>
            <p:cNvSpPr>
              <a:spLocks/>
            </p:cNvSpPr>
            <p:nvPr/>
          </p:nvSpPr>
          <p:spPr bwMode="auto">
            <a:xfrm>
              <a:off x="3063" y="3021"/>
              <a:ext cx="171" cy="126"/>
            </a:xfrm>
            <a:custGeom>
              <a:avLst/>
              <a:gdLst>
                <a:gd name="G0" fmla="+- 21600 0 0"/>
                <a:gd name="G1" fmla="+- 0 0 0"/>
                <a:gd name="G2" fmla="+- 21600 0 0"/>
                <a:gd name="T0" fmla="*/ 21463 w 21600"/>
                <a:gd name="T1" fmla="*/ 21600 h 21600"/>
                <a:gd name="T2" fmla="*/ 0 w 21600"/>
                <a:gd name="T3" fmla="*/ 0 h 21600"/>
                <a:gd name="T4" fmla="*/ 21600 w 21600"/>
                <a:gd name="T5" fmla="*/ 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600" h="21600" fill="none" extrusionOk="0">
                  <a:moveTo>
                    <a:pt x="21463" y="21599"/>
                  </a:moveTo>
                  <a:cubicBezTo>
                    <a:pt x="9587" y="21524"/>
                    <a:pt x="0" y="11875"/>
                    <a:pt x="0" y="0"/>
                  </a:cubicBezTo>
                </a:path>
                <a:path w="21600" h="21600" stroke="0" extrusionOk="0">
                  <a:moveTo>
                    <a:pt x="21463" y="21599"/>
                  </a:moveTo>
                  <a:cubicBezTo>
                    <a:pt x="9587" y="21524"/>
                    <a:pt x="0" y="11875"/>
                    <a:pt x="0" y="0"/>
                  </a:cubicBezTo>
                  <a:lnTo>
                    <a:pt x="21600" y="0"/>
                  </a:lnTo>
                  <a:close/>
                </a:path>
              </a:pathLst>
            </a:custGeom>
            <a:noFill/>
            <a:ln w="25400" cap="rnd">
              <a:solidFill>
                <a:schemeClr val="bg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70019" name="Freeform 35"/>
            <p:cNvSpPr>
              <a:spLocks/>
            </p:cNvSpPr>
            <p:nvPr/>
          </p:nvSpPr>
          <p:spPr bwMode="auto">
            <a:xfrm>
              <a:off x="3962" y="3069"/>
              <a:ext cx="759" cy="850"/>
            </a:xfrm>
            <a:custGeom>
              <a:avLst/>
              <a:gdLst>
                <a:gd name="T0" fmla="*/ 207 w 701"/>
                <a:gd name="T1" fmla="*/ 18 h 850"/>
                <a:gd name="T2" fmla="*/ 693 w 701"/>
                <a:gd name="T3" fmla="*/ 699 h 850"/>
                <a:gd name="T4" fmla="*/ 700 w 701"/>
                <a:gd name="T5" fmla="*/ 744 h 850"/>
                <a:gd name="T6" fmla="*/ 661 w 701"/>
                <a:gd name="T7" fmla="*/ 822 h 850"/>
                <a:gd name="T8" fmla="*/ 598 w 701"/>
                <a:gd name="T9" fmla="*/ 849 h 850"/>
                <a:gd name="T10" fmla="*/ 532 w 701"/>
                <a:gd name="T11" fmla="*/ 842 h 850"/>
                <a:gd name="T12" fmla="*/ 0 w 701"/>
                <a:gd name="T13" fmla="*/ 124 h 850"/>
                <a:gd name="T14" fmla="*/ 20 w 701"/>
                <a:gd name="T15" fmla="*/ 82 h 850"/>
                <a:gd name="T16" fmla="*/ 23 w 701"/>
                <a:gd name="T17" fmla="*/ 78 h 850"/>
                <a:gd name="T18" fmla="*/ 48 w 701"/>
                <a:gd name="T19" fmla="*/ 54 h 850"/>
                <a:gd name="T20" fmla="*/ 87 w 701"/>
                <a:gd name="T21" fmla="*/ 27 h 850"/>
                <a:gd name="T22" fmla="*/ 150 w 701"/>
                <a:gd name="T23" fmla="*/ 4 h 850"/>
                <a:gd name="T24" fmla="*/ 209 w 701"/>
                <a:gd name="T25" fmla="*/ 0 h 8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01" h="850">
                  <a:moveTo>
                    <a:pt x="207" y="18"/>
                  </a:moveTo>
                  <a:lnTo>
                    <a:pt x="693" y="699"/>
                  </a:lnTo>
                  <a:lnTo>
                    <a:pt x="700" y="744"/>
                  </a:lnTo>
                  <a:lnTo>
                    <a:pt x="661" y="822"/>
                  </a:lnTo>
                  <a:lnTo>
                    <a:pt x="598" y="849"/>
                  </a:lnTo>
                  <a:lnTo>
                    <a:pt x="532" y="842"/>
                  </a:lnTo>
                  <a:lnTo>
                    <a:pt x="0" y="124"/>
                  </a:lnTo>
                  <a:lnTo>
                    <a:pt x="20" y="82"/>
                  </a:lnTo>
                  <a:lnTo>
                    <a:pt x="23" y="78"/>
                  </a:lnTo>
                  <a:lnTo>
                    <a:pt x="48" y="54"/>
                  </a:lnTo>
                  <a:lnTo>
                    <a:pt x="87" y="27"/>
                  </a:lnTo>
                  <a:lnTo>
                    <a:pt x="150" y="4"/>
                  </a:lnTo>
                  <a:lnTo>
                    <a:pt x="209" y="0"/>
                  </a:lnTo>
                </a:path>
              </a:pathLst>
            </a:custGeom>
            <a:gradFill rotWithShape="0">
              <a:gsLst>
                <a:gs pos="0">
                  <a:srgbClr val="A2C1FE"/>
                </a:gs>
                <a:gs pos="100000">
                  <a:srgbClr val="A2C1FE">
                    <a:gamma/>
                    <a:tint val="60000"/>
                    <a:invGamma/>
                  </a:srgbClr>
                </a:gs>
              </a:gsLst>
              <a:path path="rect">
                <a:fillToRect l="100000" t="100000"/>
              </a:path>
            </a:gradFill>
            <a:ln w="25400" cap="rnd" cmpd="sng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70020" name="Arc 36"/>
            <p:cNvSpPr>
              <a:spLocks/>
            </p:cNvSpPr>
            <p:nvPr/>
          </p:nvSpPr>
          <p:spPr bwMode="auto">
            <a:xfrm>
              <a:off x="3989" y="3039"/>
              <a:ext cx="179" cy="157"/>
            </a:xfrm>
            <a:custGeom>
              <a:avLst/>
              <a:gdLst>
                <a:gd name="G0" fmla="+- 7696 0 0"/>
                <a:gd name="G1" fmla="+- 0 0 0"/>
                <a:gd name="G2" fmla="+- 21600 0 0"/>
                <a:gd name="T0" fmla="*/ 28191 w 28191"/>
                <a:gd name="T1" fmla="*/ 6821 h 21600"/>
                <a:gd name="T2" fmla="*/ 0 w 28191"/>
                <a:gd name="T3" fmla="*/ 20183 h 21600"/>
                <a:gd name="T4" fmla="*/ 7696 w 28191"/>
                <a:gd name="T5" fmla="*/ 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8191" h="21600" fill="none" extrusionOk="0">
                  <a:moveTo>
                    <a:pt x="28190" y="6820"/>
                  </a:moveTo>
                  <a:cubicBezTo>
                    <a:pt x="25253" y="15646"/>
                    <a:pt x="16997" y="21600"/>
                    <a:pt x="7696" y="21600"/>
                  </a:cubicBezTo>
                  <a:cubicBezTo>
                    <a:pt x="5065" y="21600"/>
                    <a:pt x="2457" y="21119"/>
                    <a:pt x="0" y="20182"/>
                  </a:cubicBezTo>
                </a:path>
                <a:path w="28191" h="21600" stroke="0" extrusionOk="0">
                  <a:moveTo>
                    <a:pt x="28190" y="6820"/>
                  </a:moveTo>
                  <a:cubicBezTo>
                    <a:pt x="25253" y="15646"/>
                    <a:pt x="16997" y="21600"/>
                    <a:pt x="7696" y="21600"/>
                  </a:cubicBezTo>
                  <a:cubicBezTo>
                    <a:pt x="5065" y="21600"/>
                    <a:pt x="2457" y="21119"/>
                    <a:pt x="0" y="20182"/>
                  </a:cubicBezTo>
                  <a:lnTo>
                    <a:pt x="7696" y="0"/>
                  </a:lnTo>
                  <a:close/>
                </a:path>
              </a:pathLst>
            </a:custGeom>
            <a:noFill/>
            <a:ln w="25400" cap="rnd">
              <a:solidFill>
                <a:schemeClr val="bg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grpSp>
          <p:nvGrpSpPr>
            <p:cNvPr id="170021" name="Group 37"/>
            <p:cNvGrpSpPr>
              <a:grpSpLocks/>
            </p:cNvGrpSpPr>
            <p:nvPr/>
          </p:nvGrpSpPr>
          <p:grpSpPr bwMode="auto">
            <a:xfrm>
              <a:off x="4495" y="3733"/>
              <a:ext cx="91" cy="95"/>
              <a:chOff x="4149" y="3733"/>
              <a:chExt cx="84" cy="95"/>
            </a:xfrm>
          </p:grpSpPr>
          <p:sp>
            <p:nvSpPr>
              <p:cNvPr id="170022" name="Freeform 38" descr="Wide upward diagonal"/>
              <p:cNvSpPr>
                <a:spLocks/>
              </p:cNvSpPr>
              <p:nvPr/>
            </p:nvSpPr>
            <p:spPr bwMode="auto">
              <a:xfrm>
                <a:off x="4149" y="3733"/>
                <a:ext cx="84" cy="95"/>
              </a:xfrm>
              <a:custGeom>
                <a:avLst/>
                <a:gdLst>
                  <a:gd name="T0" fmla="*/ 83 w 84"/>
                  <a:gd name="T1" fmla="*/ 53 h 95"/>
                  <a:gd name="T2" fmla="*/ 79 w 84"/>
                  <a:gd name="T3" fmla="*/ 19 h 95"/>
                  <a:gd name="T4" fmla="*/ 58 w 84"/>
                  <a:gd name="T5" fmla="*/ 0 h 95"/>
                  <a:gd name="T6" fmla="*/ 34 w 84"/>
                  <a:gd name="T7" fmla="*/ 0 h 95"/>
                  <a:gd name="T8" fmla="*/ 13 w 84"/>
                  <a:gd name="T9" fmla="*/ 9 h 95"/>
                  <a:gd name="T10" fmla="*/ 0 w 84"/>
                  <a:gd name="T11" fmla="*/ 31 h 95"/>
                  <a:gd name="T12" fmla="*/ 0 w 84"/>
                  <a:gd name="T13" fmla="*/ 59 h 95"/>
                  <a:gd name="T14" fmla="*/ 11 w 84"/>
                  <a:gd name="T15" fmla="*/ 85 h 95"/>
                  <a:gd name="T16" fmla="*/ 34 w 84"/>
                  <a:gd name="T17" fmla="*/ 94 h 95"/>
                  <a:gd name="T18" fmla="*/ 75 w 84"/>
                  <a:gd name="T19" fmla="*/ 82 h 95"/>
                  <a:gd name="T20" fmla="*/ 83 w 84"/>
                  <a:gd name="T21" fmla="*/ 56 h 95"/>
                  <a:gd name="T22" fmla="*/ 83 w 84"/>
                  <a:gd name="T23" fmla="*/ 53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4" h="95">
                    <a:moveTo>
                      <a:pt x="83" y="53"/>
                    </a:moveTo>
                    <a:lnTo>
                      <a:pt x="79" y="19"/>
                    </a:lnTo>
                    <a:lnTo>
                      <a:pt x="58" y="0"/>
                    </a:lnTo>
                    <a:lnTo>
                      <a:pt x="34" y="0"/>
                    </a:lnTo>
                    <a:lnTo>
                      <a:pt x="13" y="9"/>
                    </a:lnTo>
                    <a:lnTo>
                      <a:pt x="0" y="31"/>
                    </a:lnTo>
                    <a:lnTo>
                      <a:pt x="0" y="59"/>
                    </a:lnTo>
                    <a:lnTo>
                      <a:pt x="11" y="85"/>
                    </a:lnTo>
                    <a:lnTo>
                      <a:pt x="34" y="94"/>
                    </a:lnTo>
                    <a:lnTo>
                      <a:pt x="75" y="82"/>
                    </a:lnTo>
                    <a:lnTo>
                      <a:pt x="83" y="56"/>
                    </a:lnTo>
                    <a:lnTo>
                      <a:pt x="83" y="53"/>
                    </a:lnTo>
                  </a:path>
                </a:pathLst>
              </a:custGeom>
              <a:pattFill prst="wdUpDiag">
                <a:fgClr>
                  <a:srgbClr val="74FFFF"/>
                </a:fgClr>
                <a:bgClr>
                  <a:srgbClr val="C1C1C1"/>
                </a:bgClr>
              </a:pattFill>
              <a:ln w="12700" cap="rnd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0023" name="Oval 39"/>
              <p:cNvSpPr>
                <a:spLocks noChangeArrowheads="1"/>
              </p:cNvSpPr>
              <p:nvPr/>
            </p:nvSpPr>
            <p:spPr bwMode="auto">
              <a:xfrm>
                <a:off x="4176" y="3761"/>
                <a:ext cx="52" cy="62"/>
              </a:xfrm>
              <a:prstGeom prst="ellipse">
                <a:avLst/>
              </a:prstGeom>
              <a:solidFill>
                <a:srgbClr val="714400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</p:grpSp>
        <p:grpSp>
          <p:nvGrpSpPr>
            <p:cNvPr id="170024" name="Group 40"/>
            <p:cNvGrpSpPr>
              <a:grpSpLocks/>
            </p:cNvGrpSpPr>
            <p:nvPr/>
          </p:nvGrpSpPr>
          <p:grpSpPr bwMode="auto">
            <a:xfrm>
              <a:off x="4589" y="3762"/>
              <a:ext cx="91" cy="96"/>
              <a:chOff x="4236" y="3762"/>
              <a:chExt cx="84" cy="96"/>
            </a:xfrm>
          </p:grpSpPr>
          <p:sp>
            <p:nvSpPr>
              <p:cNvPr id="170025" name="Freeform 41" descr="Wide upward diagonal"/>
              <p:cNvSpPr>
                <a:spLocks/>
              </p:cNvSpPr>
              <p:nvPr/>
            </p:nvSpPr>
            <p:spPr bwMode="auto">
              <a:xfrm>
                <a:off x="4236" y="3762"/>
                <a:ext cx="84" cy="96"/>
              </a:xfrm>
              <a:custGeom>
                <a:avLst/>
                <a:gdLst>
                  <a:gd name="T0" fmla="*/ 83 w 84"/>
                  <a:gd name="T1" fmla="*/ 54 h 96"/>
                  <a:gd name="T2" fmla="*/ 79 w 84"/>
                  <a:gd name="T3" fmla="*/ 19 h 96"/>
                  <a:gd name="T4" fmla="*/ 58 w 84"/>
                  <a:gd name="T5" fmla="*/ 0 h 96"/>
                  <a:gd name="T6" fmla="*/ 34 w 84"/>
                  <a:gd name="T7" fmla="*/ 0 h 96"/>
                  <a:gd name="T8" fmla="*/ 13 w 84"/>
                  <a:gd name="T9" fmla="*/ 9 h 96"/>
                  <a:gd name="T10" fmla="*/ 0 w 84"/>
                  <a:gd name="T11" fmla="*/ 32 h 96"/>
                  <a:gd name="T12" fmla="*/ 0 w 84"/>
                  <a:gd name="T13" fmla="*/ 60 h 96"/>
                  <a:gd name="T14" fmla="*/ 11 w 84"/>
                  <a:gd name="T15" fmla="*/ 86 h 96"/>
                  <a:gd name="T16" fmla="*/ 34 w 84"/>
                  <a:gd name="T17" fmla="*/ 95 h 96"/>
                  <a:gd name="T18" fmla="*/ 75 w 84"/>
                  <a:gd name="T19" fmla="*/ 82 h 96"/>
                  <a:gd name="T20" fmla="*/ 83 w 84"/>
                  <a:gd name="T21" fmla="*/ 57 h 96"/>
                  <a:gd name="T22" fmla="*/ 83 w 84"/>
                  <a:gd name="T23" fmla="*/ 54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4" h="96">
                    <a:moveTo>
                      <a:pt x="83" y="54"/>
                    </a:moveTo>
                    <a:lnTo>
                      <a:pt x="79" y="19"/>
                    </a:lnTo>
                    <a:lnTo>
                      <a:pt x="58" y="0"/>
                    </a:lnTo>
                    <a:lnTo>
                      <a:pt x="34" y="0"/>
                    </a:lnTo>
                    <a:lnTo>
                      <a:pt x="13" y="9"/>
                    </a:lnTo>
                    <a:lnTo>
                      <a:pt x="0" y="32"/>
                    </a:lnTo>
                    <a:lnTo>
                      <a:pt x="0" y="60"/>
                    </a:lnTo>
                    <a:lnTo>
                      <a:pt x="11" y="86"/>
                    </a:lnTo>
                    <a:lnTo>
                      <a:pt x="34" y="95"/>
                    </a:lnTo>
                    <a:lnTo>
                      <a:pt x="75" y="82"/>
                    </a:lnTo>
                    <a:lnTo>
                      <a:pt x="83" y="57"/>
                    </a:lnTo>
                    <a:lnTo>
                      <a:pt x="83" y="54"/>
                    </a:lnTo>
                  </a:path>
                </a:pathLst>
              </a:custGeom>
              <a:pattFill prst="wdUpDiag">
                <a:fgClr>
                  <a:srgbClr val="74FFFF"/>
                </a:fgClr>
                <a:bgClr>
                  <a:srgbClr val="C1C1C1"/>
                </a:bgClr>
              </a:pattFill>
              <a:ln w="12700" cap="rnd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0026" name="Oval 42"/>
              <p:cNvSpPr>
                <a:spLocks noChangeArrowheads="1"/>
              </p:cNvSpPr>
              <p:nvPr/>
            </p:nvSpPr>
            <p:spPr bwMode="auto">
              <a:xfrm>
                <a:off x="4263" y="3790"/>
                <a:ext cx="52" cy="63"/>
              </a:xfrm>
              <a:prstGeom prst="ellipse">
                <a:avLst/>
              </a:prstGeom>
              <a:solidFill>
                <a:srgbClr val="714400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</p:grpSp>
        <p:grpSp>
          <p:nvGrpSpPr>
            <p:cNvPr id="170027" name="Group 43"/>
            <p:cNvGrpSpPr>
              <a:grpSpLocks/>
            </p:cNvGrpSpPr>
            <p:nvPr/>
          </p:nvGrpSpPr>
          <p:grpSpPr bwMode="auto">
            <a:xfrm>
              <a:off x="4501" y="3624"/>
              <a:ext cx="91" cy="96"/>
              <a:chOff x="4155" y="3624"/>
              <a:chExt cx="84" cy="96"/>
            </a:xfrm>
          </p:grpSpPr>
          <p:sp>
            <p:nvSpPr>
              <p:cNvPr id="170028" name="Freeform 44" descr="Wide upward diagonal"/>
              <p:cNvSpPr>
                <a:spLocks/>
              </p:cNvSpPr>
              <p:nvPr/>
            </p:nvSpPr>
            <p:spPr bwMode="auto">
              <a:xfrm>
                <a:off x="4155" y="3624"/>
                <a:ext cx="84" cy="96"/>
              </a:xfrm>
              <a:custGeom>
                <a:avLst/>
                <a:gdLst>
                  <a:gd name="T0" fmla="*/ 83 w 84"/>
                  <a:gd name="T1" fmla="*/ 54 h 96"/>
                  <a:gd name="T2" fmla="*/ 79 w 84"/>
                  <a:gd name="T3" fmla="*/ 19 h 96"/>
                  <a:gd name="T4" fmla="*/ 58 w 84"/>
                  <a:gd name="T5" fmla="*/ 0 h 96"/>
                  <a:gd name="T6" fmla="*/ 34 w 84"/>
                  <a:gd name="T7" fmla="*/ 0 h 96"/>
                  <a:gd name="T8" fmla="*/ 13 w 84"/>
                  <a:gd name="T9" fmla="*/ 9 h 96"/>
                  <a:gd name="T10" fmla="*/ 0 w 84"/>
                  <a:gd name="T11" fmla="*/ 32 h 96"/>
                  <a:gd name="T12" fmla="*/ 0 w 84"/>
                  <a:gd name="T13" fmla="*/ 60 h 96"/>
                  <a:gd name="T14" fmla="*/ 11 w 84"/>
                  <a:gd name="T15" fmla="*/ 86 h 96"/>
                  <a:gd name="T16" fmla="*/ 34 w 84"/>
                  <a:gd name="T17" fmla="*/ 95 h 96"/>
                  <a:gd name="T18" fmla="*/ 75 w 84"/>
                  <a:gd name="T19" fmla="*/ 82 h 96"/>
                  <a:gd name="T20" fmla="*/ 83 w 84"/>
                  <a:gd name="T21" fmla="*/ 57 h 96"/>
                  <a:gd name="T22" fmla="*/ 83 w 84"/>
                  <a:gd name="T23" fmla="*/ 54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4" h="96">
                    <a:moveTo>
                      <a:pt x="83" y="54"/>
                    </a:moveTo>
                    <a:lnTo>
                      <a:pt x="79" y="19"/>
                    </a:lnTo>
                    <a:lnTo>
                      <a:pt x="58" y="0"/>
                    </a:lnTo>
                    <a:lnTo>
                      <a:pt x="34" y="0"/>
                    </a:lnTo>
                    <a:lnTo>
                      <a:pt x="13" y="9"/>
                    </a:lnTo>
                    <a:lnTo>
                      <a:pt x="0" y="32"/>
                    </a:lnTo>
                    <a:lnTo>
                      <a:pt x="0" y="60"/>
                    </a:lnTo>
                    <a:lnTo>
                      <a:pt x="11" y="86"/>
                    </a:lnTo>
                    <a:lnTo>
                      <a:pt x="34" y="95"/>
                    </a:lnTo>
                    <a:lnTo>
                      <a:pt x="75" y="82"/>
                    </a:lnTo>
                    <a:lnTo>
                      <a:pt x="83" y="57"/>
                    </a:lnTo>
                    <a:lnTo>
                      <a:pt x="83" y="54"/>
                    </a:lnTo>
                  </a:path>
                </a:pathLst>
              </a:custGeom>
              <a:pattFill prst="wdUpDiag">
                <a:fgClr>
                  <a:srgbClr val="74FFFF"/>
                </a:fgClr>
                <a:bgClr>
                  <a:srgbClr val="C1C1C1"/>
                </a:bgClr>
              </a:pattFill>
              <a:ln w="12700" cap="rnd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0029" name="Oval 45"/>
              <p:cNvSpPr>
                <a:spLocks noChangeArrowheads="1"/>
              </p:cNvSpPr>
              <p:nvPr/>
            </p:nvSpPr>
            <p:spPr bwMode="auto">
              <a:xfrm>
                <a:off x="4182" y="3652"/>
                <a:ext cx="52" cy="63"/>
              </a:xfrm>
              <a:prstGeom prst="ellipse">
                <a:avLst/>
              </a:prstGeom>
              <a:solidFill>
                <a:srgbClr val="714400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</p:grpSp>
        <p:sp>
          <p:nvSpPr>
            <p:cNvPr id="170030" name="Oval 46" descr="Large confetti"/>
            <p:cNvSpPr>
              <a:spLocks noChangeArrowheads="1"/>
            </p:cNvSpPr>
            <p:nvPr/>
          </p:nvSpPr>
          <p:spPr bwMode="auto">
            <a:xfrm>
              <a:off x="3495" y="3243"/>
              <a:ext cx="238" cy="252"/>
            </a:xfrm>
            <a:prstGeom prst="ellipse">
              <a:avLst/>
            </a:prstGeom>
            <a:pattFill prst="lgConfetti">
              <a:fgClr>
                <a:schemeClr val="tx1"/>
              </a:fgClr>
              <a:bgClr>
                <a:schemeClr val="bg1"/>
              </a:bgClr>
            </a:patt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50800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70031" name="Oval 47" descr="Large confetti"/>
            <p:cNvSpPr>
              <a:spLocks noChangeArrowheads="1"/>
            </p:cNvSpPr>
            <p:nvPr/>
          </p:nvSpPr>
          <p:spPr bwMode="auto">
            <a:xfrm>
              <a:off x="3186" y="2749"/>
              <a:ext cx="237" cy="253"/>
            </a:xfrm>
            <a:prstGeom prst="ellipse">
              <a:avLst/>
            </a:prstGeom>
            <a:pattFill prst="lgConfetti">
              <a:fgClr>
                <a:schemeClr val="tx1"/>
              </a:fgClr>
              <a:bgClr>
                <a:schemeClr val="bg1"/>
              </a:bgClr>
            </a:patt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50800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70032" name="Oval 48" descr="Large confetti"/>
            <p:cNvSpPr>
              <a:spLocks noChangeArrowheads="1"/>
            </p:cNvSpPr>
            <p:nvPr/>
          </p:nvSpPr>
          <p:spPr bwMode="auto">
            <a:xfrm>
              <a:off x="3429" y="2088"/>
              <a:ext cx="239" cy="252"/>
            </a:xfrm>
            <a:prstGeom prst="ellipse">
              <a:avLst/>
            </a:prstGeom>
            <a:pattFill prst="lgConfetti">
              <a:fgClr>
                <a:schemeClr val="tx1"/>
              </a:fgClr>
              <a:bgClr>
                <a:schemeClr val="bg1"/>
              </a:bgClr>
            </a:patt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50800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grpSp>
          <p:nvGrpSpPr>
            <p:cNvPr id="170033" name="Group 49"/>
            <p:cNvGrpSpPr>
              <a:grpSpLocks/>
            </p:cNvGrpSpPr>
            <p:nvPr/>
          </p:nvGrpSpPr>
          <p:grpSpPr bwMode="auto">
            <a:xfrm>
              <a:off x="3235" y="2817"/>
              <a:ext cx="103" cy="142"/>
              <a:chOff x="2986" y="2817"/>
              <a:chExt cx="95" cy="142"/>
            </a:xfrm>
          </p:grpSpPr>
          <p:sp>
            <p:nvSpPr>
              <p:cNvPr id="170034" name="Freeform 50" descr="Wide upward diagonal"/>
              <p:cNvSpPr>
                <a:spLocks/>
              </p:cNvSpPr>
              <p:nvPr/>
            </p:nvSpPr>
            <p:spPr bwMode="auto">
              <a:xfrm>
                <a:off x="2986" y="2817"/>
                <a:ext cx="95" cy="142"/>
              </a:xfrm>
              <a:custGeom>
                <a:avLst/>
                <a:gdLst>
                  <a:gd name="T0" fmla="*/ 94 w 95"/>
                  <a:gd name="T1" fmla="*/ 80 h 142"/>
                  <a:gd name="T2" fmla="*/ 89 w 95"/>
                  <a:gd name="T3" fmla="*/ 28 h 142"/>
                  <a:gd name="T4" fmla="*/ 65 w 95"/>
                  <a:gd name="T5" fmla="*/ 0 h 142"/>
                  <a:gd name="T6" fmla="*/ 38 w 95"/>
                  <a:gd name="T7" fmla="*/ 0 h 142"/>
                  <a:gd name="T8" fmla="*/ 14 w 95"/>
                  <a:gd name="T9" fmla="*/ 14 h 142"/>
                  <a:gd name="T10" fmla="*/ 0 w 95"/>
                  <a:gd name="T11" fmla="*/ 47 h 142"/>
                  <a:gd name="T12" fmla="*/ 0 w 95"/>
                  <a:gd name="T13" fmla="*/ 89 h 142"/>
                  <a:gd name="T14" fmla="*/ 12 w 95"/>
                  <a:gd name="T15" fmla="*/ 127 h 142"/>
                  <a:gd name="T16" fmla="*/ 38 w 95"/>
                  <a:gd name="T17" fmla="*/ 141 h 142"/>
                  <a:gd name="T18" fmla="*/ 84 w 95"/>
                  <a:gd name="T19" fmla="*/ 122 h 142"/>
                  <a:gd name="T20" fmla="*/ 94 w 95"/>
                  <a:gd name="T21" fmla="*/ 84 h 142"/>
                  <a:gd name="T22" fmla="*/ 94 w 95"/>
                  <a:gd name="T23" fmla="*/ 80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5" h="142">
                    <a:moveTo>
                      <a:pt x="94" y="80"/>
                    </a:moveTo>
                    <a:lnTo>
                      <a:pt x="89" y="28"/>
                    </a:lnTo>
                    <a:lnTo>
                      <a:pt x="65" y="0"/>
                    </a:lnTo>
                    <a:lnTo>
                      <a:pt x="38" y="0"/>
                    </a:lnTo>
                    <a:lnTo>
                      <a:pt x="14" y="14"/>
                    </a:lnTo>
                    <a:lnTo>
                      <a:pt x="0" y="47"/>
                    </a:lnTo>
                    <a:lnTo>
                      <a:pt x="0" y="89"/>
                    </a:lnTo>
                    <a:lnTo>
                      <a:pt x="12" y="127"/>
                    </a:lnTo>
                    <a:lnTo>
                      <a:pt x="38" y="141"/>
                    </a:lnTo>
                    <a:lnTo>
                      <a:pt x="84" y="122"/>
                    </a:lnTo>
                    <a:lnTo>
                      <a:pt x="94" y="84"/>
                    </a:lnTo>
                    <a:lnTo>
                      <a:pt x="94" y="80"/>
                    </a:lnTo>
                  </a:path>
                </a:pathLst>
              </a:custGeom>
              <a:pattFill prst="wdUpDiag">
                <a:fgClr>
                  <a:srgbClr val="74FFFF"/>
                </a:fgClr>
                <a:bgClr>
                  <a:srgbClr val="C1C1C1"/>
                </a:bgClr>
              </a:pattFill>
              <a:ln w="12700" cap="rnd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0035" name="Freeform 51"/>
              <p:cNvSpPr>
                <a:spLocks/>
              </p:cNvSpPr>
              <p:nvPr/>
            </p:nvSpPr>
            <p:spPr bwMode="auto">
              <a:xfrm>
                <a:off x="3000" y="2867"/>
                <a:ext cx="63" cy="77"/>
              </a:xfrm>
              <a:custGeom>
                <a:avLst/>
                <a:gdLst>
                  <a:gd name="T0" fmla="*/ 25 w 63"/>
                  <a:gd name="T1" fmla="*/ 76 h 77"/>
                  <a:gd name="T2" fmla="*/ 34 w 63"/>
                  <a:gd name="T3" fmla="*/ 71 h 77"/>
                  <a:gd name="T4" fmla="*/ 44 w 63"/>
                  <a:gd name="T5" fmla="*/ 57 h 77"/>
                  <a:gd name="T6" fmla="*/ 62 w 63"/>
                  <a:gd name="T7" fmla="*/ 57 h 77"/>
                  <a:gd name="T8" fmla="*/ 62 w 63"/>
                  <a:gd name="T9" fmla="*/ 38 h 77"/>
                  <a:gd name="T10" fmla="*/ 62 w 63"/>
                  <a:gd name="T11" fmla="*/ 38 h 77"/>
                  <a:gd name="T12" fmla="*/ 62 w 63"/>
                  <a:gd name="T13" fmla="*/ 19 h 77"/>
                  <a:gd name="T14" fmla="*/ 62 w 63"/>
                  <a:gd name="T15" fmla="*/ 0 h 77"/>
                  <a:gd name="T16" fmla="*/ 44 w 63"/>
                  <a:gd name="T17" fmla="*/ 0 h 77"/>
                  <a:gd name="T18" fmla="*/ 25 w 63"/>
                  <a:gd name="T19" fmla="*/ 19 h 77"/>
                  <a:gd name="T20" fmla="*/ 44 w 63"/>
                  <a:gd name="T21" fmla="*/ 25 h 77"/>
                  <a:gd name="T22" fmla="*/ 62 w 63"/>
                  <a:gd name="T23" fmla="*/ 38 h 77"/>
                  <a:gd name="T24" fmla="*/ 62 w 63"/>
                  <a:gd name="T25" fmla="*/ 38 h 77"/>
                  <a:gd name="T26" fmla="*/ 44 w 63"/>
                  <a:gd name="T27" fmla="*/ 57 h 77"/>
                  <a:gd name="T28" fmla="*/ 25 w 63"/>
                  <a:gd name="T29" fmla="*/ 57 h 77"/>
                  <a:gd name="T30" fmla="*/ 7 w 63"/>
                  <a:gd name="T31" fmla="*/ 57 h 77"/>
                  <a:gd name="T32" fmla="*/ 7 w 63"/>
                  <a:gd name="T33" fmla="*/ 57 h 77"/>
                  <a:gd name="T34" fmla="*/ 0 w 63"/>
                  <a:gd name="T35" fmla="*/ 67 h 77"/>
                  <a:gd name="T36" fmla="*/ 5 w 63"/>
                  <a:gd name="T37" fmla="*/ 74 h 77"/>
                  <a:gd name="T38" fmla="*/ 25 w 63"/>
                  <a:gd name="T39" fmla="*/ 76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63" h="77">
                    <a:moveTo>
                      <a:pt x="25" y="76"/>
                    </a:moveTo>
                    <a:lnTo>
                      <a:pt x="34" y="71"/>
                    </a:lnTo>
                    <a:lnTo>
                      <a:pt x="44" y="57"/>
                    </a:lnTo>
                    <a:lnTo>
                      <a:pt x="62" y="57"/>
                    </a:lnTo>
                    <a:lnTo>
                      <a:pt x="62" y="38"/>
                    </a:lnTo>
                    <a:lnTo>
                      <a:pt x="62" y="38"/>
                    </a:lnTo>
                    <a:lnTo>
                      <a:pt x="62" y="19"/>
                    </a:lnTo>
                    <a:lnTo>
                      <a:pt x="62" y="0"/>
                    </a:lnTo>
                    <a:lnTo>
                      <a:pt x="44" y="0"/>
                    </a:lnTo>
                    <a:lnTo>
                      <a:pt x="25" y="19"/>
                    </a:lnTo>
                    <a:lnTo>
                      <a:pt x="44" y="25"/>
                    </a:lnTo>
                    <a:lnTo>
                      <a:pt x="62" y="38"/>
                    </a:lnTo>
                    <a:lnTo>
                      <a:pt x="62" y="38"/>
                    </a:lnTo>
                    <a:lnTo>
                      <a:pt x="44" y="57"/>
                    </a:lnTo>
                    <a:lnTo>
                      <a:pt x="25" y="57"/>
                    </a:lnTo>
                    <a:lnTo>
                      <a:pt x="7" y="57"/>
                    </a:lnTo>
                    <a:lnTo>
                      <a:pt x="7" y="57"/>
                    </a:lnTo>
                    <a:lnTo>
                      <a:pt x="0" y="67"/>
                    </a:lnTo>
                    <a:lnTo>
                      <a:pt x="5" y="74"/>
                    </a:lnTo>
                    <a:lnTo>
                      <a:pt x="25" y="76"/>
                    </a:lnTo>
                  </a:path>
                </a:pathLst>
              </a:custGeom>
              <a:solidFill>
                <a:srgbClr val="714400"/>
              </a:solidFill>
              <a:ln w="12700" cap="rnd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</p:grpSp>
        <p:grpSp>
          <p:nvGrpSpPr>
            <p:cNvPr id="170036" name="Group 52"/>
            <p:cNvGrpSpPr>
              <a:grpSpLocks/>
            </p:cNvGrpSpPr>
            <p:nvPr/>
          </p:nvGrpSpPr>
          <p:grpSpPr bwMode="auto">
            <a:xfrm>
              <a:off x="2776" y="3600"/>
              <a:ext cx="102" cy="165"/>
              <a:chOff x="2562" y="3600"/>
              <a:chExt cx="95" cy="165"/>
            </a:xfrm>
          </p:grpSpPr>
          <p:sp>
            <p:nvSpPr>
              <p:cNvPr id="170037" name="Freeform 53" descr="Wide upward diagonal"/>
              <p:cNvSpPr>
                <a:spLocks/>
              </p:cNvSpPr>
              <p:nvPr/>
            </p:nvSpPr>
            <p:spPr bwMode="auto">
              <a:xfrm>
                <a:off x="2562" y="3600"/>
                <a:ext cx="95" cy="165"/>
              </a:xfrm>
              <a:custGeom>
                <a:avLst/>
                <a:gdLst>
                  <a:gd name="T0" fmla="*/ 94 w 95"/>
                  <a:gd name="T1" fmla="*/ 93 h 165"/>
                  <a:gd name="T2" fmla="*/ 89 w 95"/>
                  <a:gd name="T3" fmla="*/ 33 h 165"/>
                  <a:gd name="T4" fmla="*/ 65 w 95"/>
                  <a:gd name="T5" fmla="*/ 0 h 165"/>
                  <a:gd name="T6" fmla="*/ 38 w 95"/>
                  <a:gd name="T7" fmla="*/ 0 h 165"/>
                  <a:gd name="T8" fmla="*/ 14 w 95"/>
                  <a:gd name="T9" fmla="*/ 16 h 165"/>
                  <a:gd name="T10" fmla="*/ 0 w 95"/>
                  <a:gd name="T11" fmla="*/ 55 h 165"/>
                  <a:gd name="T12" fmla="*/ 0 w 95"/>
                  <a:gd name="T13" fmla="*/ 104 h 165"/>
                  <a:gd name="T14" fmla="*/ 12 w 95"/>
                  <a:gd name="T15" fmla="*/ 147 h 165"/>
                  <a:gd name="T16" fmla="*/ 38 w 95"/>
                  <a:gd name="T17" fmla="*/ 164 h 165"/>
                  <a:gd name="T18" fmla="*/ 84 w 95"/>
                  <a:gd name="T19" fmla="*/ 142 h 165"/>
                  <a:gd name="T20" fmla="*/ 94 w 95"/>
                  <a:gd name="T21" fmla="*/ 98 h 165"/>
                  <a:gd name="T22" fmla="*/ 94 w 95"/>
                  <a:gd name="T23" fmla="*/ 93 h 1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5" h="165">
                    <a:moveTo>
                      <a:pt x="94" y="93"/>
                    </a:moveTo>
                    <a:lnTo>
                      <a:pt x="89" y="33"/>
                    </a:lnTo>
                    <a:lnTo>
                      <a:pt x="65" y="0"/>
                    </a:lnTo>
                    <a:lnTo>
                      <a:pt x="38" y="0"/>
                    </a:lnTo>
                    <a:lnTo>
                      <a:pt x="14" y="16"/>
                    </a:lnTo>
                    <a:lnTo>
                      <a:pt x="0" y="55"/>
                    </a:lnTo>
                    <a:lnTo>
                      <a:pt x="0" y="104"/>
                    </a:lnTo>
                    <a:lnTo>
                      <a:pt x="12" y="147"/>
                    </a:lnTo>
                    <a:lnTo>
                      <a:pt x="38" y="164"/>
                    </a:lnTo>
                    <a:lnTo>
                      <a:pt x="84" y="142"/>
                    </a:lnTo>
                    <a:lnTo>
                      <a:pt x="94" y="98"/>
                    </a:lnTo>
                    <a:lnTo>
                      <a:pt x="94" y="93"/>
                    </a:lnTo>
                  </a:path>
                </a:pathLst>
              </a:custGeom>
              <a:pattFill prst="wdUpDiag">
                <a:fgClr>
                  <a:srgbClr val="74FFFF"/>
                </a:fgClr>
                <a:bgClr>
                  <a:srgbClr val="C1C1C1"/>
                </a:bgClr>
              </a:pattFill>
              <a:ln w="12700" cap="rnd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0038" name="Freeform 54"/>
              <p:cNvSpPr>
                <a:spLocks/>
              </p:cNvSpPr>
              <p:nvPr/>
            </p:nvSpPr>
            <p:spPr bwMode="auto">
              <a:xfrm>
                <a:off x="2576" y="3659"/>
                <a:ext cx="63" cy="88"/>
              </a:xfrm>
              <a:custGeom>
                <a:avLst/>
                <a:gdLst>
                  <a:gd name="T0" fmla="*/ 25 w 63"/>
                  <a:gd name="T1" fmla="*/ 87 h 88"/>
                  <a:gd name="T2" fmla="*/ 34 w 63"/>
                  <a:gd name="T3" fmla="*/ 82 h 88"/>
                  <a:gd name="T4" fmla="*/ 44 w 63"/>
                  <a:gd name="T5" fmla="*/ 65 h 88"/>
                  <a:gd name="T6" fmla="*/ 62 w 63"/>
                  <a:gd name="T7" fmla="*/ 65 h 88"/>
                  <a:gd name="T8" fmla="*/ 62 w 63"/>
                  <a:gd name="T9" fmla="*/ 44 h 88"/>
                  <a:gd name="T10" fmla="*/ 62 w 63"/>
                  <a:gd name="T11" fmla="*/ 44 h 88"/>
                  <a:gd name="T12" fmla="*/ 62 w 63"/>
                  <a:gd name="T13" fmla="*/ 22 h 88"/>
                  <a:gd name="T14" fmla="*/ 62 w 63"/>
                  <a:gd name="T15" fmla="*/ 0 h 88"/>
                  <a:gd name="T16" fmla="*/ 44 w 63"/>
                  <a:gd name="T17" fmla="*/ 0 h 88"/>
                  <a:gd name="T18" fmla="*/ 25 w 63"/>
                  <a:gd name="T19" fmla="*/ 22 h 88"/>
                  <a:gd name="T20" fmla="*/ 44 w 63"/>
                  <a:gd name="T21" fmla="*/ 29 h 88"/>
                  <a:gd name="T22" fmla="*/ 62 w 63"/>
                  <a:gd name="T23" fmla="*/ 44 h 88"/>
                  <a:gd name="T24" fmla="*/ 62 w 63"/>
                  <a:gd name="T25" fmla="*/ 44 h 88"/>
                  <a:gd name="T26" fmla="*/ 44 w 63"/>
                  <a:gd name="T27" fmla="*/ 65 h 88"/>
                  <a:gd name="T28" fmla="*/ 25 w 63"/>
                  <a:gd name="T29" fmla="*/ 65 h 88"/>
                  <a:gd name="T30" fmla="*/ 7 w 63"/>
                  <a:gd name="T31" fmla="*/ 65 h 88"/>
                  <a:gd name="T32" fmla="*/ 7 w 63"/>
                  <a:gd name="T33" fmla="*/ 65 h 88"/>
                  <a:gd name="T34" fmla="*/ 0 w 63"/>
                  <a:gd name="T35" fmla="*/ 76 h 88"/>
                  <a:gd name="T36" fmla="*/ 5 w 63"/>
                  <a:gd name="T37" fmla="*/ 85 h 88"/>
                  <a:gd name="T38" fmla="*/ 25 w 63"/>
                  <a:gd name="T39" fmla="*/ 87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63" h="88">
                    <a:moveTo>
                      <a:pt x="25" y="87"/>
                    </a:moveTo>
                    <a:lnTo>
                      <a:pt x="34" y="82"/>
                    </a:lnTo>
                    <a:lnTo>
                      <a:pt x="44" y="65"/>
                    </a:lnTo>
                    <a:lnTo>
                      <a:pt x="62" y="65"/>
                    </a:lnTo>
                    <a:lnTo>
                      <a:pt x="62" y="44"/>
                    </a:lnTo>
                    <a:lnTo>
                      <a:pt x="62" y="44"/>
                    </a:lnTo>
                    <a:lnTo>
                      <a:pt x="62" y="22"/>
                    </a:lnTo>
                    <a:lnTo>
                      <a:pt x="62" y="0"/>
                    </a:lnTo>
                    <a:lnTo>
                      <a:pt x="44" y="0"/>
                    </a:lnTo>
                    <a:lnTo>
                      <a:pt x="25" y="22"/>
                    </a:lnTo>
                    <a:lnTo>
                      <a:pt x="44" y="29"/>
                    </a:lnTo>
                    <a:lnTo>
                      <a:pt x="62" y="44"/>
                    </a:lnTo>
                    <a:lnTo>
                      <a:pt x="62" y="44"/>
                    </a:lnTo>
                    <a:lnTo>
                      <a:pt x="44" y="65"/>
                    </a:lnTo>
                    <a:lnTo>
                      <a:pt x="25" y="65"/>
                    </a:lnTo>
                    <a:lnTo>
                      <a:pt x="7" y="65"/>
                    </a:lnTo>
                    <a:lnTo>
                      <a:pt x="7" y="65"/>
                    </a:lnTo>
                    <a:lnTo>
                      <a:pt x="0" y="76"/>
                    </a:lnTo>
                    <a:lnTo>
                      <a:pt x="5" y="85"/>
                    </a:lnTo>
                    <a:lnTo>
                      <a:pt x="25" y="87"/>
                    </a:lnTo>
                  </a:path>
                </a:pathLst>
              </a:custGeom>
              <a:solidFill>
                <a:srgbClr val="714400"/>
              </a:solidFill>
              <a:ln w="12700" cap="rnd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</p:grpSp>
        <p:grpSp>
          <p:nvGrpSpPr>
            <p:cNvPr id="170039" name="Group 55"/>
            <p:cNvGrpSpPr>
              <a:grpSpLocks/>
            </p:cNvGrpSpPr>
            <p:nvPr/>
          </p:nvGrpSpPr>
          <p:grpSpPr bwMode="auto">
            <a:xfrm>
              <a:off x="2656" y="3707"/>
              <a:ext cx="103" cy="142"/>
              <a:chOff x="2452" y="3707"/>
              <a:chExt cx="95" cy="142"/>
            </a:xfrm>
          </p:grpSpPr>
          <p:sp>
            <p:nvSpPr>
              <p:cNvPr id="170040" name="Freeform 56" descr="Wide upward diagonal"/>
              <p:cNvSpPr>
                <a:spLocks/>
              </p:cNvSpPr>
              <p:nvPr/>
            </p:nvSpPr>
            <p:spPr bwMode="auto">
              <a:xfrm>
                <a:off x="2452" y="3707"/>
                <a:ext cx="95" cy="142"/>
              </a:xfrm>
              <a:custGeom>
                <a:avLst/>
                <a:gdLst>
                  <a:gd name="T0" fmla="*/ 94 w 95"/>
                  <a:gd name="T1" fmla="*/ 80 h 142"/>
                  <a:gd name="T2" fmla="*/ 89 w 95"/>
                  <a:gd name="T3" fmla="*/ 28 h 142"/>
                  <a:gd name="T4" fmla="*/ 65 w 95"/>
                  <a:gd name="T5" fmla="*/ 0 h 142"/>
                  <a:gd name="T6" fmla="*/ 38 w 95"/>
                  <a:gd name="T7" fmla="*/ 0 h 142"/>
                  <a:gd name="T8" fmla="*/ 14 w 95"/>
                  <a:gd name="T9" fmla="*/ 14 h 142"/>
                  <a:gd name="T10" fmla="*/ 0 w 95"/>
                  <a:gd name="T11" fmla="*/ 47 h 142"/>
                  <a:gd name="T12" fmla="*/ 0 w 95"/>
                  <a:gd name="T13" fmla="*/ 89 h 142"/>
                  <a:gd name="T14" fmla="*/ 12 w 95"/>
                  <a:gd name="T15" fmla="*/ 127 h 142"/>
                  <a:gd name="T16" fmla="*/ 38 w 95"/>
                  <a:gd name="T17" fmla="*/ 141 h 142"/>
                  <a:gd name="T18" fmla="*/ 84 w 95"/>
                  <a:gd name="T19" fmla="*/ 122 h 142"/>
                  <a:gd name="T20" fmla="*/ 94 w 95"/>
                  <a:gd name="T21" fmla="*/ 84 h 142"/>
                  <a:gd name="T22" fmla="*/ 94 w 95"/>
                  <a:gd name="T23" fmla="*/ 80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5" h="142">
                    <a:moveTo>
                      <a:pt x="94" y="80"/>
                    </a:moveTo>
                    <a:lnTo>
                      <a:pt x="89" y="28"/>
                    </a:lnTo>
                    <a:lnTo>
                      <a:pt x="65" y="0"/>
                    </a:lnTo>
                    <a:lnTo>
                      <a:pt x="38" y="0"/>
                    </a:lnTo>
                    <a:lnTo>
                      <a:pt x="14" y="14"/>
                    </a:lnTo>
                    <a:lnTo>
                      <a:pt x="0" y="47"/>
                    </a:lnTo>
                    <a:lnTo>
                      <a:pt x="0" y="89"/>
                    </a:lnTo>
                    <a:lnTo>
                      <a:pt x="12" y="127"/>
                    </a:lnTo>
                    <a:lnTo>
                      <a:pt x="38" y="141"/>
                    </a:lnTo>
                    <a:lnTo>
                      <a:pt x="84" y="122"/>
                    </a:lnTo>
                    <a:lnTo>
                      <a:pt x="94" y="84"/>
                    </a:lnTo>
                    <a:lnTo>
                      <a:pt x="94" y="80"/>
                    </a:lnTo>
                  </a:path>
                </a:pathLst>
              </a:custGeom>
              <a:pattFill prst="wdUpDiag">
                <a:fgClr>
                  <a:srgbClr val="74FFFF"/>
                </a:fgClr>
                <a:bgClr>
                  <a:srgbClr val="C1C1C1"/>
                </a:bgClr>
              </a:pattFill>
              <a:ln w="12700" cap="rnd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0041" name="Freeform 57"/>
              <p:cNvSpPr>
                <a:spLocks/>
              </p:cNvSpPr>
              <p:nvPr/>
            </p:nvSpPr>
            <p:spPr bwMode="auto">
              <a:xfrm>
                <a:off x="2466" y="3758"/>
                <a:ext cx="63" cy="77"/>
              </a:xfrm>
              <a:custGeom>
                <a:avLst/>
                <a:gdLst>
                  <a:gd name="T0" fmla="*/ 25 w 63"/>
                  <a:gd name="T1" fmla="*/ 76 h 77"/>
                  <a:gd name="T2" fmla="*/ 34 w 63"/>
                  <a:gd name="T3" fmla="*/ 71 h 77"/>
                  <a:gd name="T4" fmla="*/ 44 w 63"/>
                  <a:gd name="T5" fmla="*/ 57 h 77"/>
                  <a:gd name="T6" fmla="*/ 62 w 63"/>
                  <a:gd name="T7" fmla="*/ 57 h 77"/>
                  <a:gd name="T8" fmla="*/ 62 w 63"/>
                  <a:gd name="T9" fmla="*/ 38 h 77"/>
                  <a:gd name="T10" fmla="*/ 62 w 63"/>
                  <a:gd name="T11" fmla="*/ 38 h 77"/>
                  <a:gd name="T12" fmla="*/ 62 w 63"/>
                  <a:gd name="T13" fmla="*/ 19 h 77"/>
                  <a:gd name="T14" fmla="*/ 62 w 63"/>
                  <a:gd name="T15" fmla="*/ 0 h 77"/>
                  <a:gd name="T16" fmla="*/ 44 w 63"/>
                  <a:gd name="T17" fmla="*/ 0 h 77"/>
                  <a:gd name="T18" fmla="*/ 25 w 63"/>
                  <a:gd name="T19" fmla="*/ 19 h 77"/>
                  <a:gd name="T20" fmla="*/ 44 w 63"/>
                  <a:gd name="T21" fmla="*/ 25 h 77"/>
                  <a:gd name="T22" fmla="*/ 62 w 63"/>
                  <a:gd name="T23" fmla="*/ 38 h 77"/>
                  <a:gd name="T24" fmla="*/ 62 w 63"/>
                  <a:gd name="T25" fmla="*/ 38 h 77"/>
                  <a:gd name="T26" fmla="*/ 44 w 63"/>
                  <a:gd name="T27" fmla="*/ 57 h 77"/>
                  <a:gd name="T28" fmla="*/ 25 w 63"/>
                  <a:gd name="T29" fmla="*/ 57 h 77"/>
                  <a:gd name="T30" fmla="*/ 7 w 63"/>
                  <a:gd name="T31" fmla="*/ 57 h 77"/>
                  <a:gd name="T32" fmla="*/ 7 w 63"/>
                  <a:gd name="T33" fmla="*/ 57 h 77"/>
                  <a:gd name="T34" fmla="*/ 0 w 63"/>
                  <a:gd name="T35" fmla="*/ 67 h 77"/>
                  <a:gd name="T36" fmla="*/ 5 w 63"/>
                  <a:gd name="T37" fmla="*/ 74 h 77"/>
                  <a:gd name="T38" fmla="*/ 25 w 63"/>
                  <a:gd name="T39" fmla="*/ 76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63" h="77">
                    <a:moveTo>
                      <a:pt x="25" y="76"/>
                    </a:moveTo>
                    <a:lnTo>
                      <a:pt x="34" y="71"/>
                    </a:lnTo>
                    <a:lnTo>
                      <a:pt x="44" y="57"/>
                    </a:lnTo>
                    <a:lnTo>
                      <a:pt x="62" y="57"/>
                    </a:lnTo>
                    <a:lnTo>
                      <a:pt x="62" y="38"/>
                    </a:lnTo>
                    <a:lnTo>
                      <a:pt x="62" y="38"/>
                    </a:lnTo>
                    <a:lnTo>
                      <a:pt x="62" y="19"/>
                    </a:lnTo>
                    <a:lnTo>
                      <a:pt x="62" y="0"/>
                    </a:lnTo>
                    <a:lnTo>
                      <a:pt x="44" y="0"/>
                    </a:lnTo>
                    <a:lnTo>
                      <a:pt x="25" y="19"/>
                    </a:lnTo>
                    <a:lnTo>
                      <a:pt x="44" y="25"/>
                    </a:lnTo>
                    <a:lnTo>
                      <a:pt x="62" y="38"/>
                    </a:lnTo>
                    <a:lnTo>
                      <a:pt x="62" y="38"/>
                    </a:lnTo>
                    <a:lnTo>
                      <a:pt x="44" y="57"/>
                    </a:lnTo>
                    <a:lnTo>
                      <a:pt x="25" y="57"/>
                    </a:lnTo>
                    <a:lnTo>
                      <a:pt x="7" y="57"/>
                    </a:lnTo>
                    <a:lnTo>
                      <a:pt x="7" y="57"/>
                    </a:lnTo>
                    <a:lnTo>
                      <a:pt x="0" y="67"/>
                    </a:lnTo>
                    <a:lnTo>
                      <a:pt x="5" y="74"/>
                    </a:lnTo>
                    <a:lnTo>
                      <a:pt x="25" y="76"/>
                    </a:lnTo>
                  </a:path>
                </a:pathLst>
              </a:custGeom>
              <a:solidFill>
                <a:srgbClr val="714400"/>
              </a:solidFill>
              <a:ln w="12700" cap="rnd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</p:grpSp>
        <p:grpSp>
          <p:nvGrpSpPr>
            <p:cNvPr id="170042" name="Group 58"/>
            <p:cNvGrpSpPr>
              <a:grpSpLocks/>
            </p:cNvGrpSpPr>
            <p:nvPr/>
          </p:nvGrpSpPr>
          <p:grpSpPr bwMode="auto">
            <a:xfrm>
              <a:off x="3575" y="3311"/>
              <a:ext cx="101" cy="128"/>
              <a:chOff x="3300" y="3311"/>
              <a:chExt cx="93" cy="128"/>
            </a:xfrm>
          </p:grpSpPr>
          <p:sp>
            <p:nvSpPr>
              <p:cNvPr id="170043" name="Freeform 59" descr="Wide upward diagonal"/>
              <p:cNvSpPr>
                <a:spLocks/>
              </p:cNvSpPr>
              <p:nvPr/>
            </p:nvSpPr>
            <p:spPr bwMode="auto">
              <a:xfrm>
                <a:off x="3300" y="3311"/>
                <a:ext cx="93" cy="128"/>
              </a:xfrm>
              <a:custGeom>
                <a:avLst/>
                <a:gdLst>
                  <a:gd name="T0" fmla="*/ 92 w 93"/>
                  <a:gd name="T1" fmla="*/ 72 h 128"/>
                  <a:gd name="T2" fmla="*/ 87 w 93"/>
                  <a:gd name="T3" fmla="*/ 25 h 128"/>
                  <a:gd name="T4" fmla="*/ 63 w 93"/>
                  <a:gd name="T5" fmla="*/ 0 h 128"/>
                  <a:gd name="T6" fmla="*/ 38 w 93"/>
                  <a:gd name="T7" fmla="*/ 0 h 128"/>
                  <a:gd name="T8" fmla="*/ 14 w 93"/>
                  <a:gd name="T9" fmla="*/ 13 h 128"/>
                  <a:gd name="T10" fmla="*/ 0 w 93"/>
                  <a:gd name="T11" fmla="*/ 42 h 128"/>
                  <a:gd name="T12" fmla="*/ 0 w 93"/>
                  <a:gd name="T13" fmla="*/ 81 h 128"/>
                  <a:gd name="T14" fmla="*/ 12 w 93"/>
                  <a:gd name="T15" fmla="*/ 114 h 128"/>
                  <a:gd name="T16" fmla="*/ 38 w 93"/>
                  <a:gd name="T17" fmla="*/ 127 h 128"/>
                  <a:gd name="T18" fmla="*/ 82 w 93"/>
                  <a:gd name="T19" fmla="*/ 110 h 128"/>
                  <a:gd name="T20" fmla="*/ 92 w 93"/>
                  <a:gd name="T21" fmla="*/ 76 h 128"/>
                  <a:gd name="T22" fmla="*/ 92 w 93"/>
                  <a:gd name="T23" fmla="*/ 72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3" h="128">
                    <a:moveTo>
                      <a:pt x="92" y="72"/>
                    </a:moveTo>
                    <a:lnTo>
                      <a:pt x="87" y="25"/>
                    </a:lnTo>
                    <a:lnTo>
                      <a:pt x="63" y="0"/>
                    </a:lnTo>
                    <a:lnTo>
                      <a:pt x="38" y="0"/>
                    </a:lnTo>
                    <a:lnTo>
                      <a:pt x="14" y="13"/>
                    </a:lnTo>
                    <a:lnTo>
                      <a:pt x="0" y="42"/>
                    </a:lnTo>
                    <a:lnTo>
                      <a:pt x="0" y="81"/>
                    </a:lnTo>
                    <a:lnTo>
                      <a:pt x="12" y="114"/>
                    </a:lnTo>
                    <a:lnTo>
                      <a:pt x="38" y="127"/>
                    </a:lnTo>
                    <a:lnTo>
                      <a:pt x="82" y="110"/>
                    </a:lnTo>
                    <a:lnTo>
                      <a:pt x="92" y="76"/>
                    </a:lnTo>
                    <a:lnTo>
                      <a:pt x="92" y="72"/>
                    </a:lnTo>
                  </a:path>
                </a:pathLst>
              </a:custGeom>
              <a:pattFill prst="wdUpDiag">
                <a:fgClr>
                  <a:srgbClr val="74FFFF"/>
                </a:fgClr>
                <a:bgClr>
                  <a:srgbClr val="C1C1C1"/>
                </a:bgClr>
              </a:pattFill>
              <a:ln w="12700" cap="rnd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0044" name="Freeform 60"/>
              <p:cNvSpPr>
                <a:spLocks/>
              </p:cNvSpPr>
              <p:nvPr/>
            </p:nvSpPr>
            <p:spPr bwMode="auto">
              <a:xfrm>
                <a:off x="3335" y="3315"/>
                <a:ext cx="39" cy="118"/>
              </a:xfrm>
              <a:custGeom>
                <a:avLst/>
                <a:gdLst>
                  <a:gd name="T0" fmla="*/ 19 w 39"/>
                  <a:gd name="T1" fmla="*/ 0 h 118"/>
                  <a:gd name="T2" fmla="*/ 38 w 39"/>
                  <a:gd name="T3" fmla="*/ 29 h 118"/>
                  <a:gd name="T4" fmla="*/ 38 w 39"/>
                  <a:gd name="T5" fmla="*/ 59 h 118"/>
                  <a:gd name="T6" fmla="*/ 38 w 39"/>
                  <a:gd name="T7" fmla="*/ 88 h 118"/>
                  <a:gd name="T8" fmla="*/ 38 w 39"/>
                  <a:gd name="T9" fmla="*/ 88 h 118"/>
                  <a:gd name="T10" fmla="*/ 19 w 39"/>
                  <a:gd name="T11" fmla="*/ 117 h 118"/>
                  <a:gd name="T12" fmla="*/ 0 w 39"/>
                  <a:gd name="T13" fmla="*/ 117 h 118"/>
                  <a:gd name="T14" fmla="*/ 0 w 39"/>
                  <a:gd name="T15" fmla="*/ 88 h 118"/>
                  <a:gd name="T16" fmla="*/ 0 w 39"/>
                  <a:gd name="T17" fmla="*/ 88 h 118"/>
                  <a:gd name="T18" fmla="*/ 19 w 39"/>
                  <a:gd name="T19" fmla="*/ 59 h 118"/>
                  <a:gd name="T20" fmla="*/ 0 w 39"/>
                  <a:gd name="T21" fmla="*/ 59 h 118"/>
                  <a:gd name="T22" fmla="*/ 0 w 39"/>
                  <a:gd name="T23" fmla="*/ 0 h 118"/>
                  <a:gd name="T24" fmla="*/ 0 w 39"/>
                  <a:gd name="T25" fmla="*/ 0 h 118"/>
                  <a:gd name="T26" fmla="*/ 19 w 39"/>
                  <a:gd name="T27" fmla="*/ 0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9" h="118">
                    <a:moveTo>
                      <a:pt x="19" y="0"/>
                    </a:moveTo>
                    <a:lnTo>
                      <a:pt x="38" y="29"/>
                    </a:lnTo>
                    <a:lnTo>
                      <a:pt x="38" y="59"/>
                    </a:lnTo>
                    <a:lnTo>
                      <a:pt x="38" y="88"/>
                    </a:lnTo>
                    <a:lnTo>
                      <a:pt x="38" y="88"/>
                    </a:lnTo>
                    <a:lnTo>
                      <a:pt x="19" y="117"/>
                    </a:lnTo>
                    <a:lnTo>
                      <a:pt x="0" y="117"/>
                    </a:lnTo>
                    <a:lnTo>
                      <a:pt x="0" y="88"/>
                    </a:lnTo>
                    <a:lnTo>
                      <a:pt x="0" y="88"/>
                    </a:lnTo>
                    <a:lnTo>
                      <a:pt x="19" y="59"/>
                    </a:lnTo>
                    <a:lnTo>
                      <a:pt x="0" y="59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9" y="0"/>
                    </a:lnTo>
                  </a:path>
                </a:pathLst>
              </a:custGeom>
              <a:solidFill>
                <a:srgbClr val="714400"/>
              </a:solidFill>
              <a:ln w="12700" cap="rnd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</p:grpSp>
        <p:sp>
          <p:nvSpPr>
            <p:cNvPr id="170045" name="Oval 61" descr="Large confetti"/>
            <p:cNvSpPr>
              <a:spLocks noChangeArrowheads="1"/>
            </p:cNvSpPr>
            <p:nvPr/>
          </p:nvSpPr>
          <p:spPr bwMode="auto">
            <a:xfrm>
              <a:off x="3560" y="3628"/>
              <a:ext cx="237" cy="253"/>
            </a:xfrm>
            <a:prstGeom prst="ellipse">
              <a:avLst/>
            </a:prstGeom>
            <a:pattFill prst="lgConfetti">
              <a:fgClr>
                <a:schemeClr val="tx1"/>
              </a:fgClr>
              <a:bgClr>
                <a:schemeClr val="bg1"/>
              </a:bgClr>
            </a:patt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50800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70046" name="Rectangle 62"/>
            <p:cNvSpPr>
              <a:spLocks noChangeArrowheads="1"/>
            </p:cNvSpPr>
            <p:nvPr/>
          </p:nvSpPr>
          <p:spPr bwMode="auto">
            <a:xfrm>
              <a:off x="104" y="1200"/>
              <a:ext cx="2614" cy="14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508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90488" tIns="44450" rIns="90488" bIns="44450">
              <a:spAutoFit/>
            </a:bodyPr>
            <a:lstStyle>
              <a:lvl1pPr defTabSz="1316038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658813" defTabSz="1316038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316038" defTabSz="1316038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974850" defTabSz="1316038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633663" defTabSz="1316038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3090863" defTabSz="1316038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3548063" defTabSz="1316038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4005263" defTabSz="1316038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4462463" defTabSz="1316038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0" hangingPunct="0"/>
              <a:r>
                <a:rPr lang="en-US" altLang="en-US" sz="3200" b="1" dirty="0">
                  <a:solidFill>
                    <a:srgbClr val="FF0000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F</a:t>
              </a:r>
              <a:r>
                <a:rPr lang="en-US" altLang="en-US" sz="3200" b="1" dirty="0"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luorescence</a:t>
              </a:r>
              <a:r>
                <a:rPr lang="en-US" altLang="en-US" sz="3200" b="1" dirty="0">
                  <a:solidFill>
                    <a:schemeClr val="tx2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 </a:t>
              </a:r>
              <a:r>
                <a:rPr lang="en-US" altLang="en-US" sz="3200" b="1" dirty="0">
                  <a:solidFill>
                    <a:srgbClr val="FF0000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A</a:t>
              </a:r>
              <a:r>
                <a:rPr lang="en-US" altLang="en-US" sz="3200" b="1" dirty="0"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ctivated</a:t>
              </a:r>
              <a:r>
                <a:rPr lang="en-US" altLang="en-US" sz="3200" b="1" dirty="0">
                  <a:solidFill>
                    <a:schemeClr val="tx2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 </a:t>
              </a:r>
            </a:p>
            <a:p>
              <a:pPr eaLnBrk="0" hangingPunct="0"/>
              <a:r>
                <a:rPr lang="en-US" altLang="en-US" sz="3200" b="1" dirty="0">
                  <a:solidFill>
                    <a:srgbClr val="FF0000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C</a:t>
              </a:r>
              <a:r>
                <a:rPr lang="en-US" altLang="en-US" sz="3200" b="1" dirty="0"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ell</a:t>
              </a:r>
              <a:r>
                <a:rPr lang="en-US" altLang="en-US" sz="3200" b="1" dirty="0">
                  <a:solidFill>
                    <a:schemeClr val="tx2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 </a:t>
              </a:r>
            </a:p>
            <a:p>
              <a:pPr eaLnBrk="0" hangingPunct="0"/>
              <a:r>
                <a:rPr lang="en-US" altLang="en-US" sz="3200" b="1" dirty="0">
                  <a:solidFill>
                    <a:srgbClr val="FF0000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S</a:t>
              </a:r>
              <a:r>
                <a:rPr lang="en-US" altLang="en-US" sz="3200" b="1" dirty="0"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orting</a:t>
              </a:r>
            </a:p>
          </p:txBody>
        </p:sp>
        <p:sp>
          <p:nvSpPr>
            <p:cNvPr id="170047" name="Rectangle 63"/>
            <p:cNvSpPr>
              <a:spLocks noChangeArrowheads="1"/>
            </p:cNvSpPr>
            <p:nvPr/>
          </p:nvSpPr>
          <p:spPr bwMode="auto">
            <a:xfrm>
              <a:off x="1049" y="2672"/>
              <a:ext cx="1767" cy="27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508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0488" tIns="44450" rIns="90488" bIns="44450">
              <a:spAutoFit/>
            </a:bodyPr>
            <a:lstStyle>
              <a:lvl1pPr defTabSz="1316038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658813" defTabSz="1316038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316038" defTabSz="1316038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974850" defTabSz="1316038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633663" defTabSz="1316038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3090863" defTabSz="1316038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3548063" defTabSz="1316038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4005263" defTabSz="1316038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4462463" defTabSz="1316038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0" hangingPunct="0"/>
              <a:r>
                <a:rPr lang="en-US" altLang="en-US" sz="2000" b="1" dirty="0"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Charged plates</a:t>
              </a:r>
            </a:p>
          </p:txBody>
        </p:sp>
        <p:sp>
          <p:nvSpPr>
            <p:cNvPr id="170048" name="Rectangle 64"/>
            <p:cNvSpPr>
              <a:spLocks noChangeArrowheads="1"/>
            </p:cNvSpPr>
            <p:nvPr/>
          </p:nvSpPr>
          <p:spPr bwMode="auto">
            <a:xfrm>
              <a:off x="549" y="3257"/>
              <a:ext cx="2126" cy="49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508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0488" tIns="44450" rIns="90488" bIns="44450">
              <a:spAutoFit/>
            </a:bodyPr>
            <a:lstStyle>
              <a:lvl1pPr defTabSz="1316038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658813" defTabSz="1316038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316038" defTabSz="1316038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974850" defTabSz="1316038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633663" defTabSz="1316038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3090863" defTabSz="1316038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3548063" defTabSz="1316038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4005263" defTabSz="1316038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4462463" defTabSz="1316038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0" hangingPunct="0"/>
              <a:r>
                <a:rPr lang="en-US" altLang="en-US" sz="2000" b="1" dirty="0"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Single cells sorted</a:t>
              </a:r>
            </a:p>
            <a:p>
              <a:pPr algn="ctr" eaLnBrk="0" hangingPunct="0"/>
              <a:r>
                <a:rPr lang="en-US" altLang="en-US" sz="2000" b="1" dirty="0"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into test tubes</a:t>
              </a:r>
            </a:p>
          </p:txBody>
        </p:sp>
        <p:sp>
          <p:nvSpPr>
            <p:cNvPr id="170049" name="Freeform 65"/>
            <p:cNvSpPr>
              <a:spLocks/>
            </p:cNvSpPr>
            <p:nvPr/>
          </p:nvSpPr>
          <p:spPr bwMode="auto">
            <a:xfrm>
              <a:off x="3559" y="1304"/>
              <a:ext cx="80" cy="73"/>
            </a:xfrm>
            <a:custGeom>
              <a:avLst/>
              <a:gdLst>
                <a:gd name="T0" fmla="*/ 37 w 74"/>
                <a:gd name="T1" fmla="*/ 0 h 73"/>
                <a:gd name="T2" fmla="*/ 73 w 74"/>
                <a:gd name="T3" fmla="*/ 18 h 73"/>
                <a:gd name="T4" fmla="*/ 73 w 74"/>
                <a:gd name="T5" fmla="*/ 36 h 73"/>
                <a:gd name="T6" fmla="*/ 73 w 74"/>
                <a:gd name="T7" fmla="*/ 54 h 73"/>
                <a:gd name="T8" fmla="*/ 73 w 74"/>
                <a:gd name="T9" fmla="*/ 54 h 73"/>
                <a:gd name="T10" fmla="*/ 37 w 74"/>
                <a:gd name="T11" fmla="*/ 72 h 73"/>
                <a:gd name="T12" fmla="*/ 0 w 74"/>
                <a:gd name="T13" fmla="*/ 72 h 73"/>
                <a:gd name="T14" fmla="*/ 0 w 74"/>
                <a:gd name="T15" fmla="*/ 54 h 73"/>
                <a:gd name="T16" fmla="*/ 0 w 74"/>
                <a:gd name="T17" fmla="*/ 54 h 73"/>
                <a:gd name="T18" fmla="*/ 37 w 74"/>
                <a:gd name="T19" fmla="*/ 36 h 73"/>
                <a:gd name="T20" fmla="*/ 0 w 74"/>
                <a:gd name="T21" fmla="*/ 36 h 73"/>
                <a:gd name="T22" fmla="*/ 0 w 74"/>
                <a:gd name="T23" fmla="*/ 0 h 73"/>
                <a:gd name="T24" fmla="*/ 0 w 74"/>
                <a:gd name="T25" fmla="*/ 0 h 73"/>
                <a:gd name="T26" fmla="*/ 37 w 74"/>
                <a:gd name="T27" fmla="*/ 0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4" h="73">
                  <a:moveTo>
                    <a:pt x="37" y="0"/>
                  </a:moveTo>
                  <a:lnTo>
                    <a:pt x="73" y="18"/>
                  </a:lnTo>
                  <a:lnTo>
                    <a:pt x="73" y="36"/>
                  </a:lnTo>
                  <a:lnTo>
                    <a:pt x="73" y="54"/>
                  </a:lnTo>
                  <a:lnTo>
                    <a:pt x="73" y="54"/>
                  </a:lnTo>
                  <a:lnTo>
                    <a:pt x="37" y="72"/>
                  </a:lnTo>
                  <a:lnTo>
                    <a:pt x="0" y="72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37" y="36"/>
                  </a:lnTo>
                  <a:lnTo>
                    <a:pt x="0" y="36"/>
                  </a:lnTo>
                  <a:lnTo>
                    <a:pt x="0" y="0"/>
                  </a:lnTo>
                  <a:lnTo>
                    <a:pt x="0" y="0"/>
                  </a:lnTo>
                  <a:lnTo>
                    <a:pt x="37" y="0"/>
                  </a:lnTo>
                </a:path>
              </a:pathLst>
            </a:custGeom>
            <a:solidFill>
              <a:srgbClr val="714400"/>
            </a:solidFill>
            <a:ln w="12700" cap="rnd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70050" name="Freeform 66"/>
            <p:cNvSpPr>
              <a:spLocks/>
            </p:cNvSpPr>
            <p:nvPr/>
          </p:nvSpPr>
          <p:spPr bwMode="auto">
            <a:xfrm>
              <a:off x="4707" y="1118"/>
              <a:ext cx="128" cy="221"/>
            </a:xfrm>
            <a:custGeom>
              <a:avLst/>
              <a:gdLst>
                <a:gd name="T0" fmla="*/ 0 w 118"/>
                <a:gd name="T1" fmla="*/ 0 h 221"/>
                <a:gd name="T2" fmla="*/ 117 w 118"/>
                <a:gd name="T3" fmla="*/ 0 h 221"/>
                <a:gd name="T4" fmla="*/ 117 w 118"/>
                <a:gd name="T5" fmla="*/ 220 h 221"/>
                <a:gd name="T6" fmla="*/ 0 w 118"/>
                <a:gd name="T7" fmla="*/ 220 h 221"/>
                <a:gd name="T8" fmla="*/ 0 w 118"/>
                <a:gd name="T9" fmla="*/ 0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8" h="221">
                  <a:moveTo>
                    <a:pt x="0" y="0"/>
                  </a:moveTo>
                  <a:lnTo>
                    <a:pt x="117" y="0"/>
                  </a:lnTo>
                  <a:lnTo>
                    <a:pt x="117" y="220"/>
                  </a:lnTo>
                  <a:lnTo>
                    <a:pt x="0" y="220"/>
                  </a:lnTo>
                  <a:lnTo>
                    <a:pt x="0" y="0"/>
                  </a:lnTo>
                </a:path>
              </a:pathLst>
            </a:custGeom>
            <a:gradFill rotWithShape="0">
              <a:gsLst>
                <a:gs pos="0">
                  <a:srgbClr val="DADADA"/>
                </a:gs>
                <a:gs pos="100000">
                  <a:srgbClr val="DADADA">
                    <a:gamma/>
                    <a:shade val="20000"/>
                    <a:invGamma/>
                  </a:srgbClr>
                </a:gs>
              </a:gsLst>
              <a:path path="rect">
                <a:fillToRect l="50000" t="50000" r="50000" b="50000"/>
              </a:path>
            </a:gradFill>
            <a:ln w="25400" cap="rnd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70051" name="Rectangle 67"/>
            <p:cNvSpPr>
              <a:spLocks noChangeArrowheads="1"/>
            </p:cNvSpPr>
            <p:nvPr/>
          </p:nvSpPr>
          <p:spPr bwMode="auto">
            <a:xfrm>
              <a:off x="4798" y="1098"/>
              <a:ext cx="1354" cy="27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508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0488" tIns="44450" rIns="90488" bIns="44450">
              <a:spAutoFit/>
            </a:bodyPr>
            <a:lstStyle>
              <a:lvl1pPr defTabSz="1316038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658813" defTabSz="1316038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316038" defTabSz="1316038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974850" defTabSz="1316038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633663" defTabSz="1316038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3090863" defTabSz="1316038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3548063" defTabSz="1316038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4005263" defTabSz="1316038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4462463" defTabSz="1316038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0" hangingPunct="0"/>
              <a:r>
                <a:rPr lang="en-US" altLang="en-US" sz="2000" b="1" dirty="0"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FSC Sensor</a:t>
              </a:r>
            </a:p>
          </p:txBody>
        </p:sp>
        <p:sp>
          <p:nvSpPr>
            <p:cNvPr id="170052" name="Rectangle 68"/>
            <p:cNvSpPr>
              <a:spLocks noChangeArrowheads="1"/>
            </p:cNvSpPr>
            <p:nvPr/>
          </p:nvSpPr>
          <p:spPr bwMode="auto">
            <a:xfrm>
              <a:off x="3851" y="1657"/>
              <a:ext cx="2536" cy="27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508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0488" tIns="44450" rIns="90488" bIns="44450">
              <a:spAutoFit/>
            </a:bodyPr>
            <a:lstStyle>
              <a:lvl1pPr defTabSz="1316038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658813" defTabSz="1316038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316038" defTabSz="1316038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974850" defTabSz="1316038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633663" defTabSz="1316038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3090863" defTabSz="1316038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3548063" defTabSz="1316038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4005263" defTabSz="1316038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4462463" defTabSz="1316038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0" hangingPunct="0"/>
              <a:r>
                <a:rPr lang="en-US" altLang="en-US" sz="2000" b="1" dirty="0"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Fluorescence detector</a:t>
              </a:r>
            </a:p>
          </p:txBody>
        </p:sp>
        <p:sp>
          <p:nvSpPr>
            <p:cNvPr id="170053" name="Line 69"/>
            <p:cNvSpPr>
              <a:spLocks noChangeShapeType="1"/>
            </p:cNvSpPr>
            <p:nvPr/>
          </p:nvSpPr>
          <p:spPr bwMode="auto">
            <a:xfrm flipV="1">
              <a:off x="4016" y="1196"/>
              <a:ext cx="671" cy="17"/>
            </a:xfrm>
            <a:prstGeom prst="line">
              <a:avLst/>
            </a:prstGeom>
            <a:noFill/>
            <a:ln w="25400">
              <a:solidFill>
                <a:srgbClr val="FFFF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70054" name="Line 70"/>
            <p:cNvSpPr>
              <a:spLocks noChangeShapeType="1"/>
            </p:cNvSpPr>
            <p:nvPr/>
          </p:nvSpPr>
          <p:spPr bwMode="auto">
            <a:xfrm flipV="1">
              <a:off x="4024" y="1140"/>
              <a:ext cx="664" cy="37"/>
            </a:xfrm>
            <a:prstGeom prst="line">
              <a:avLst/>
            </a:prstGeom>
            <a:noFill/>
            <a:ln w="25400">
              <a:solidFill>
                <a:srgbClr val="FFFF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70055" name="Line 71"/>
            <p:cNvSpPr>
              <a:spLocks noChangeShapeType="1"/>
            </p:cNvSpPr>
            <p:nvPr/>
          </p:nvSpPr>
          <p:spPr bwMode="auto">
            <a:xfrm>
              <a:off x="4029" y="1252"/>
              <a:ext cx="661" cy="12"/>
            </a:xfrm>
            <a:prstGeom prst="line">
              <a:avLst/>
            </a:prstGeom>
            <a:noFill/>
            <a:ln w="25400">
              <a:solidFill>
                <a:srgbClr val="FFFF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70056" name="Line 72"/>
            <p:cNvSpPr>
              <a:spLocks noChangeShapeType="1"/>
            </p:cNvSpPr>
            <p:nvPr/>
          </p:nvSpPr>
          <p:spPr bwMode="auto">
            <a:xfrm>
              <a:off x="3553" y="1235"/>
              <a:ext cx="247" cy="350"/>
            </a:xfrm>
            <a:prstGeom prst="line">
              <a:avLst/>
            </a:prstGeom>
            <a:noFill/>
            <a:ln w="50800">
              <a:solidFill>
                <a:srgbClr val="FFFF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70057" name="Line 73"/>
            <p:cNvSpPr>
              <a:spLocks noChangeShapeType="1"/>
            </p:cNvSpPr>
            <p:nvPr/>
          </p:nvSpPr>
          <p:spPr bwMode="auto">
            <a:xfrm>
              <a:off x="3741" y="1219"/>
              <a:ext cx="444" cy="314"/>
            </a:xfrm>
            <a:prstGeom prst="line">
              <a:avLst/>
            </a:prstGeom>
            <a:noFill/>
            <a:ln w="50800">
              <a:solidFill>
                <a:srgbClr val="FFFF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70058" name="Line 74"/>
            <p:cNvSpPr>
              <a:spLocks noChangeShapeType="1"/>
            </p:cNvSpPr>
            <p:nvPr/>
          </p:nvSpPr>
          <p:spPr bwMode="auto">
            <a:xfrm>
              <a:off x="3719" y="1241"/>
              <a:ext cx="433" cy="317"/>
            </a:xfrm>
            <a:prstGeom prst="line">
              <a:avLst/>
            </a:prstGeom>
            <a:noFill/>
            <a:ln w="25400">
              <a:solidFill>
                <a:srgbClr val="FF3938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70059" name="Line 75"/>
            <p:cNvSpPr>
              <a:spLocks noChangeShapeType="1"/>
            </p:cNvSpPr>
            <p:nvPr/>
          </p:nvSpPr>
          <p:spPr bwMode="auto">
            <a:xfrm>
              <a:off x="3692" y="1249"/>
              <a:ext cx="369" cy="307"/>
            </a:xfrm>
            <a:prstGeom prst="line">
              <a:avLst/>
            </a:prstGeom>
            <a:noFill/>
            <a:ln w="25400">
              <a:solidFill>
                <a:srgbClr val="741B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70060" name="Line 76"/>
            <p:cNvSpPr>
              <a:spLocks noChangeShapeType="1"/>
            </p:cNvSpPr>
            <p:nvPr/>
          </p:nvSpPr>
          <p:spPr bwMode="auto">
            <a:xfrm>
              <a:off x="3664" y="1264"/>
              <a:ext cx="272" cy="280"/>
            </a:xfrm>
            <a:prstGeom prst="line">
              <a:avLst/>
            </a:prstGeom>
            <a:noFill/>
            <a:ln w="25400">
              <a:solidFill>
                <a:schemeClr val="accent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70061" name="Line 77"/>
            <p:cNvSpPr>
              <a:spLocks noChangeShapeType="1"/>
            </p:cNvSpPr>
            <p:nvPr/>
          </p:nvSpPr>
          <p:spPr bwMode="auto">
            <a:xfrm>
              <a:off x="3629" y="1268"/>
              <a:ext cx="219" cy="261"/>
            </a:xfrm>
            <a:prstGeom prst="line">
              <a:avLst/>
            </a:prstGeom>
            <a:noFill/>
            <a:ln w="25400">
              <a:solidFill>
                <a:srgbClr val="FFFF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70062" name="Oval 78"/>
            <p:cNvSpPr>
              <a:spLocks noChangeArrowheads="1"/>
            </p:cNvSpPr>
            <p:nvPr/>
          </p:nvSpPr>
          <p:spPr bwMode="auto">
            <a:xfrm>
              <a:off x="3768" y="1505"/>
              <a:ext cx="508" cy="158"/>
            </a:xfrm>
            <a:prstGeom prst="ellipse">
              <a:avLst/>
            </a:prstGeom>
            <a:gradFill rotWithShape="0">
              <a:gsLst>
                <a:gs pos="0">
                  <a:srgbClr val="DADADA"/>
                </a:gs>
                <a:gs pos="100000">
                  <a:srgbClr val="DADADA">
                    <a:gamma/>
                    <a:shade val="20000"/>
                    <a:invGamma/>
                  </a:srgbClr>
                </a:gs>
              </a:gsLst>
              <a:path path="shape">
                <a:fillToRect l="50000" t="50000" r="50000" b="50000"/>
              </a:path>
            </a:gradFill>
            <a:ln w="25400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grpSp>
          <p:nvGrpSpPr>
            <p:cNvPr id="170063" name="Group 79"/>
            <p:cNvGrpSpPr>
              <a:grpSpLocks/>
            </p:cNvGrpSpPr>
            <p:nvPr/>
          </p:nvGrpSpPr>
          <p:grpSpPr bwMode="auto">
            <a:xfrm>
              <a:off x="3809" y="1528"/>
              <a:ext cx="406" cy="71"/>
              <a:chOff x="3516" y="1528"/>
              <a:chExt cx="375" cy="71"/>
            </a:xfrm>
          </p:grpSpPr>
          <p:sp>
            <p:nvSpPr>
              <p:cNvPr id="170064" name="Oval 80"/>
              <p:cNvSpPr>
                <a:spLocks noChangeArrowheads="1"/>
              </p:cNvSpPr>
              <p:nvPr/>
            </p:nvSpPr>
            <p:spPr bwMode="auto">
              <a:xfrm>
                <a:off x="3516" y="1548"/>
                <a:ext cx="80" cy="51"/>
              </a:xfrm>
              <a:prstGeom prst="ellipse">
                <a:avLst/>
              </a:prstGeom>
              <a:solidFill>
                <a:srgbClr val="FFF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70065" name="Oval 81"/>
              <p:cNvSpPr>
                <a:spLocks noChangeArrowheads="1"/>
              </p:cNvSpPr>
              <p:nvPr/>
            </p:nvSpPr>
            <p:spPr bwMode="auto">
              <a:xfrm>
                <a:off x="3623" y="1540"/>
                <a:ext cx="52" cy="23"/>
              </a:xfrm>
              <a:prstGeom prst="ellipse">
                <a:avLst/>
              </a:prstGeom>
              <a:solidFill>
                <a:schemeClr val="accent2"/>
              </a:solidFill>
              <a:ln w="50800">
                <a:solidFill>
                  <a:schemeClr val="accent2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70066" name="Oval 82"/>
              <p:cNvSpPr>
                <a:spLocks noChangeArrowheads="1"/>
              </p:cNvSpPr>
              <p:nvPr/>
            </p:nvSpPr>
            <p:spPr bwMode="auto">
              <a:xfrm>
                <a:off x="3716" y="1528"/>
                <a:ext cx="76" cy="46"/>
              </a:xfrm>
              <a:prstGeom prst="ellipse">
                <a:avLst/>
              </a:prstGeom>
              <a:solidFill>
                <a:srgbClr val="741BFF"/>
              </a:solidFill>
              <a:ln w="12700">
                <a:solidFill>
                  <a:srgbClr val="741B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70067" name="Oval 83"/>
              <p:cNvSpPr>
                <a:spLocks noChangeArrowheads="1"/>
              </p:cNvSpPr>
              <p:nvPr/>
            </p:nvSpPr>
            <p:spPr bwMode="auto">
              <a:xfrm>
                <a:off x="3815" y="1539"/>
                <a:ext cx="76" cy="46"/>
              </a:xfrm>
              <a:prstGeom prst="ellipse">
                <a:avLst/>
              </a:prstGeom>
              <a:solidFill>
                <a:srgbClr val="FF3938"/>
              </a:solidFill>
              <a:ln w="12700">
                <a:solidFill>
                  <a:srgbClr val="FF3938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</p:grpSp>
      </p:grpSp>
      <p:grpSp>
        <p:nvGrpSpPr>
          <p:cNvPr id="84" name="Group 83"/>
          <p:cNvGrpSpPr/>
          <p:nvPr/>
        </p:nvGrpSpPr>
        <p:grpSpPr>
          <a:xfrm>
            <a:off x="0" y="5607698"/>
            <a:ext cx="12192000" cy="1250302"/>
            <a:chOff x="0" y="5607698"/>
            <a:chExt cx="12192000" cy="1250302"/>
          </a:xfrm>
        </p:grpSpPr>
        <p:sp>
          <p:nvSpPr>
            <p:cNvPr id="85" name="Rectangle 84"/>
            <p:cNvSpPr/>
            <p:nvPr/>
          </p:nvSpPr>
          <p:spPr>
            <a:xfrm>
              <a:off x="0" y="5607698"/>
              <a:ext cx="12192000" cy="1250302"/>
            </a:xfrm>
            <a:prstGeom prst="rect">
              <a:avLst/>
            </a:prstGeom>
            <a:solidFill>
              <a:srgbClr val="FFF6D9"/>
            </a:solidFill>
            <a:ln>
              <a:gradFill>
                <a:gsLst>
                  <a:gs pos="0">
                    <a:schemeClr val="accent1">
                      <a:lumMod val="5000"/>
                      <a:lumOff val="95000"/>
                    </a:schemeClr>
                  </a:gs>
                  <a:gs pos="74000">
                    <a:schemeClr val="accent1">
                      <a:lumMod val="45000"/>
                      <a:lumOff val="55000"/>
                    </a:schemeClr>
                  </a:gs>
                  <a:gs pos="40000">
                    <a:schemeClr val="accent1">
                      <a:lumMod val="45000"/>
                      <a:lumOff val="55000"/>
                    </a:schemeClr>
                  </a:gs>
                  <a:gs pos="100000">
                    <a:schemeClr val="accent1">
                      <a:lumMod val="30000"/>
                      <a:lumOff val="70000"/>
                    </a:schemeClr>
                  </a:gs>
                </a:gsLst>
                <a:lin ang="5400000" scaled="1"/>
              </a:gradFill>
            </a:ln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GB" sz="2400" b="1" dirty="0">
                  <a:solidFill>
                    <a:srgbClr val="FF0000"/>
                  </a:solidFill>
                </a:rPr>
                <a:t>				Malcolm Needs CSci FIBMS FBBTS</a:t>
              </a:r>
            </a:p>
          </p:txBody>
        </p:sp>
        <p:sp>
          <p:nvSpPr>
            <p:cNvPr id="86" name="Oval 85"/>
            <p:cNvSpPr>
              <a:spLocks noChangeAspect="1"/>
            </p:cNvSpPr>
            <p:nvPr/>
          </p:nvSpPr>
          <p:spPr bwMode="auto">
            <a:xfrm rot="5400000">
              <a:off x="281710" y="5734174"/>
              <a:ext cx="972015" cy="971652"/>
            </a:xfrm>
            <a:prstGeom prst="ellipse">
              <a:avLst/>
            </a:prstGeom>
            <a:solidFill>
              <a:srgbClr val="FF1111">
                <a:alpha val="93333"/>
              </a:srgbClr>
            </a:solidFill>
            <a:ln w="38100" cap="flat" cmpd="sng" algn="ctr">
              <a:solidFill>
                <a:srgbClr val="C00000"/>
              </a:solidFill>
              <a:prstDash val="solid"/>
              <a:round/>
              <a:headEnd type="none" w="med" len="med"/>
              <a:tailEnd type="none" w="med" len="med"/>
            </a:ln>
            <a:effectLst>
              <a:outerShdw sx="1000" sy="1000" algn="ctr" rotWithShape="0">
                <a:srgbClr val="000000"/>
              </a:outerShdw>
              <a:reflection endPos="0" dir="5400000" sy="-100000" algn="bl" rotWithShape="0"/>
            </a:effectLst>
            <a:scene3d>
              <a:camera prst="obliqueBottomRight"/>
              <a:lightRig rig="threePt" dir="t"/>
            </a:scene3d>
            <a:sp3d>
              <a:bevelT w="254000" prst="slope"/>
              <a:bevelB w="114300" prst="artDeco"/>
            </a:sp3d>
          </p:spPr>
          <p:txBody>
            <a:bodyPr/>
            <a:lstStyle/>
            <a:p>
              <a:pPr defTabSz="914400" eaLnBrk="0" hangingPunct="0">
                <a:defRPr/>
              </a:pPr>
              <a:endParaRPr lang="en-GB" sz="2400">
                <a:latin typeface="Times New Roman" charset="0"/>
                <a:cs typeface="+mn-cs"/>
              </a:endParaRPr>
            </a:p>
          </p:txBody>
        </p:sp>
        <p:grpSp>
          <p:nvGrpSpPr>
            <p:cNvPr id="87" name="Group 7"/>
            <p:cNvGrpSpPr>
              <a:grpSpLocks noChangeAspect="1"/>
            </p:cNvGrpSpPr>
            <p:nvPr/>
          </p:nvGrpSpPr>
          <p:grpSpPr bwMode="auto">
            <a:xfrm>
              <a:off x="1446003" y="6071153"/>
              <a:ext cx="463617" cy="516607"/>
              <a:chOff x="2839" y="1944"/>
              <a:chExt cx="596" cy="664"/>
            </a:xfrm>
          </p:grpSpPr>
          <p:sp>
            <p:nvSpPr>
              <p:cNvPr id="359" name="Line 8"/>
              <p:cNvSpPr>
                <a:spLocks noChangeAspect="1" noChangeShapeType="1"/>
              </p:cNvSpPr>
              <p:nvPr/>
            </p:nvSpPr>
            <p:spPr bwMode="auto">
              <a:xfrm rot="2543020">
                <a:off x="3080" y="2403"/>
                <a:ext cx="90" cy="6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60" name="Line 9"/>
              <p:cNvSpPr>
                <a:spLocks noChangeAspect="1" noChangeShapeType="1"/>
              </p:cNvSpPr>
              <p:nvPr/>
            </p:nvSpPr>
            <p:spPr bwMode="auto">
              <a:xfrm rot="2543020" flipH="1">
                <a:off x="2927" y="2250"/>
                <a:ext cx="60" cy="6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61" name="Line 10"/>
              <p:cNvSpPr>
                <a:spLocks noChangeAspect="1" noChangeShapeType="1"/>
              </p:cNvSpPr>
              <p:nvPr/>
            </p:nvSpPr>
            <p:spPr bwMode="auto">
              <a:xfrm rot="2543020">
                <a:off x="2969" y="2374"/>
                <a:ext cx="9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62" name="Line 11"/>
              <p:cNvSpPr>
                <a:spLocks noChangeAspect="1" noChangeShapeType="1"/>
              </p:cNvSpPr>
              <p:nvPr/>
            </p:nvSpPr>
            <p:spPr bwMode="auto">
              <a:xfrm rot="2543020">
                <a:off x="2989" y="2352"/>
                <a:ext cx="9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63" name="Rectangle 12"/>
              <p:cNvSpPr>
                <a:spLocks noChangeAspect="1" noChangeArrowheads="1"/>
              </p:cNvSpPr>
              <p:nvPr/>
            </p:nvSpPr>
            <p:spPr bwMode="auto">
              <a:xfrm rot="4906894">
                <a:off x="3231" y="2177"/>
                <a:ext cx="50" cy="30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64" name="Rectangle 13"/>
              <p:cNvSpPr>
                <a:spLocks noChangeAspect="1" noChangeArrowheads="1"/>
              </p:cNvSpPr>
              <p:nvPr/>
            </p:nvSpPr>
            <p:spPr bwMode="auto">
              <a:xfrm rot="4862429">
                <a:off x="3258" y="2301"/>
                <a:ext cx="49" cy="30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65" name="Rectangle 14"/>
              <p:cNvSpPr>
                <a:spLocks noChangeAspect="1" noChangeArrowheads="1"/>
              </p:cNvSpPr>
              <p:nvPr/>
            </p:nvSpPr>
            <p:spPr bwMode="auto">
              <a:xfrm rot="2543020">
                <a:off x="3017" y="2344"/>
                <a:ext cx="50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66" name="Rectangle 15"/>
              <p:cNvSpPr>
                <a:spLocks noChangeAspect="1" noChangeArrowheads="1"/>
              </p:cNvSpPr>
              <p:nvPr/>
            </p:nvSpPr>
            <p:spPr bwMode="auto">
              <a:xfrm rot="2543020">
                <a:off x="2915" y="2456"/>
                <a:ext cx="50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67" name="Rectangle 16"/>
              <p:cNvSpPr>
                <a:spLocks noChangeAspect="1" noChangeArrowheads="1"/>
              </p:cNvSpPr>
              <p:nvPr/>
            </p:nvSpPr>
            <p:spPr bwMode="auto">
              <a:xfrm rot="2543020">
                <a:off x="2942" y="2275"/>
                <a:ext cx="49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68" name="Rectangle 17"/>
              <p:cNvSpPr>
                <a:spLocks noChangeAspect="1" noChangeArrowheads="1"/>
              </p:cNvSpPr>
              <p:nvPr/>
            </p:nvSpPr>
            <p:spPr bwMode="auto">
              <a:xfrm rot="10736418">
                <a:off x="2996" y="1944"/>
                <a:ext cx="49" cy="3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69" name="Rectangle 18"/>
              <p:cNvSpPr>
                <a:spLocks noChangeAspect="1" noChangeArrowheads="1"/>
              </p:cNvSpPr>
              <p:nvPr/>
            </p:nvSpPr>
            <p:spPr bwMode="auto">
              <a:xfrm rot="2543020">
                <a:off x="2839" y="2388"/>
                <a:ext cx="49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0" name="Rectangle 19"/>
              <p:cNvSpPr>
                <a:spLocks noChangeAspect="1" noChangeArrowheads="1"/>
              </p:cNvSpPr>
              <p:nvPr/>
            </p:nvSpPr>
            <p:spPr bwMode="auto">
              <a:xfrm rot="10736418">
                <a:off x="2867" y="1950"/>
                <a:ext cx="49" cy="3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371" name="AutoShape 20"/>
              <p:cNvCxnSpPr>
                <a:cxnSpLocks noChangeAspect="1" noChangeShapeType="1"/>
                <a:stCxn id="370" idx="3"/>
                <a:endCxn id="370" idx="1"/>
              </p:cNvCxnSpPr>
              <p:nvPr/>
            </p:nvCxnSpPr>
            <p:spPr bwMode="auto">
              <a:xfrm>
                <a:off x="2868" y="2118"/>
                <a:ext cx="49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72" name="AutoShape 21"/>
              <p:cNvCxnSpPr>
                <a:cxnSpLocks noChangeAspect="1" noChangeShapeType="1"/>
                <a:stCxn id="370" idx="1"/>
                <a:endCxn id="370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73" name="AutoShape 22"/>
              <p:cNvCxnSpPr>
                <a:cxnSpLocks noChangeAspect="1" noChangeShapeType="1"/>
                <a:stCxn id="370" idx="1"/>
                <a:endCxn id="370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74" name="AutoShape 23"/>
              <p:cNvCxnSpPr>
                <a:cxnSpLocks noChangeAspect="1" noChangeShapeType="1"/>
                <a:stCxn id="370" idx="1"/>
                <a:endCxn id="370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75" name="AutoShape 24"/>
              <p:cNvCxnSpPr>
                <a:cxnSpLocks noChangeAspect="1" noChangeShapeType="1"/>
                <a:stCxn id="370" idx="1"/>
                <a:endCxn id="370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76" name="AutoShape 25"/>
              <p:cNvCxnSpPr>
                <a:cxnSpLocks noChangeAspect="1" noChangeShapeType="1"/>
                <a:stCxn id="364" idx="3"/>
                <a:endCxn id="364" idx="1"/>
              </p:cNvCxnSpPr>
              <p:nvPr/>
            </p:nvCxnSpPr>
            <p:spPr bwMode="auto">
              <a:xfrm flipH="1" flipV="1">
                <a:off x="3280" y="2430"/>
                <a:ext cx="8" cy="4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77" name="AutoShape 26"/>
              <p:cNvCxnSpPr>
                <a:cxnSpLocks noChangeAspect="1" noChangeShapeType="1"/>
                <a:stCxn id="370" idx="1"/>
                <a:endCxn id="370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78" name="AutoShape 27"/>
              <p:cNvCxnSpPr>
                <a:cxnSpLocks noChangeAspect="1" noChangeShapeType="1"/>
                <a:stCxn id="370" idx="1"/>
                <a:endCxn id="370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79" name="AutoShape 28"/>
              <p:cNvCxnSpPr>
                <a:cxnSpLocks noChangeAspect="1" noChangeShapeType="1"/>
                <a:stCxn id="370" idx="1"/>
                <a:endCxn id="370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80" name="AutoShape 29"/>
              <p:cNvCxnSpPr>
                <a:cxnSpLocks noChangeAspect="1" noChangeShapeType="1"/>
              </p:cNvCxnSpPr>
              <p:nvPr/>
            </p:nvCxnSpPr>
            <p:spPr bwMode="auto">
              <a:xfrm rot="2543020" flipV="1">
                <a:off x="2997" y="2091"/>
                <a:ext cx="36" cy="34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81" name="AutoShape 30"/>
              <p:cNvCxnSpPr>
                <a:cxnSpLocks noChangeAspect="1" noChangeShapeType="1"/>
              </p:cNvCxnSpPr>
              <p:nvPr/>
            </p:nvCxnSpPr>
            <p:spPr bwMode="auto">
              <a:xfrm rot="2543020" flipH="1" flipV="1">
                <a:off x="3243" y="2317"/>
                <a:ext cx="38" cy="31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82" name="AutoShape 31"/>
              <p:cNvCxnSpPr>
                <a:cxnSpLocks noChangeAspect="1" noChangeShapeType="1"/>
                <a:stCxn id="364" idx="1"/>
                <a:endCxn id="364" idx="1"/>
              </p:cNvCxnSpPr>
              <p:nvPr/>
            </p:nvCxnSpPr>
            <p:spPr bwMode="auto">
              <a:xfrm>
                <a:off x="3280" y="2430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383" name="Line 32"/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868" y="2421"/>
                <a:ext cx="0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84" name="Line 33"/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970" y="2309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85" name="Line 34"/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935" y="2482"/>
                <a:ext cx="0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86" name="Line 35"/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3038" y="2370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87" name="Line 36"/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339" y="2399"/>
                <a:ext cx="1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88" name="Line 37"/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191" y="2427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89" name="Line 38"/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335" y="2270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90" name="Line 39"/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185" y="2299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91" name="Line 40"/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2893" y="1991"/>
                <a:ext cx="1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92" name="Line 41"/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3021" y="1984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93" name="Line 42"/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2900" y="2163"/>
                <a:ext cx="1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94" name="Line 43"/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3029" y="2156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95" name="Oval 44"/>
              <p:cNvSpPr>
                <a:spLocks noChangeAspect="1" noChangeArrowheads="1"/>
              </p:cNvSpPr>
              <p:nvPr/>
            </p:nvSpPr>
            <p:spPr bwMode="auto">
              <a:xfrm rot="2543020">
                <a:off x="2991" y="2406"/>
                <a:ext cx="20" cy="2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96" name="Oval 45"/>
              <p:cNvSpPr>
                <a:spLocks noChangeAspect="1" noChangeArrowheads="1"/>
              </p:cNvSpPr>
              <p:nvPr/>
            </p:nvSpPr>
            <p:spPr bwMode="auto">
              <a:xfrm rot="2543020">
                <a:off x="2964" y="2382"/>
                <a:ext cx="20" cy="2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</p:grpSp>
        <p:grpSp>
          <p:nvGrpSpPr>
            <p:cNvPr id="88" name="Group 397"/>
            <p:cNvGrpSpPr>
              <a:grpSpLocks noChangeAspect="1"/>
            </p:cNvGrpSpPr>
            <p:nvPr/>
          </p:nvGrpSpPr>
          <p:grpSpPr bwMode="auto">
            <a:xfrm>
              <a:off x="1982621" y="5735053"/>
              <a:ext cx="1024036" cy="1019723"/>
              <a:chOff x="3600" y="1632"/>
              <a:chExt cx="1594" cy="1587"/>
            </a:xfrm>
          </p:grpSpPr>
          <p:sp>
            <p:nvSpPr>
              <p:cNvPr id="89" name="Line 141"/>
              <p:cNvSpPr>
                <a:spLocks noChangeAspect="1" noChangeShapeType="1"/>
              </p:cNvSpPr>
              <p:nvPr/>
            </p:nvSpPr>
            <p:spPr bwMode="auto">
              <a:xfrm>
                <a:off x="4215" y="171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90" name="Line 142"/>
              <p:cNvSpPr>
                <a:spLocks noChangeAspect="1" noChangeShapeType="1"/>
              </p:cNvSpPr>
              <p:nvPr/>
            </p:nvSpPr>
            <p:spPr bwMode="auto">
              <a:xfrm flipH="1">
                <a:off x="4593" y="171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91" name="Rectangle 126"/>
              <p:cNvSpPr>
                <a:spLocks noChangeAspect="1" noChangeArrowheads="1"/>
              </p:cNvSpPr>
              <p:nvPr/>
            </p:nvSpPr>
            <p:spPr bwMode="auto">
              <a:xfrm rot="8193398">
                <a:off x="4242" y="1632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92" name="Rectangle 127"/>
              <p:cNvSpPr>
                <a:spLocks noChangeAspect="1" noChangeArrowheads="1"/>
              </p:cNvSpPr>
              <p:nvPr/>
            </p:nvSpPr>
            <p:spPr bwMode="auto">
              <a:xfrm rot="2363874">
                <a:off x="4528" y="1647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93" name="Rectangle 128"/>
              <p:cNvSpPr>
                <a:spLocks noChangeAspect="1" noChangeArrowheads="1"/>
              </p:cNvSpPr>
              <p:nvPr/>
            </p:nvSpPr>
            <p:spPr bwMode="auto">
              <a:xfrm>
                <a:off x="4217" y="1672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94" name="Line 129"/>
              <p:cNvSpPr>
                <a:spLocks noChangeAspect="1" noChangeShapeType="1"/>
              </p:cNvSpPr>
              <p:nvPr/>
            </p:nvSpPr>
            <p:spPr bwMode="auto">
              <a:xfrm flipH="1" flipV="1">
                <a:off x="4107" y="2362"/>
                <a:ext cx="27" cy="29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95" name="Line 130"/>
              <p:cNvSpPr>
                <a:spLocks noChangeAspect="1" noChangeShapeType="1"/>
              </p:cNvSpPr>
              <p:nvPr/>
            </p:nvSpPr>
            <p:spPr bwMode="auto">
              <a:xfrm flipH="1">
                <a:off x="4215" y="2741"/>
                <a:ext cx="378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6" name="Line 131"/>
              <p:cNvSpPr>
                <a:spLocks noChangeAspect="1" noChangeShapeType="1"/>
              </p:cNvSpPr>
              <p:nvPr/>
            </p:nvSpPr>
            <p:spPr bwMode="auto">
              <a:xfrm flipH="1">
                <a:off x="4674" y="2389"/>
                <a:ext cx="28" cy="29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97" name="Line 132"/>
              <p:cNvSpPr>
                <a:spLocks noChangeAspect="1" noChangeShapeType="1"/>
              </p:cNvSpPr>
              <p:nvPr/>
            </p:nvSpPr>
            <p:spPr bwMode="auto">
              <a:xfrm>
                <a:off x="4485" y="2146"/>
                <a:ext cx="162" cy="162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98" name="Line 133"/>
              <p:cNvSpPr>
                <a:spLocks noChangeAspect="1" noChangeShapeType="1"/>
              </p:cNvSpPr>
              <p:nvPr/>
            </p:nvSpPr>
            <p:spPr bwMode="auto">
              <a:xfrm flipH="1">
                <a:off x="4161" y="2146"/>
                <a:ext cx="189" cy="135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99" name="Line 134"/>
              <p:cNvSpPr>
                <a:spLocks noChangeAspect="1" noChangeShapeType="1"/>
              </p:cNvSpPr>
              <p:nvPr/>
            </p:nvSpPr>
            <p:spPr bwMode="auto">
              <a:xfrm flipH="1">
                <a:off x="4458" y="2660"/>
                <a:ext cx="27" cy="0"/>
              </a:xfrm>
              <a:prstGeom prst="line">
                <a:avLst/>
              </a:prstGeom>
              <a:noFill/>
              <a:ln w="28575">
                <a:solidFill>
                  <a:schemeClr val="hlink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0" name="Line 135"/>
              <p:cNvSpPr>
                <a:spLocks noChangeAspect="1" noChangeShapeType="1"/>
              </p:cNvSpPr>
              <p:nvPr/>
            </p:nvSpPr>
            <p:spPr bwMode="auto">
              <a:xfrm>
                <a:off x="4323" y="2633"/>
                <a:ext cx="27" cy="0"/>
              </a:xfrm>
              <a:prstGeom prst="line">
                <a:avLst/>
              </a:prstGeom>
              <a:noFill/>
              <a:ln w="28575">
                <a:solidFill>
                  <a:schemeClr val="hlink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1" name="Line 136"/>
              <p:cNvSpPr>
                <a:spLocks noChangeAspect="1" noChangeShapeType="1"/>
              </p:cNvSpPr>
              <p:nvPr/>
            </p:nvSpPr>
            <p:spPr bwMode="auto">
              <a:xfrm flipH="1">
                <a:off x="4566" y="2470"/>
                <a:ext cx="27" cy="10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02" name="Line 137"/>
              <p:cNvSpPr>
                <a:spLocks noChangeAspect="1" noChangeShapeType="1"/>
              </p:cNvSpPr>
              <p:nvPr/>
            </p:nvSpPr>
            <p:spPr bwMode="auto">
              <a:xfrm>
                <a:off x="4485" y="2281"/>
                <a:ext cx="27" cy="10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03" name="Line 138"/>
              <p:cNvSpPr>
                <a:spLocks noChangeAspect="1" noChangeShapeType="1"/>
              </p:cNvSpPr>
              <p:nvPr/>
            </p:nvSpPr>
            <p:spPr bwMode="auto">
              <a:xfrm>
                <a:off x="4215" y="2470"/>
                <a:ext cx="27" cy="8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04" name="Line 139"/>
              <p:cNvSpPr>
                <a:spLocks noChangeAspect="1" noChangeShapeType="1"/>
              </p:cNvSpPr>
              <p:nvPr/>
            </p:nvSpPr>
            <p:spPr bwMode="auto">
              <a:xfrm flipH="1">
                <a:off x="4296" y="2281"/>
                <a:ext cx="54" cy="8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05" name="Line 140"/>
              <p:cNvSpPr>
                <a:spLocks noChangeAspect="1" noChangeShapeType="1"/>
              </p:cNvSpPr>
              <p:nvPr/>
            </p:nvSpPr>
            <p:spPr bwMode="auto">
              <a:xfrm>
                <a:off x="4377" y="1902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106" name="AutoShape 143"/>
              <p:cNvCxnSpPr>
                <a:cxnSpLocks noChangeAspect="1" noChangeShapeType="1"/>
                <a:stCxn id="113" idx="0"/>
                <a:endCxn id="110" idx="0"/>
              </p:cNvCxnSpPr>
              <p:nvPr/>
            </p:nvCxnSpPr>
            <p:spPr bwMode="auto">
              <a:xfrm>
                <a:off x="4372" y="2038"/>
                <a:ext cx="91" cy="0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07" name="Rectangle 144"/>
              <p:cNvSpPr>
                <a:spLocks noChangeAspect="1" noChangeArrowheads="1"/>
              </p:cNvSpPr>
              <p:nvPr/>
            </p:nvSpPr>
            <p:spPr bwMode="auto">
              <a:xfrm>
                <a:off x="4441" y="217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08" name="Rectangle 145"/>
              <p:cNvSpPr>
                <a:spLocks noChangeAspect="1" noChangeArrowheads="1"/>
              </p:cNvSpPr>
              <p:nvPr/>
            </p:nvSpPr>
            <p:spPr bwMode="auto">
              <a:xfrm rot="2319409">
                <a:off x="4620" y="1713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09" name="Rectangle 146"/>
              <p:cNvSpPr>
                <a:spLocks noChangeAspect="1" noChangeArrowheads="1"/>
              </p:cNvSpPr>
              <p:nvPr/>
            </p:nvSpPr>
            <p:spPr bwMode="auto">
              <a:xfrm>
                <a:off x="4441" y="1902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0" name="Rectangle 147"/>
              <p:cNvSpPr>
                <a:spLocks noChangeAspect="1" noChangeArrowheads="1"/>
              </p:cNvSpPr>
              <p:nvPr/>
            </p:nvSpPr>
            <p:spPr bwMode="auto">
              <a:xfrm>
                <a:off x="4441" y="203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1" name="Rectangle 148"/>
              <p:cNvSpPr>
                <a:spLocks noChangeAspect="1" noChangeArrowheads="1"/>
              </p:cNvSpPr>
              <p:nvPr/>
            </p:nvSpPr>
            <p:spPr bwMode="auto">
              <a:xfrm>
                <a:off x="4350" y="1902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2" name="Rectangle 149"/>
              <p:cNvSpPr>
                <a:spLocks noChangeAspect="1" noChangeArrowheads="1"/>
              </p:cNvSpPr>
              <p:nvPr/>
            </p:nvSpPr>
            <p:spPr bwMode="auto">
              <a:xfrm>
                <a:off x="4350" y="217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3" name="Rectangle 150"/>
              <p:cNvSpPr>
                <a:spLocks noChangeAspect="1" noChangeArrowheads="1"/>
              </p:cNvSpPr>
              <p:nvPr/>
            </p:nvSpPr>
            <p:spPr bwMode="auto">
              <a:xfrm>
                <a:off x="4350" y="203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4" name="Rectangle 151"/>
              <p:cNvSpPr>
                <a:spLocks noChangeAspect="1" noChangeArrowheads="1"/>
              </p:cNvSpPr>
              <p:nvPr/>
            </p:nvSpPr>
            <p:spPr bwMode="auto">
              <a:xfrm rot="8193398">
                <a:off x="4161" y="1713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115" name="AutoShape 152"/>
              <p:cNvCxnSpPr>
                <a:cxnSpLocks noChangeAspect="1" noChangeShapeType="1"/>
                <a:stCxn id="114" idx="3"/>
                <a:endCxn id="114" idx="1"/>
              </p:cNvCxnSpPr>
              <p:nvPr/>
            </p:nvCxnSpPr>
            <p:spPr bwMode="auto">
              <a:xfrm flipV="1">
                <a:off x="4166" y="184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16" name="AutoShape 153"/>
              <p:cNvCxnSpPr>
                <a:cxnSpLocks noChangeAspect="1" noChangeShapeType="1"/>
                <a:stCxn id="114" idx="1"/>
                <a:endCxn id="114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17" name="AutoShape 154"/>
              <p:cNvCxnSpPr>
                <a:cxnSpLocks noChangeAspect="1" noChangeShapeType="1"/>
                <a:stCxn id="114" idx="1"/>
                <a:endCxn id="114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18" name="AutoShape 155"/>
              <p:cNvCxnSpPr>
                <a:cxnSpLocks noChangeAspect="1" noChangeShapeType="1"/>
                <a:stCxn id="114" idx="1"/>
                <a:endCxn id="114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19" name="AutoShape 156"/>
              <p:cNvCxnSpPr>
                <a:cxnSpLocks noChangeAspect="1" noChangeShapeType="1"/>
                <a:stCxn id="114" idx="1"/>
                <a:endCxn id="114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20" name="AutoShape 157"/>
              <p:cNvCxnSpPr>
                <a:cxnSpLocks noChangeAspect="1" noChangeShapeType="1"/>
                <a:stCxn id="108" idx="3"/>
                <a:endCxn id="108" idx="1"/>
              </p:cNvCxnSpPr>
              <p:nvPr/>
            </p:nvCxnSpPr>
            <p:spPr bwMode="auto">
              <a:xfrm flipH="1" flipV="1">
                <a:off x="4625" y="1834"/>
                <a:ext cx="34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21" name="AutoShape 158"/>
              <p:cNvCxnSpPr>
                <a:cxnSpLocks noChangeAspect="1" noChangeShapeType="1"/>
                <a:stCxn id="114" idx="1"/>
                <a:endCxn id="114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22" name="AutoShape 159"/>
              <p:cNvCxnSpPr>
                <a:cxnSpLocks noChangeAspect="1" noChangeShapeType="1"/>
                <a:stCxn id="114" idx="1"/>
                <a:endCxn id="114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23" name="AutoShape 160"/>
              <p:cNvCxnSpPr>
                <a:cxnSpLocks noChangeAspect="1" noChangeShapeType="1"/>
                <a:stCxn id="114" idx="1"/>
                <a:endCxn id="114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24" name="AutoShape 161"/>
              <p:cNvCxnSpPr>
                <a:cxnSpLocks noChangeAspect="1" noChangeShapeType="1"/>
              </p:cNvCxnSpPr>
              <p:nvPr/>
            </p:nvCxnSpPr>
            <p:spPr bwMode="auto">
              <a:xfrm flipV="1">
                <a:off x="4242" y="176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25" name="AutoShape 162"/>
              <p:cNvCxnSpPr>
                <a:cxnSpLocks noChangeAspect="1" noChangeShapeType="1"/>
              </p:cNvCxnSpPr>
              <p:nvPr/>
            </p:nvCxnSpPr>
            <p:spPr bwMode="auto">
              <a:xfrm flipH="1" flipV="1">
                <a:off x="4539" y="1767"/>
                <a:ext cx="35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26" name="AutoShape 163"/>
              <p:cNvCxnSpPr>
                <a:cxnSpLocks noChangeAspect="1" noChangeShapeType="1"/>
                <a:stCxn id="108" idx="1"/>
                <a:endCxn id="108" idx="1"/>
              </p:cNvCxnSpPr>
              <p:nvPr/>
            </p:nvCxnSpPr>
            <p:spPr bwMode="auto">
              <a:xfrm>
                <a:off x="4625" y="183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27" name="Line 164"/>
              <p:cNvSpPr>
                <a:spLocks noChangeAspect="1" noChangeShapeType="1"/>
              </p:cNvSpPr>
              <p:nvPr/>
            </p:nvSpPr>
            <p:spPr bwMode="auto">
              <a:xfrm flipV="1">
                <a:off x="4377" y="220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28" name="Line 165"/>
              <p:cNvSpPr>
                <a:spLocks noChangeAspect="1" noChangeShapeType="1"/>
              </p:cNvSpPr>
              <p:nvPr/>
            </p:nvSpPr>
            <p:spPr bwMode="auto">
              <a:xfrm flipV="1">
                <a:off x="4377" y="206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29" name="Line 166"/>
              <p:cNvSpPr>
                <a:spLocks noChangeAspect="1" noChangeShapeType="1"/>
              </p:cNvSpPr>
              <p:nvPr/>
            </p:nvSpPr>
            <p:spPr bwMode="auto">
              <a:xfrm flipV="1">
                <a:off x="4377" y="192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30" name="Line 167"/>
              <p:cNvSpPr>
                <a:spLocks noChangeAspect="1" noChangeShapeType="1"/>
              </p:cNvSpPr>
              <p:nvPr/>
            </p:nvSpPr>
            <p:spPr bwMode="auto">
              <a:xfrm flipV="1">
                <a:off x="4458" y="220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31" name="Line 168"/>
              <p:cNvSpPr>
                <a:spLocks noChangeAspect="1" noChangeShapeType="1"/>
              </p:cNvSpPr>
              <p:nvPr/>
            </p:nvSpPr>
            <p:spPr bwMode="auto">
              <a:xfrm flipV="1">
                <a:off x="4458" y="206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32" name="Line 169"/>
              <p:cNvSpPr>
                <a:spLocks noChangeAspect="1" noChangeShapeType="1"/>
              </p:cNvSpPr>
              <p:nvPr/>
            </p:nvSpPr>
            <p:spPr bwMode="auto">
              <a:xfrm flipV="1">
                <a:off x="4458" y="192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33" name="Line 170"/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674" y="1767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34" name="Line 171"/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93" y="187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35" name="Line 172"/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93" y="1686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36" name="Line 173"/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12" y="179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37" name="Line 174"/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134" y="176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38" name="Line 175"/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215" y="168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39" name="Line 176"/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242" y="187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40" name="Line 177"/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323" y="179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41" name="Oval 178"/>
              <p:cNvSpPr>
                <a:spLocks noChangeAspect="1" noChangeArrowheads="1"/>
              </p:cNvSpPr>
              <p:nvPr/>
            </p:nvSpPr>
            <p:spPr bwMode="auto">
              <a:xfrm>
                <a:off x="4470" y="179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42" name="Oval 179"/>
              <p:cNvSpPr>
                <a:spLocks noChangeAspect="1" noChangeArrowheads="1"/>
              </p:cNvSpPr>
              <p:nvPr/>
            </p:nvSpPr>
            <p:spPr bwMode="auto">
              <a:xfrm>
                <a:off x="4485" y="198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43" name="Oval 180"/>
              <p:cNvSpPr>
                <a:spLocks noChangeAspect="1" noChangeArrowheads="1"/>
              </p:cNvSpPr>
              <p:nvPr/>
            </p:nvSpPr>
            <p:spPr bwMode="auto">
              <a:xfrm>
                <a:off x="4323" y="198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44" name="Oval 181"/>
              <p:cNvSpPr>
                <a:spLocks noChangeAspect="1" noChangeArrowheads="1"/>
              </p:cNvSpPr>
              <p:nvPr/>
            </p:nvSpPr>
            <p:spPr bwMode="auto">
              <a:xfrm>
                <a:off x="4323" y="179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45" name="Oval 182"/>
              <p:cNvSpPr>
                <a:spLocks noChangeAspect="1" noChangeArrowheads="1"/>
              </p:cNvSpPr>
              <p:nvPr/>
            </p:nvSpPr>
            <p:spPr bwMode="auto">
              <a:xfrm>
                <a:off x="4485" y="211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46" name="Oval 183"/>
              <p:cNvSpPr>
                <a:spLocks noChangeAspect="1" noChangeArrowheads="1"/>
              </p:cNvSpPr>
              <p:nvPr/>
            </p:nvSpPr>
            <p:spPr bwMode="auto">
              <a:xfrm>
                <a:off x="4485" y="206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47" name="Oval 184"/>
              <p:cNvSpPr>
                <a:spLocks noChangeAspect="1" noChangeArrowheads="1"/>
              </p:cNvSpPr>
              <p:nvPr/>
            </p:nvSpPr>
            <p:spPr bwMode="auto">
              <a:xfrm>
                <a:off x="4323" y="211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48" name="Oval 185"/>
              <p:cNvSpPr>
                <a:spLocks noChangeAspect="1" noChangeArrowheads="1"/>
              </p:cNvSpPr>
              <p:nvPr/>
            </p:nvSpPr>
            <p:spPr bwMode="auto">
              <a:xfrm>
                <a:off x="4323" y="206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49" name="Oval 186"/>
              <p:cNvSpPr>
                <a:spLocks noChangeAspect="1" noChangeArrowheads="1"/>
              </p:cNvSpPr>
              <p:nvPr/>
            </p:nvSpPr>
            <p:spPr bwMode="auto">
              <a:xfrm>
                <a:off x="4485" y="225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50" name="Oval 187"/>
              <p:cNvSpPr>
                <a:spLocks noChangeAspect="1" noChangeArrowheads="1"/>
              </p:cNvSpPr>
              <p:nvPr/>
            </p:nvSpPr>
            <p:spPr bwMode="auto">
              <a:xfrm>
                <a:off x="4323" y="225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51" name="Line 188"/>
              <p:cNvSpPr>
                <a:spLocks noChangeAspect="1" noChangeShapeType="1"/>
              </p:cNvSpPr>
              <p:nvPr/>
            </p:nvSpPr>
            <p:spPr bwMode="auto">
              <a:xfrm rot="7964060">
                <a:off x="4769" y="2878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2" name="Line 189"/>
              <p:cNvSpPr>
                <a:spLocks noChangeAspect="1" noChangeShapeType="1"/>
              </p:cNvSpPr>
              <p:nvPr/>
            </p:nvSpPr>
            <p:spPr bwMode="auto">
              <a:xfrm rot="7964060">
                <a:off x="5017" y="2698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3" name="Line 190"/>
              <p:cNvSpPr>
                <a:spLocks noChangeAspect="1" noChangeShapeType="1"/>
              </p:cNvSpPr>
              <p:nvPr/>
            </p:nvSpPr>
            <p:spPr bwMode="auto">
              <a:xfrm rot="7964060" flipH="1">
                <a:off x="4760" y="2976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cxnSp>
            <p:nvCxnSpPr>
              <p:cNvPr id="154" name="AutoShape 191"/>
              <p:cNvCxnSpPr>
                <a:cxnSpLocks noChangeAspect="1" noChangeShapeType="1"/>
                <a:stCxn id="163" idx="0"/>
                <a:endCxn id="159" idx="0"/>
              </p:cNvCxnSpPr>
              <p:nvPr/>
            </p:nvCxnSpPr>
            <p:spPr bwMode="auto">
              <a:xfrm flipH="1">
                <a:off x="4680" y="2752"/>
                <a:ext cx="62" cy="67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55" name="Rectangle 192"/>
              <p:cNvSpPr>
                <a:spLocks noChangeAspect="1" noChangeArrowheads="1"/>
              </p:cNvSpPr>
              <p:nvPr/>
            </p:nvSpPr>
            <p:spPr bwMode="auto">
              <a:xfrm rot="7964060">
                <a:off x="4509" y="2614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56" name="Rectangle 193"/>
              <p:cNvSpPr>
                <a:spLocks noChangeAspect="1" noChangeArrowheads="1"/>
              </p:cNvSpPr>
              <p:nvPr/>
            </p:nvSpPr>
            <p:spPr bwMode="auto">
              <a:xfrm rot="10327934">
                <a:off x="4786" y="2921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57" name="Rectangle 194"/>
              <p:cNvSpPr>
                <a:spLocks noChangeAspect="1" noChangeArrowheads="1"/>
              </p:cNvSpPr>
              <p:nvPr/>
            </p:nvSpPr>
            <p:spPr bwMode="auto">
              <a:xfrm rot="10283469">
                <a:off x="4675" y="2944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58" name="Rectangle 195"/>
              <p:cNvSpPr>
                <a:spLocks noChangeAspect="1" noChangeArrowheads="1"/>
              </p:cNvSpPr>
              <p:nvPr/>
            </p:nvSpPr>
            <p:spPr bwMode="auto">
              <a:xfrm rot="7964060">
                <a:off x="4708" y="279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59" name="Rectangle 196"/>
              <p:cNvSpPr>
                <a:spLocks noChangeAspect="1" noChangeArrowheads="1"/>
              </p:cNvSpPr>
              <p:nvPr/>
            </p:nvSpPr>
            <p:spPr bwMode="auto">
              <a:xfrm rot="7964060">
                <a:off x="4608" y="2705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0" name="Rectangle 197"/>
              <p:cNvSpPr>
                <a:spLocks noChangeAspect="1" noChangeArrowheads="1"/>
              </p:cNvSpPr>
              <p:nvPr/>
            </p:nvSpPr>
            <p:spPr bwMode="auto">
              <a:xfrm rot="7964060">
                <a:off x="4770" y="2730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1" name="Rectangle 198"/>
              <p:cNvSpPr>
                <a:spLocks noChangeAspect="1" noChangeArrowheads="1"/>
              </p:cNvSpPr>
              <p:nvPr/>
            </p:nvSpPr>
            <p:spPr bwMode="auto">
              <a:xfrm rot="-5442543">
                <a:off x="4982" y="269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2" name="Rectangle 199"/>
              <p:cNvSpPr>
                <a:spLocks noChangeAspect="1" noChangeArrowheads="1"/>
              </p:cNvSpPr>
              <p:nvPr/>
            </p:nvSpPr>
            <p:spPr bwMode="auto">
              <a:xfrm rot="7964060">
                <a:off x="4571" y="2547"/>
                <a:ext cx="43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3" name="Rectangle 200"/>
              <p:cNvSpPr>
                <a:spLocks noChangeAspect="1" noChangeArrowheads="1"/>
              </p:cNvSpPr>
              <p:nvPr/>
            </p:nvSpPr>
            <p:spPr bwMode="auto">
              <a:xfrm rot="7964060">
                <a:off x="4670" y="2638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4" name="Rectangle 201"/>
              <p:cNvSpPr>
                <a:spLocks noChangeAspect="1" noChangeArrowheads="1"/>
              </p:cNvSpPr>
              <p:nvPr/>
            </p:nvSpPr>
            <p:spPr bwMode="auto">
              <a:xfrm rot="-5442543">
                <a:off x="4977" y="2583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165" name="AutoShape 202"/>
              <p:cNvCxnSpPr>
                <a:cxnSpLocks noChangeAspect="1" noChangeShapeType="1"/>
                <a:stCxn id="164" idx="3"/>
                <a:endCxn id="164" idx="1"/>
              </p:cNvCxnSpPr>
              <p:nvPr/>
            </p:nvCxnSpPr>
            <p:spPr bwMode="auto">
              <a:xfrm>
                <a:off x="4998" y="2710"/>
                <a:ext cx="1" cy="44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66" name="AutoShape 203"/>
              <p:cNvCxnSpPr>
                <a:cxnSpLocks noChangeAspect="1" noChangeShapeType="1"/>
                <a:stCxn id="164" idx="1"/>
                <a:endCxn id="164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67" name="AutoShape 204"/>
              <p:cNvCxnSpPr>
                <a:cxnSpLocks noChangeAspect="1" noChangeShapeType="1"/>
                <a:stCxn id="164" idx="1"/>
                <a:endCxn id="164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68" name="AutoShape 205"/>
              <p:cNvCxnSpPr>
                <a:cxnSpLocks noChangeAspect="1" noChangeShapeType="1"/>
                <a:stCxn id="164" idx="1"/>
                <a:endCxn id="164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69" name="AutoShape 206"/>
              <p:cNvCxnSpPr>
                <a:cxnSpLocks noChangeAspect="1" noChangeShapeType="1"/>
                <a:stCxn id="164" idx="1"/>
                <a:endCxn id="164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70" name="AutoShape 207"/>
              <p:cNvCxnSpPr>
                <a:cxnSpLocks noChangeAspect="1" noChangeShapeType="1"/>
                <a:stCxn id="157" idx="3"/>
                <a:endCxn id="157" idx="1"/>
              </p:cNvCxnSpPr>
              <p:nvPr/>
            </p:nvCxnSpPr>
            <p:spPr bwMode="auto">
              <a:xfrm flipV="1">
                <a:off x="4675" y="3076"/>
                <a:ext cx="43" cy="6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71" name="AutoShape 208"/>
              <p:cNvCxnSpPr>
                <a:cxnSpLocks noChangeAspect="1" noChangeShapeType="1"/>
                <a:stCxn id="164" idx="1"/>
                <a:endCxn id="164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72" name="AutoShape 209"/>
              <p:cNvCxnSpPr>
                <a:cxnSpLocks noChangeAspect="1" noChangeShapeType="1"/>
                <a:stCxn id="164" idx="1"/>
                <a:endCxn id="164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73" name="AutoShape 210"/>
              <p:cNvCxnSpPr>
                <a:cxnSpLocks noChangeAspect="1" noChangeShapeType="1"/>
                <a:stCxn id="164" idx="1"/>
                <a:endCxn id="164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74" name="AutoShape 211"/>
              <p:cNvCxnSpPr>
                <a:cxnSpLocks noChangeAspect="1" noChangeShapeType="1"/>
              </p:cNvCxnSpPr>
              <p:nvPr/>
            </p:nvCxnSpPr>
            <p:spPr bwMode="auto">
              <a:xfrm rot="7964060" flipV="1">
                <a:off x="4990" y="282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75" name="AutoShape 212"/>
              <p:cNvCxnSpPr>
                <a:cxnSpLocks noChangeAspect="1" noChangeShapeType="1"/>
              </p:cNvCxnSpPr>
              <p:nvPr/>
            </p:nvCxnSpPr>
            <p:spPr bwMode="auto">
              <a:xfrm rot="7964060" flipH="1" flipV="1">
                <a:off x="4786" y="3048"/>
                <a:ext cx="35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76" name="AutoShape 213"/>
              <p:cNvCxnSpPr>
                <a:cxnSpLocks noChangeAspect="1" noChangeShapeType="1"/>
                <a:stCxn id="157" idx="1"/>
                <a:endCxn id="157" idx="1"/>
              </p:cNvCxnSpPr>
              <p:nvPr/>
            </p:nvCxnSpPr>
            <p:spPr bwMode="auto">
              <a:xfrm>
                <a:off x="4718" y="3076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77" name="Line 214"/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589" y="257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78" name="Line 215"/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688" y="266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79" name="Line 216"/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788" y="276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80" name="Line 217"/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534" y="263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81" name="Line 218"/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634" y="2728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82" name="Line 219"/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733" y="282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83" name="Line 220"/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704" y="309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84" name="Line 221"/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680" y="295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85" name="Line 222"/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819" y="3085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86" name="Line 223"/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794" y="2953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87" name="Line 224"/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5072" y="269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88" name="Line 225"/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5077" y="280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89" name="Line 226"/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4918" y="2699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0" name="Line 227"/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4923" y="281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1" name="Oval 228"/>
              <p:cNvSpPr>
                <a:spLocks noChangeAspect="1" noChangeArrowheads="1"/>
              </p:cNvSpPr>
              <p:nvPr/>
            </p:nvSpPr>
            <p:spPr bwMode="auto">
              <a:xfrm rot="7964060">
                <a:off x="4817" y="297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92" name="Oval 229"/>
              <p:cNvSpPr>
                <a:spLocks noChangeAspect="1" noChangeArrowheads="1"/>
              </p:cNvSpPr>
              <p:nvPr/>
            </p:nvSpPr>
            <p:spPr bwMode="auto">
              <a:xfrm rot="7964060">
                <a:off x="4668" y="2858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93" name="Oval 230"/>
              <p:cNvSpPr>
                <a:spLocks noChangeAspect="1" noChangeArrowheads="1"/>
              </p:cNvSpPr>
              <p:nvPr/>
            </p:nvSpPr>
            <p:spPr bwMode="auto">
              <a:xfrm rot="7964060">
                <a:off x="4777" y="273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94" name="Oval 231"/>
              <p:cNvSpPr>
                <a:spLocks noChangeAspect="1" noChangeArrowheads="1"/>
              </p:cNvSpPr>
              <p:nvPr/>
            </p:nvSpPr>
            <p:spPr bwMode="auto">
              <a:xfrm rot="7964060">
                <a:off x="4917" y="2867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95" name="Oval 232"/>
              <p:cNvSpPr>
                <a:spLocks noChangeAspect="1" noChangeArrowheads="1"/>
              </p:cNvSpPr>
              <p:nvPr/>
            </p:nvSpPr>
            <p:spPr bwMode="auto">
              <a:xfrm rot="7964060">
                <a:off x="4568" y="2766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96" name="Oval 233"/>
              <p:cNvSpPr>
                <a:spLocks noChangeAspect="1" noChangeArrowheads="1"/>
              </p:cNvSpPr>
              <p:nvPr/>
            </p:nvSpPr>
            <p:spPr bwMode="auto">
              <a:xfrm rot="7964060">
                <a:off x="4608" y="2803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97" name="Oval 234"/>
              <p:cNvSpPr>
                <a:spLocks noChangeAspect="1" noChangeArrowheads="1"/>
              </p:cNvSpPr>
              <p:nvPr/>
            </p:nvSpPr>
            <p:spPr bwMode="auto">
              <a:xfrm rot="7964060">
                <a:off x="4679" y="2646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98" name="Oval 235"/>
              <p:cNvSpPr>
                <a:spLocks noChangeAspect="1" noChangeArrowheads="1"/>
              </p:cNvSpPr>
              <p:nvPr/>
            </p:nvSpPr>
            <p:spPr bwMode="auto">
              <a:xfrm rot="7964060">
                <a:off x="4718" y="268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99" name="Oval 236"/>
              <p:cNvSpPr>
                <a:spLocks noChangeAspect="1" noChangeArrowheads="1"/>
              </p:cNvSpPr>
              <p:nvPr/>
            </p:nvSpPr>
            <p:spPr bwMode="auto">
              <a:xfrm rot="7964060">
                <a:off x="4468" y="267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00" name="Oval 237"/>
              <p:cNvSpPr>
                <a:spLocks noChangeAspect="1" noChangeArrowheads="1"/>
              </p:cNvSpPr>
              <p:nvPr/>
            </p:nvSpPr>
            <p:spPr bwMode="auto">
              <a:xfrm rot="7964060">
                <a:off x="4580" y="255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01" name="Line 238"/>
              <p:cNvSpPr>
                <a:spLocks noChangeAspect="1" noChangeShapeType="1"/>
              </p:cNvSpPr>
              <p:nvPr/>
            </p:nvSpPr>
            <p:spPr bwMode="auto">
              <a:xfrm rot="-3140304">
                <a:off x="3898" y="2176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02" name="Line 239"/>
              <p:cNvSpPr>
                <a:spLocks noChangeAspect="1" noChangeShapeType="1"/>
              </p:cNvSpPr>
              <p:nvPr/>
            </p:nvSpPr>
            <p:spPr bwMode="auto">
              <a:xfrm rot="-3140304">
                <a:off x="3741" y="218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03" name="Line 240"/>
              <p:cNvSpPr>
                <a:spLocks noChangeAspect="1" noChangeShapeType="1"/>
              </p:cNvSpPr>
              <p:nvPr/>
            </p:nvSpPr>
            <p:spPr bwMode="auto">
              <a:xfrm rot="18459696" flipH="1">
                <a:off x="3972" y="188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204" name="AutoShape 241"/>
              <p:cNvCxnSpPr>
                <a:cxnSpLocks noChangeAspect="1" noChangeShapeType="1"/>
                <a:stCxn id="213" idx="0"/>
                <a:endCxn id="209" idx="0"/>
              </p:cNvCxnSpPr>
              <p:nvPr/>
            </p:nvCxnSpPr>
            <p:spPr bwMode="auto">
              <a:xfrm flipV="1">
                <a:off x="4018" y="2222"/>
                <a:ext cx="56" cy="72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05" name="Rectangle 242"/>
              <p:cNvSpPr>
                <a:spLocks noChangeAspect="1" noChangeArrowheads="1"/>
              </p:cNvSpPr>
              <p:nvPr/>
            </p:nvSpPr>
            <p:spPr bwMode="auto">
              <a:xfrm rot="-3140304">
                <a:off x="4213" y="227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06" name="Rectangle 243"/>
              <p:cNvSpPr>
                <a:spLocks noChangeAspect="1" noChangeArrowheads="1"/>
              </p:cNvSpPr>
              <p:nvPr/>
            </p:nvSpPr>
            <p:spPr bwMode="auto">
              <a:xfrm rot="-776429">
                <a:off x="3903" y="1862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07" name="Rectangle 244"/>
              <p:cNvSpPr>
                <a:spLocks noChangeAspect="1" noChangeArrowheads="1"/>
              </p:cNvSpPr>
              <p:nvPr/>
            </p:nvSpPr>
            <p:spPr bwMode="auto">
              <a:xfrm rot="-820895">
                <a:off x="4011" y="1829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08" name="Rectangle 245"/>
              <p:cNvSpPr>
                <a:spLocks noChangeAspect="1" noChangeArrowheads="1"/>
              </p:cNvSpPr>
              <p:nvPr/>
            </p:nvSpPr>
            <p:spPr bwMode="auto">
              <a:xfrm rot="-3140304">
                <a:off x="3999" y="211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09" name="Rectangle 246"/>
              <p:cNvSpPr>
                <a:spLocks noChangeAspect="1" noChangeArrowheads="1"/>
              </p:cNvSpPr>
              <p:nvPr/>
            </p:nvSpPr>
            <p:spPr bwMode="auto">
              <a:xfrm rot="-3140304">
                <a:off x="4106" y="219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0" name="Rectangle 247"/>
              <p:cNvSpPr>
                <a:spLocks noChangeAspect="1" noChangeArrowheads="1"/>
              </p:cNvSpPr>
              <p:nvPr/>
            </p:nvSpPr>
            <p:spPr bwMode="auto">
              <a:xfrm rot="-3140304">
                <a:off x="3943" y="2185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1" name="Rectangle 248"/>
              <p:cNvSpPr>
                <a:spLocks noChangeAspect="1" noChangeArrowheads="1"/>
              </p:cNvSpPr>
              <p:nvPr/>
            </p:nvSpPr>
            <p:spPr bwMode="auto">
              <a:xfrm rot="5053094">
                <a:off x="3727" y="2074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2" name="Rectangle 249"/>
              <p:cNvSpPr>
                <a:spLocks noChangeAspect="1" noChangeArrowheads="1"/>
              </p:cNvSpPr>
              <p:nvPr/>
            </p:nvSpPr>
            <p:spPr bwMode="auto">
              <a:xfrm rot="-3140304">
                <a:off x="4157" y="2350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3" name="Rectangle 250"/>
              <p:cNvSpPr>
                <a:spLocks noChangeAspect="1" noChangeArrowheads="1"/>
              </p:cNvSpPr>
              <p:nvPr/>
            </p:nvSpPr>
            <p:spPr bwMode="auto">
              <a:xfrm rot="-3140304">
                <a:off x="4050" y="226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4" name="Rectangle 251"/>
              <p:cNvSpPr>
                <a:spLocks noChangeAspect="1" noChangeArrowheads="1"/>
              </p:cNvSpPr>
              <p:nvPr/>
            </p:nvSpPr>
            <p:spPr bwMode="auto">
              <a:xfrm rot="5053094">
                <a:off x="3742" y="218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215" name="AutoShape 252"/>
              <p:cNvCxnSpPr>
                <a:cxnSpLocks noChangeAspect="1" noChangeShapeType="1"/>
                <a:stCxn id="214" idx="3"/>
                <a:endCxn id="214" idx="1"/>
              </p:cNvCxnSpPr>
              <p:nvPr/>
            </p:nvCxnSpPr>
            <p:spPr bwMode="auto">
              <a:xfrm flipH="1" flipV="1">
                <a:off x="3761" y="2315"/>
                <a:ext cx="4" cy="43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16" name="AutoShape 253"/>
              <p:cNvCxnSpPr>
                <a:cxnSpLocks noChangeAspect="1" noChangeShapeType="1"/>
                <a:stCxn id="214" idx="1"/>
                <a:endCxn id="214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17" name="AutoShape 254"/>
              <p:cNvCxnSpPr>
                <a:cxnSpLocks noChangeAspect="1" noChangeShapeType="1"/>
                <a:stCxn id="214" idx="1"/>
                <a:endCxn id="214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18" name="AutoShape 255"/>
              <p:cNvCxnSpPr>
                <a:cxnSpLocks noChangeAspect="1" noChangeShapeType="1"/>
                <a:stCxn id="214" idx="1"/>
                <a:endCxn id="214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19" name="AutoShape 256"/>
              <p:cNvCxnSpPr>
                <a:cxnSpLocks noChangeAspect="1" noChangeShapeType="1"/>
                <a:stCxn id="214" idx="1"/>
                <a:endCxn id="214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20" name="AutoShape 257"/>
              <p:cNvCxnSpPr>
                <a:cxnSpLocks noChangeAspect="1" noChangeShapeType="1"/>
                <a:stCxn id="207" idx="3"/>
                <a:endCxn id="207" idx="1"/>
              </p:cNvCxnSpPr>
              <p:nvPr/>
            </p:nvCxnSpPr>
            <p:spPr bwMode="auto">
              <a:xfrm flipH="1">
                <a:off x="4012" y="1959"/>
                <a:ext cx="42" cy="10"/>
              </a:xfrm>
              <a:prstGeom prst="straightConnector1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21" name="AutoShape 258"/>
              <p:cNvCxnSpPr>
                <a:cxnSpLocks noChangeAspect="1" noChangeShapeType="1"/>
                <a:stCxn id="214" idx="1"/>
                <a:endCxn id="214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22" name="AutoShape 259"/>
              <p:cNvCxnSpPr>
                <a:cxnSpLocks noChangeAspect="1" noChangeShapeType="1"/>
                <a:stCxn id="214" idx="1"/>
                <a:endCxn id="214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23" name="AutoShape 260"/>
              <p:cNvCxnSpPr>
                <a:cxnSpLocks noChangeAspect="1" noChangeShapeType="1"/>
                <a:stCxn id="214" idx="1"/>
                <a:endCxn id="214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24" name="AutoShape 261"/>
              <p:cNvCxnSpPr>
                <a:cxnSpLocks noChangeAspect="1" noChangeShapeType="1"/>
              </p:cNvCxnSpPr>
              <p:nvPr/>
            </p:nvCxnSpPr>
            <p:spPr bwMode="auto">
              <a:xfrm rot="18459696" flipV="1">
                <a:off x="3730" y="2213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25" name="AutoShape 262"/>
              <p:cNvCxnSpPr>
                <a:cxnSpLocks noChangeAspect="1" noChangeShapeType="1"/>
              </p:cNvCxnSpPr>
              <p:nvPr/>
            </p:nvCxnSpPr>
            <p:spPr bwMode="auto">
              <a:xfrm rot="-3140304" flipH="1" flipV="1">
                <a:off x="3911" y="1977"/>
                <a:ext cx="34" cy="27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26" name="AutoShape 263"/>
              <p:cNvCxnSpPr>
                <a:cxnSpLocks noChangeAspect="1" noChangeShapeType="1"/>
                <a:stCxn id="207" idx="1"/>
                <a:endCxn id="207" idx="1"/>
              </p:cNvCxnSpPr>
              <p:nvPr/>
            </p:nvCxnSpPr>
            <p:spPr bwMode="auto">
              <a:xfrm>
                <a:off x="4012" y="1969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27" name="Line 264"/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182" y="2374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28" name="Line 265"/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075" y="2291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29" name="Line 266"/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3968" y="2208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30" name="Line 267"/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232" y="230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31" name="Line 268"/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125" y="222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32" name="Line 269"/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018" y="214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33" name="Line 270"/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4021" y="187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34" name="Line 271"/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4057" y="200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35" name="Line 272"/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3907" y="188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36" name="Line 273"/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3943" y="2018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37" name="Line 274"/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691" y="230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38" name="Line 275"/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675" y="2188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39" name="Line 276"/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842" y="2282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40" name="Line 277"/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828" y="216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41" name="Oval 278"/>
              <p:cNvSpPr>
                <a:spLocks noChangeAspect="1" noChangeArrowheads="1"/>
              </p:cNvSpPr>
              <p:nvPr/>
            </p:nvSpPr>
            <p:spPr bwMode="auto">
              <a:xfrm rot="-3140304">
                <a:off x="3892" y="2049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42" name="Oval 279"/>
              <p:cNvSpPr>
                <a:spLocks noChangeAspect="1" noChangeArrowheads="1"/>
              </p:cNvSpPr>
              <p:nvPr/>
            </p:nvSpPr>
            <p:spPr bwMode="auto">
              <a:xfrm rot="-3140304">
                <a:off x="4051" y="215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43" name="Oval 280"/>
              <p:cNvSpPr>
                <a:spLocks noChangeAspect="1" noChangeArrowheads="1"/>
              </p:cNvSpPr>
              <p:nvPr/>
            </p:nvSpPr>
            <p:spPr bwMode="auto">
              <a:xfrm rot="-3140304">
                <a:off x="3951" y="2283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44" name="Oval 281"/>
              <p:cNvSpPr>
                <a:spLocks noChangeAspect="1" noChangeArrowheads="1"/>
              </p:cNvSpPr>
              <p:nvPr/>
            </p:nvSpPr>
            <p:spPr bwMode="auto">
              <a:xfrm rot="-3140304">
                <a:off x="3802" y="2167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45" name="Oval 282"/>
              <p:cNvSpPr>
                <a:spLocks noChangeAspect="1" noChangeArrowheads="1"/>
              </p:cNvSpPr>
              <p:nvPr/>
            </p:nvSpPr>
            <p:spPr bwMode="auto">
              <a:xfrm rot="-3140304">
                <a:off x="4157" y="2237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46" name="Oval 283"/>
              <p:cNvSpPr>
                <a:spLocks noChangeAspect="1" noChangeArrowheads="1"/>
              </p:cNvSpPr>
              <p:nvPr/>
            </p:nvSpPr>
            <p:spPr bwMode="auto">
              <a:xfrm rot="-3140304">
                <a:off x="4114" y="220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47" name="Oval 284"/>
              <p:cNvSpPr>
                <a:spLocks noChangeAspect="1" noChangeArrowheads="1"/>
              </p:cNvSpPr>
              <p:nvPr/>
            </p:nvSpPr>
            <p:spPr bwMode="auto">
              <a:xfrm rot="-3140304">
                <a:off x="4059" y="236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48" name="Oval 285"/>
              <p:cNvSpPr>
                <a:spLocks noChangeAspect="1" noChangeArrowheads="1"/>
              </p:cNvSpPr>
              <p:nvPr/>
            </p:nvSpPr>
            <p:spPr bwMode="auto">
              <a:xfrm rot="-3140304">
                <a:off x="4016" y="2332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49" name="Oval 286"/>
              <p:cNvSpPr>
                <a:spLocks noChangeAspect="1" noChangeArrowheads="1"/>
              </p:cNvSpPr>
              <p:nvPr/>
            </p:nvSpPr>
            <p:spPr bwMode="auto">
              <a:xfrm rot="-3140304">
                <a:off x="4265" y="231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50" name="Oval 287"/>
              <p:cNvSpPr>
                <a:spLocks noChangeAspect="1" noChangeArrowheads="1"/>
              </p:cNvSpPr>
              <p:nvPr/>
            </p:nvSpPr>
            <p:spPr bwMode="auto">
              <a:xfrm rot="-3140304">
                <a:off x="4165" y="2448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51" name="Line 288"/>
              <p:cNvSpPr>
                <a:spLocks noChangeAspect="1" noChangeShapeType="1"/>
              </p:cNvSpPr>
              <p:nvPr/>
            </p:nvSpPr>
            <p:spPr bwMode="auto">
              <a:xfrm rot="-8328319">
                <a:off x="3985" y="2878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2" name="Line 289"/>
              <p:cNvSpPr>
                <a:spLocks noChangeAspect="1" noChangeShapeType="1"/>
              </p:cNvSpPr>
              <p:nvPr/>
            </p:nvSpPr>
            <p:spPr bwMode="auto">
              <a:xfrm rot="-8328319">
                <a:off x="4116" y="2987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3" name="Line 290"/>
              <p:cNvSpPr>
                <a:spLocks noChangeAspect="1" noChangeShapeType="1"/>
              </p:cNvSpPr>
              <p:nvPr/>
            </p:nvSpPr>
            <p:spPr bwMode="auto">
              <a:xfrm rot="13271681" flipH="1">
                <a:off x="3831" y="2738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cxnSp>
            <p:nvCxnSpPr>
              <p:cNvPr id="254" name="AutoShape 291"/>
              <p:cNvCxnSpPr>
                <a:cxnSpLocks noChangeAspect="1" noChangeShapeType="1"/>
                <a:stCxn id="263" idx="0"/>
                <a:endCxn id="259" idx="0"/>
              </p:cNvCxnSpPr>
              <p:nvPr/>
            </p:nvCxnSpPr>
            <p:spPr bwMode="auto">
              <a:xfrm flipH="1" flipV="1">
                <a:off x="4079" y="2745"/>
                <a:ext cx="69" cy="60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55" name="Rectangle 292"/>
              <p:cNvSpPr>
                <a:spLocks noChangeAspect="1" noChangeArrowheads="1"/>
              </p:cNvSpPr>
              <p:nvPr/>
            </p:nvSpPr>
            <p:spPr bwMode="auto">
              <a:xfrm rot="-8328319">
                <a:off x="4192" y="2525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56" name="Rectangle 293"/>
              <p:cNvSpPr>
                <a:spLocks noChangeAspect="1" noChangeArrowheads="1"/>
              </p:cNvSpPr>
              <p:nvPr/>
            </p:nvSpPr>
            <p:spPr bwMode="auto">
              <a:xfrm rot="-5964445">
                <a:off x="3825" y="2745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57" name="Rectangle 294"/>
              <p:cNvSpPr>
                <a:spLocks noChangeAspect="1" noChangeArrowheads="1"/>
              </p:cNvSpPr>
              <p:nvPr/>
            </p:nvSpPr>
            <p:spPr bwMode="auto">
              <a:xfrm rot="-6008910">
                <a:off x="3799" y="2635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58" name="Rectangle 295"/>
              <p:cNvSpPr>
                <a:spLocks noChangeAspect="1" noChangeArrowheads="1"/>
              </p:cNvSpPr>
              <p:nvPr/>
            </p:nvSpPr>
            <p:spPr bwMode="auto">
              <a:xfrm rot="-8328319">
                <a:off x="4014" y="2729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59" name="Rectangle 296"/>
              <p:cNvSpPr>
                <a:spLocks noChangeAspect="1" noChangeArrowheads="1"/>
              </p:cNvSpPr>
              <p:nvPr/>
            </p:nvSpPr>
            <p:spPr bwMode="auto">
              <a:xfrm rot="-8328319">
                <a:off x="4103" y="262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0" name="Rectangle 297"/>
              <p:cNvSpPr>
                <a:spLocks noChangeAspect="1" noChangeArrowheads="1"/>
              </p:cNvSpPr>
              <p:nvPr/>
            </p:nvSpPr>
            <p:spPr bwMode="auto">
              <a:xfrm rot="-8328319">
                <a:off x="4082" y="2789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1" name="Rectangle 298"/>
              <p:cNvSpPr>
                <a:spLocks noChangeAspect="1" noChangeArrowheads="1"/>
              </p:cNvSpPr>
              <p:nvPr/>
            </p:nvSpPr>
            <p:spPr bwMode="auto">
              <a:xfrm rot="-134921">
                <a:off x="4039" y="2922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2" name="Rectangle 299"/>
              <p:cNvSpPr>
                <a:spLocks noChangeAspect="1" noChangeArrowheads="1"/>
              </p:cNvSpPr>
              <p:nvPr/>
            </p:nvSpPr>
            <p:spPr bwMode="auto">
              <a:xfrm rot="-8328319">
                <a:off x="4260" y="258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3" name="Rectangle 300"/>
              <p:cNvSpPr>
                <a:spLocks noChangeAspect="1" noChangeArrowheads="1"/>
              </p:cNvSpPr>
              <p:nvPr/>
            </p:nvSpPr>
            <p:spPr bwMode="auto">
              <a:xfrm rot="-8328319">
                <a:off x="4171" y="268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4" name="Rectangle 301"/>
              <p:cNvSpPr>
                <a:spLocks noChangeAspect="1" noChangeArrowheads="1"/>
              </p:cNvSpPr>
              <p:nvPr/>
            </p:nvSpPr>
            <p:spPr bwMode="auto">
              <a:xfrm rot="-134921">
                <a:off x="4154" y="2914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265" name="AutoShape 302"/>
              <p:cNvCxnSpPr>
                <a:cxnSpLocks noChangeAspect="1" noChangeShapeType="1"/>
                <a:stCxn id="264" idx="3"/>
                <a:endCxn id="264" idx="1"/>
              </p:cNvCxnSpPr>
              <p:nvPr/>
            </p:nvCxnSpPr>
            <p:spPr bwMode="auto">
              <a:xfrm flipH="1">
                <a:off x="4154" y="3061"/>
                <a:ext cx="43" cy="2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66" name="AutoShape 303"/>
              <p:cNvCxnSpPr>
                <a:cxnSpLocks noChangeAspect="1" noChangeShapeType="1"/>
                <a:stCxn id="264" idx="1"/>
                <a:endCxn id="264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67" name="AutoShape 304"/>
              <p:cNvCxnSpPr>
                <a:cxnSpLocks noChangeAspect="1" noChangeShapeType="1"/>
                <a:stCxn id="264" idx="1"/>
                <a:endCxn id="264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68" name="AutoShape 305"/>
              <p:cNvCxnSpPr>
                <a:cxnSpLocks noChangeAspect="1" noChangeShapeType="1"/>
                <a:stCxn id="264" idx="1"/>
                <a:endCxn id="264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69" name="AutoShape 306"/>
              <p:cNvCxnSpPr>
                <a:cxnSpLocks noChangeAspect="1" noChangeShapeType="1"/>
                <a:stCxn id="264" idx="1"/>
                <a:endCxn id="264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70" name="AutoShape 307"/>
              <p:cNvCxnSpPr>
                <a:cxnSpLocks noChangeAspect="1" noChangeShapeType="1"/>
                <a:stCxn id="257" idx="3"/>
                <a:endCxn id="257" idx="1"/>
              </p:cNvCxnSpPr>
              <p:nvPr/>
            </p:nvCxnSpPr>
            <p:spPr bwMode="auto">
              <a:xfrm>
                <a:off x="3817" y="2748"/>
                <a:ext cx="7" cy="43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71" name="AutoShape 308"/>
              <p:cNvCxnSpPr>
                <a:cxnSpLocks noChangeAspect="1" noChangeShapeType="1"/>
                <a:stCxn id="264" idx="1"/>
                <a:endCxn id="264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72" name="AutoShape 309"/>
              <p:cNvCxnSpPr>
                <a:cxnSpLocks noChangeAspect="1" noChangeShapeType="1"/>
                <a:stCxn id="264" idx="1"/>
                <a:endCxn id="264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73" name="AutoShape 310"/>
              <p:cNvCxnSpPr>
                <a:cxnSpLocks noChangeAspect="1" noChangeShapeType="1"/>
                <a:stCxn id="264" idx="1"/>
                <a:endCxn id="264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74" name="AutoShape 311"/>
              <p:cNvCxnSpPr>
                <a:cxnSpLocks noChangeAspect="1" noChangeShapeType="1"/>
              </p:cNvCxnSpPr>
              <p:nvPr/>
            </p:nvCxnSpPr>
            <p:spPr bwMode="auto">
              <a:xfrm rot="13271681" flipV="1">
                <a:off x="4050" y="305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75" name="AutoShape 312"/>
              <p:cNvCxnSpPr>
                <a:cxnSpLocks noChangeAspect="1" noChangeShapeType="1"/>
              </p:cNvCxnSpPr>
              <p:nvPr/>
            </p:nvCxnSpPr>
            <p:spPr bwMode="auto">
              <a:xfrm rot="-8328319" flipH="1" flipV="1">
                <a:off x="3824" y="2863"/>
                <a:ext cx="34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76" name="AutoShape 313"/>
              <p:cNvCxnSpPr>
                <a:cxnSpLocks noChangeAspect="1" noChangeShapeType="1"/>
                <a:stCxn id="257" idx="1"/>
                <a:endCxn id="257" idx="1"/>
              </p:cNvCxnSpPr>
              <p:nvPr/>
            </p:nvCxnSpPr>
            <p:spPr bwMode="auto">
              <a:xfrm>
                <a:off x="3824" y="2791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77" name="Line 314"/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279" y="260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78" name="Line 315"/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89" y="271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79" name="Line 316"/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00" y="2813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0" name="Line 317"/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218" y="255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1" name="Line 318"/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29" y="265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2" name="Line 319"/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039" y="275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3" name="Line 320"/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769" y="273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4" name="Line 321"/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901" y="271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5" name="Line 322"/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777" y="285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6" name="Line 323"/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909" y="282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7" name="Line 324"/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176" y="3094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8" name="Line 325"/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061" y="3102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9" name="Line 326"/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166" y="294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90" name="Line 327"/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051" y="295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91" name="Oval 328"/>
              <p:cNvSpPr>
                <a:spLocks noChangeAspect="1" noChangeArrowheads="1"/>
              </p:cNvSpPr>
              <p:nvPr/>
            </p:nvSpPr>
            <p:spPr bwMode="auto">
              <a:xfrm rot="-8328319">
                <a:off x="3898" y="2888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92" name="Oval 329"/>
              <p:cNvSpPr>
                <a:spLocks noChangeAspect="1" noChangeArrowheads="1"/>
              </p:cNvSpPr>
              <p:nvPr/>
            </p:nvSpPr>
            <p:spPr bwMode="auto">
              <a:xfrm rot="-8328319">
                <a:off x="4011" y="273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93" name="Oval 330"/>
              <p:cNvSpPr>
                <a:spLocks noChangeAspect="1" noChangeArrowheads="1"/>
              </p:cNvSpPr>
              <p:nvPr/>
            </p:nvSpPr>
            <p:spPr bwMode="auto">
              <a:xfrm rot="-8328319">
                <a:off x="4134" y="2842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94" name="Oval 331"/>
              <p:cNvSpPr>
                <a:spLocks noChangeAspect="1" noChangeArrowheads="1"/>
              </p:cNvSpPr>
              <p:nvPr/>
            </p:nvSpPr>
            <p:spPr bwMode="auto">
              <a:xfrm rot="-8328319">
                <a:off x="4009" y="298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95" name="Oval 332"/>
              <p:cNvSpPr>
                <a:spLocks noChangeAspect="1" noChangeArrowheads="1"/>
              </p:cNvSpPr>
              <p:nvPr/>
            </p:nvSpPr>
            <p:spPr bwMode="auto">
              <a:xfrm rot="-8328319">
                <a:off x="4100" y="263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96" name="Oval 333"/>
              <p:cNvSpPr>
                <a:spLocks noChangeAspect="1" noChangeArrowheads="1"/>
              </p:cNvSpPr>
              <p:nvPr/>
            </p:nvSpPr>
            <p:spPr bwMode="auto">
              <a:xfrm rot="-8328319">
                <a:off x="4065" y="267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97" name="Oval 334"/>
              <p:cNvSpPr>
                <a:spLocks noChangeAspect="1" noChangeArrowheads="1"/>
              </p:cNvSpPr>
              <p:nvPr/>
            </p:nvSpPr>
            <p:spPr bwMode="auto">
              <a:xfrm rot="-8328319">
                <a:off x="4223" y="2740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98" name="Oval 335"/>
              <p:cNvSpPr>
                <a:spLocks noChangeAspect="1" noChangeArrowheads="1"/>
              </p:cNvSpPr>
              <p:nvPr/>
            </p:nvSpPr>
            <p:spPr bwMode="auto">
              <a:xfrm rot="-8328319">
                <a:off x="4187" y="2781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99" name="Oval 336"/>
              <p:cNvSpPr>
                <a:spLocks noChangeAspect="1" noChangeArrowheads="1"/>
              </p:cNvSpPr>
              <p:nvPr/>
            </p:nvSpPr>
            <p:spPr bwMode="auto">
              <a:xfrm rot="-8328319">
                <a:off x="4189" y="2532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00" name="Oval 337"/>
              <p:cNvSpPr>
                <a:spLocks noChangeAspect="1" noChangeArrowheads="1"/>
              </p:cNvSpPr>
              <p:nvPr/>
            </p:nvSpPr>
            <p:spPr bwMode="auto">
              <a:xfrm rot="-8328319">
                <a:off x="4312" y="263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01" name="Line 338"/>
              <p:cNvSpPr>
                <a:spLocks noChangeAspect="1" noChangeShapeType="1"/>
              </p:cNvSpPr>
              <p:nvPr/>
            </p:nvSpPr>
            <p:spPr bwMode="auto">
              <a:xfrm rot="3556658">
                <a:off x="4846" y="2231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302" name="Line 339"/>
              <p:cNvSpPr>
                <a:spLocks noChangeAspect="1" noChangeShapeType="1"/>
              </p:cNvSpPr>
              <p:nvPr/>
            </p:nvSpPr>
            <p:spPr bwMode="auto">
              <a:xfrm rot="3556658">
                <a:off x="4865" y="1914"/>
                <a:ext cx="1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303" name="Line 340"/>
              <p:cNvSpPr>
                <a:spLocks noChangeAspect="1" noChangeShapeType="1"/>
              </p:cNvSpPr>
              <p:nvPr/>
            </p:nvSpPr>
            <p:spPr bwMode="auto">
              <a:xfrm rot="3556658" flipH="1">
                <a:off x="5059" y="2239"/>
                <a:ext cx="1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304" name="AutoShape 341"/>
              <p:cNvCxnSpPr>
                <a:cxnSpLocks noChangeAspect="1" noChangeShapeType="1"/>
                <a:stCxn id="313" idx="0"/>
                <a:endCxn id="309" idx="0"/>
              </p:cNvCxnSpPr>
              <p:nvPr/>
            </p:nvCxnSpPr>
            <p:spPr bwMode="auto">
              <a:xfrm>
                <a:off x="4748" y="2260"/>
                <a:ext cx="47" cy="79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305" name="Rectangle 342"/>
              <p:cNvSpPr>
                <a:spLocks noChangeAspect="1" noChangeArrowheads="1"/>
              </p:cNvSpPr>
              <p:nvPr/>
            </p:nvSpPr>
            <p:spPr bwMode="auto">
              <a:xfrm rot="3556658">
                <a:off x="4599" y="2375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06" name="Rectangle 343"/>
              <p:cNvSpPr>
                <a:spLocks noChangeAspect="1" noChangeArrowheads="1"/>
              </p:cNvSpPr>
              <p:nvPr/>
            </p:nvSpPr>
            <p:spPr bwMode="auto">
              <a:xfrm rot="5920532">
                <a:off x="5037" y="2148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07" name="Rectangle 344"/>
              <p:cNvSpPr>
                <a:spLocks noChangeAspect="1" noChangeArrowheads="1"/>
              </p:cNvSpPr>
              <p:nvPr/>
            </p:nvSpPr>
            <p:spPr bwMode="auto">
              <a:xfrm rot="5876067">
                <a:off x="5027" y="2262"/>
                <a:ext cx="43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08" name="Rectangle 345"/>
              <p:cNvSpPr>
                <a:spLocks noChangeAspect="1" noChangeArrowheads="1"/>
              </p:cNvSpPr>
              <p:nvPr/>
            </p:nvSpPr>
            <p:spPr bwMode="auto">
              <a:xfrm rot="3556658">
                <a:off x="4831" y="2237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09" name="Rectangle 346"/>
              <p:cNvSpPr>
                <a:spLocks noChangeAspect="1" noChangeArrowheads="1"/>
              </p:cNvSpPr>
              <p:nvPr/>
            </p:nvSpPr>
            <p:spPr bwMode="auto">
              <a:xfrm rot="3556658">
                <a:off x="4715" y="230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10" name="Rectangle 347"/>
              <p:cNvSpPr>
                <a:spLocks noChangeAspect="1" noChangeArrowheads="1"/>
              </p:cNvSpPr>
              <p:nvPr/>
            </p:nvSpPr>
            <p:spPr bwMode="auto">
              <a:xfrm rot="3556658">
                <a:off x="4785" y="215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11" name="Rectangle 348"/>
              <p:cNvSpPr>
                <a:spLocks noChangeAspect="1" noChangeArrowheads="1"/>
              </p:cNvSpPr>
              <p:nvPr/>
            </p:nvSpPr>
            <p:spPr bwMode="auto">
              <a:xfrm rot="-9849944">
                <a:off x="4892" y="188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12" name="Rectangle 349"/>
              <p:cNvSpPr>
                <a:spLocks noChangeAspect="1" noChangeArrowheads="1"/>
              </p:cNvSpPr>
              <p:nvPr/>
            </p:nvSpPr>
            <p:spPr bwMode="auto">
              <a:xfrm rot="3556658">
                <a:off x="4552" y="229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13" name="Rectangle 350"/>
              <p:cNvSpPr>
                <a:spLocks noChangeAspect="1" noChangeArrowheads="1"/>
              </p:cNvSpPr>
              <p:nvPr/>
            </p:nvSpPr>
            <p:spPr bwMode="auto">
              <a:xfrm rot="3556658">
                <a:off x="4669" y="222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14" name="Rectangle 351"/>
              <p:cNvSpPr>
                <a:spLocks noChangeAspect="1" noChangeArrowheads="1"/>
              </p:cNvSpPr>
              <p:nvPr/>
            </p:nvSpPr>
            <p:spPr bwMode="auto">
              <a:xfrm rot="-9849944">
                <a:off x="4780" y="1860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315" name="AutoShape 352"/>
              <p:cNvCxnSpPr>
                <a:cxnSpLocks noChangeAspect="1" noChangeShapeType="1"/>
                <a:stCxn id="314" idx="3"/>
                <a:endCxn id="314" idx="1"/>
              </p:cNvCxnSpPr>
              <p:nvPr/>
            </p:nvCxnSpPr>
            <p:spPr bwMode="auto">
              <a:xfrm>
                <a:off x="4781" y="2002"/>
                <a:ext cx="42" cy="12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16" name="AutoShape 353"/>
              <p:cNvCxnSpPr>
                <a:cxnSpLocks noChangeAspect="1" noChangeShapeType="1"/>
                <a:stCxn id="314" idx="1"/>
                <a:endCxn id="314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17" name="AutoShape 354"/>
              <p:cNvCxnSpPr>
                <a:cxnSpLocks noChangeAspect="1" noChangeShapeType="1"/>
                <a:stCxn id="314" idx="1"/>
                <a:endCxn id="314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18" name="AutoShape 355"/>
              <p:cNvCxnSpPr>
                <a:cxnSpLocks noChangeAspect="1" noChangeShapeType="1"/>
                <a:stCxn id="314" idx="1"/>
                <a:endCxn id="314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19" name="AutoShape 356"/>
              <p:cNvCxnSpPr>
                <a:cxnSpLocks noChangeAspect="1" noChangeShapeType="1"/>
                <a:stCxn id="314" idx="1"/>
                <a:endCxn id="314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20" name="AutoShape 357"/>
              <p:cNvCxnSpPr>
                <a:cxnSpLocks noChangeAspect="1" noChangeShapeType="1"/>
                <a:stCxn id="307" idx="3"/>
                <a:endCxn id="307" idx="1"/>
              </p:cNvCxnSpPr>
              <p:nvPr/>
            </p:nvCxnSpPr>
            <p:spPr bwMode="auto">
              <a:xfrm flipV="1">
                <a:off x="5046" y="2375"/>
                <a:ext cx="6" cy="43"/>
              </a:xfrm>
              <a:prstGeom prst="straightConnector1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21" name="AutoShape 358"/>
              <p:cNvCxnSpPr>
                <a:cxnSpLocks noChangeAspect="1" noChangeShapeType="1"/>
                <a:stCxn id="314" idx="1"/>
                <a:endCxn id="314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22" name="AutoShape 359"/>
              <p:cNvCxnSpPr>
                <a:cxnSpLocks noChangeAspect="1" noChangeShapeType="1"/>
                <a:stCxn id="314" idx="1"/>
                <a:endCxn id="314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23" name="AutoShape 360"/>
              <p:cNvCxnSpPr>
                <a:cxnSpLocks noChangeAspect="1" noChangeShapeType="1"/>
                <a:stCxn id="314" idx="1"/>
                <a:endCxn id="314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24" name="AutoShape 361"/>
              <p:cNvCxnSpPr>
                <a:cxnSpLocks noChangeAspect="1" noChangeShapeType="1"/>
              </p:cNvCxnSpPr>
              <p:nvPr/>
            </p:nvCxnSpPr>
            <p:spPr bwMode="auto">
              <a:xfrm rot="3556658" flipV="1">
                <a:off x="4893" y="201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25" name="AutoShape 362"/>
              <p:cNvCxnSpPr>
                <a:cxnSpLocks noChangeAspect="1" noChangeShapeType="1"/>
              </p:cNvCxnSpPr>
              <p:nvPr/>
            </p:nvCxnSpPr>
            <p:spPr bwMode="auto">
              <a:xfrm rot="3556658" flipH="1" flipV="1">
                <a:off x="5046" y="2274"/>
                <a:ext cx="34" cy="27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26" name="AutoShape 363"/>
              <p:cNvCxnSpPr>
                <a:cxnSpLocks noChangeAspect="1" noChangeShapeType="1"/>
                <a:stCxn id="307" idx="1"/>
                <a:endCxn id="307" idx="1"/>
              </p:cNvCxnSpPr>
              <p:nvPr/>
            </p:nvCxnSpPr>
            <p:spPr bwMode="auto">
              <a:xfrm>
                <a:off x="5052" y="237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327" name="Line 364"/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576" y="232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28" name="Line 365"/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694" y="225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29" name="Line 366"/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809" y="219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30" name="Line 367"/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618" y="239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31" name="Line 368"/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734" y="2329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32" name="Line 369"/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850" y="226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33" name="Line 370"/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5100" y="2363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34" name="Line 371"/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4967" y="2348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35" name="Line 372"/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5129" y="2252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36" name="Line 373"/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4995" y="223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37" name="Line 374"/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824" y="1898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38" name="Line 375"/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935" y="192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39" name="Line 376"/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786" y="2047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40" name="Line 377"/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897" y="207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41" name="Oval 378"/>
              <p:cNvSpPr>
                <a:spLocks noChangeAspect="1" noChangeArrowheads="1"/>
              </p:cNvSpPr>
              <p:nvPr/>
            </p:nvSpPr>
            <p:spPr bwMode="auto">
              <a:xfrm rot="3556658">
                <a:off x="4987" y="2226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42" name="Oval 379"/>
              <p:cNvSpPr>
                <a:spLocks noChangeAspect="1" noChangeArrowheads="1"/>
              </p:cNvSpPr>
              <p:nvPr/>
            </p:nvSpPr>
            <p:spPr bwMode="auto">
              <a:xfrm rot="3556658">
                <a:off x="4832" y="2336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43" name="Oval 380"/>
              <p:cNvSpPr>
                <a:spLocks noChangeAspect="1" noChangeArrowheads="1"/>
              </p:cNvSpPr>
              <p:nvPr/>
            </p:nvSpPr>
            <p:spPr bwMode="auto">
              <a:xfrm rot="3556658">
                <a:off x="4748" y="2197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44" name="Oval 381"/>
              <p:cNvSpPr>
                <a:spLocks noChangeAspect="1" noChangeArrowheads="1"/>
              </p:cNvSpPr>
              <p:nvPr/>
            </p:nvSpPr>
            <p:spPr bwMode="auto">
              <a:xfrm rot="3556658">
                <a:off x="4912" y="2100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45" name="Oval 382"/>
              <p:cNvSpPr>
                <a:spLocks noChangeAspect="1" noChangeArrowheads="1"/>
              </p:cNvSpPr>
              <p:nvPr/>
            </p:nvSpPr>
            <p:spPr bwMode="auto">
              <a:xfrm rot="3556658">
                <a:off x="4716" y="240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46" name="Oval 383"/>
              <p:cNvSpPr>
                <a:spLocks noChangeAspect="1" noChangeArrowheads="1"/>
              </p:cNvSpPr>
              <p:nvPr/>
            </p:nvSpPr>
            <p:spPr bwMode="auto">
              <a:xfrm rot="3556658">
                <a:off x="4762" y="2377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47" name="Oval 384"/>
              <p:cNvSpPr>
                <a:spLocks noChangeAspect="1" noChangeArrowheads="1"/>
              </p:cNvSpPr>
              <p:nvPr/>
            </p:nvSpPr>
            <p:spPr bwMode="auto">
              <a:xfrm rot="3556658">
                <a:off x="4633" y="2266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48" name="Oval 385"/>
              <p:cNvSpPr>
                <a:spLocks noChangeAspect="1" noChangeArrowheads="1"/>
              </p:cNvSpPr>
              <p:nvPr/>
            </p:nvSpPr>
            <p:spPr bwMode="auto">
              <a:xfrm rot="3556658">
                <a:off x="4679" y="223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49" name="Oval 386"/>
              <p:cNvSpPr>
                <a:spLocks noChangeAspect="1" noChangeArrowheads="1"/>
              </p:cNvSpPr>
              <p:nvPr/>
            </p:nvSpPr>
            <p:spPr bwMode="auto">
              <a:xfrm rot="3556658">
                <a:off x="4599" y="247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50" name="Oval 387"/>
              <p:cNvSpPr>
                <a:spLocks noChangeAspect="1" noChangeArrowheads="1"/>
              </p:cNvSpPr>
              <p:nvPr/>
            </p:nvSpPr>
            <p:spPr bwMode="auto">
              <a:xfrm rot="3556658">
                <a:off x="4517" y="233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51" name="Line 388"/>
              <p:cNvSpPr>
                <a:spLocks noChangeAspect="1" noChangeShapeType="1"/>
              </p:cNvSpPr>
              <p:nvPr/>
            </p:nvSpPr>
            <p:spPr bwMode="auto">
              <a:xfrm flipV="1">
                <a:off x="4458" y="2529"/>
                <a:ext cx="0" cy="136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52" name="Line 389"/>
              <p:cNvSpPr>
                <a:spLocks noChangeAspect="1" noChangeShapeType="1"/>
              </p:cNvSpPr>
              <p:nvPr/>
            </p:nvSpPr>
            <p:spPr bwMode="auto">
              <a:xfrm flipV="1">
                <a:off x="4350" y="2529"/>
                <a:ext cx="0" cy="10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53" name="Text Box 391"/>
              <p:cNvSpPr txBox="1">
                <a:spLocks noChangeAspect="1" noChangeArrowheads="1"/>
              </p:cNvSpPr>
              <p:nvPr/>
            </p:nvSpPr>
            <p:spPr bwMode="auto">
              <a:xfrm>
                <a:off x="4701" y="1781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54" name="Text Box 392"/>
              <p:cNvSpPr txBox="1">
                <a:spLocks noChangeAspect="1" noChangeArrowheads="1"/>
              </p:cNvSpPr>
              <p:nvPr/>
            </p:nvSpPr>
            <p:spPr bwMode="auto">
              <a:xfrm>
                <a:off x="4620" y="1915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55" name="Text Box 393"/>
              <p:cNvSpPr txBox="1">
                <a:spLocks noChangeAspect="1" noChangeArrowheads="1"/>
              </p:cNvSpPr>
              <p:nvPr/>
            </p:nvSpPr>
            <p:spPr bwMode="auto">
              <a:xfrm>
                <a:off x="4307" y="1713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56" name="Text Box 394"/>
              <p:cNvSpPr txBox="1">
                <a:spLocks noChangeAspect="1" noChangeArrowheads="1"/>
              </p:cNvSpPr>
              <p:nvPr/>
            </p:nvSpPr>
            <p:spPr bwMode="auto">
              <a:xfrm>
                <a:off x="4527" y="1984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57" name="Text Box 395"/>
              <p:cNvSpPr txBox="1">
                <a:spLocks noChangeAspect="1" noChangeArrowheads="1"/>
              </p:cNvSpPr>
              <p:nvPr/>
            </p:nvSpPr>
            <p:spPr bwMode="auto">
              <a:xfrm>
                <a:off x="4527" y="2092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58" name="Arc 396"/>
              <p:cNvSpPr>
                <a:spLocks noChangeAspect="1"/>
              </p:cNvSpPr>
              <p:nvPr/>
            </p:nvSpPr>
            <p:spPr bwMode="auto">
              <a:xfrm>
                <a:off x="4350" y="2477"/>
                <a:ext cx="107" cy="54"/>
              </a:xfrm>
              <a:custGeom>
                <a:avLst/>
                <a:gdLst>
                  <a:gd name="T0" fmla="*/ 0 w 43194"/>
                  <a:gd name="T1" fmla="*/ 0 h 21600"/>
                  <a:gd name="T2" fmla="*/ 0 w 43194"/>
                  <a:gd name="T3" fmla="*/ 0 h 21600"/>
                  <a:gd name="T4" fmla="*/ 0 w 43194"/>
                  <a:gd name="T5" fmla="*/ 0 h 2160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3194" h="21600" fill="none" extrusionOk="0">
                    <a:moveTo>
                      <a:pt x="-1" y="21109"/>
                    </a:moveTo>
                    <a:cubicBezTo>
                      <a:pt x="265" y="9374"/>
                      <a:pt x="9855" y="-1"/>
                      <a:pt x="21594" y="0"/>
                    </a:cubicBezTo>
                    <a:cubicBezTo>
                      <a:pt x="33523" y="0"/>
                      <a:pt x="43194" y="9670"/>
                      <a:pt x="43194" y="21600"/>
                    </a:cubicBezTo>
                  </a:path>
                  <a:path w="43194" h="21600" stroke="0" extrusionOk="0">
                    <a:moveTo>
                      <a:pt x="-1" y="21109"/>
                    </a:moveTo>
                    <a:cubicBezTo>
                      <a:pt x="265" y="9374"/>
                      <a:pt x="9855" y="-1"/>
                      <a:pt x="21594" y="0"/>
                    </a:cubicBezTo>
                    <a:cubicBezTo>
                      <a:pt x="33523" y="0"/>
                      <a:pt x="43194" y="9670"/>
                      <a:pt x="43194" y="21600"/>
                    </a:cubicBezTo>
                    <a:lnTo>
                      <a:pt x="21594" y="21600"/>
                    </a:lnTo>
                    <a:lnTo>
                      <a:pt x="-1" y="21109"/>
                    </a:lnTo>
                    <a:close/>
                  </a:path>
                </a:pathLst>
              </a:cu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001134770"/>
      </p:ext>
    </p:extLst>
  </p:cSld>
  <p:clrMapOvr>
    <a:masterClrMapping/>
  </p:clrMapOvr>
  <p:transition>
    <p:blinds dir="vert"/>
  </p:transition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858" name="Rectangle 2"/>
          <p:cNvSpPr>
            <a:spLocks noGrp="1"/>
          </p:cNvSpPr>
          <p:nvPr>
            <p:ph type="title" idx="4294967295"/>
          </p:nvPr>
        </p:nvSpPr>
        <p:spPr>
          <a:xfrm>
            <a:off x="2206879" y="341313"/>
            <a:ext cx="7772400" cy="990600"/>
          </a:xfrm>
        </p:spPr>
        <p:txBody>
          <a:bodyPr>
            <a:normAutofit fontScale="90000"/>
          </a:bodyPr>
          <a:lstStyle/>
          <a:p>
            <a:r>
              <a:rPr lang="en-GB" altLang="en-US" sz="3400" b="1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This lecture is designed to give an overview of:</a:t>
            </a:r>
          </a:p>
        </p:txBody>
      </p:sp>
      <p:sp>
        <p:nvSpPr>
          <p:cNvPr id="121859" name="Rectangle 3"/>
          <p:cNvSpPr>
            <a:spLocks noGrp="1"/>
          </p:cNvSpPr>
          <p:nvPr>
            <p:ph type="body" idx="4294967295"/>
          </p:nvPr>
        </p:nvSpPr>
        <p:spPr>
          <a:xfrm>
            <a:off x="2209800" y="1630038"/>
            <a:ext cx="7772400" cy="4114800"/>
          </a:xfrm>
        </p:spPr>
        <p:txBody>
          <a:bodyPr/>
          <a:lstStyle/>
          <a:p>
            <a:pPr>
              <a:buFont typeface="Wingdings" panose="05000000000000000000" pitchFamily="2" charset="2"/>
              <a:buChar char="§"/>
            </a:pPr>
            <a:r>
              <a:rPr lang="en-GB" altLang="en-US" b="1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Various scatters.</a:t>
            </a:r>
          </a:p>
          <a:p>
            <a:pPr>
              <a:buFont typeface="Wingdings" panose="05000000000000000000" pitchFamily="2" charset="2"/>
              <a:buChar char="§"/>
            </a:pPr>
            <a:endParaRPr lang="en-GB" altLang="en-US" b="1" dirty="0"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>
              <a:buFont typeface="Wingdings" panose="05000000000000000000" pitchFamily="2" charset="2"/>
              <a:buChar char="§"/>
            </a:pPr>
            <a:r>
              <a:rPr lang="en-GB" altLang="en-US" b="1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Detectors and filters.</a:t>
            </a:r>
          </a:p>
        </p:txBody>
      </p:sp>
      <p:grpSp>
        <p:nvGrpSpPr>
          <p:cNvPr id="4" name="Group 3"/>
          <p:cNvGrpSpPr/>
          <p:nvPr/>
        </p:nvGrpSpPr>
        <p:grpSpPr>
          <a:xfrm>
            <a:off x="0" y="5607698"/>
            <a:ext cx="12192000" cy="1250302"/>
            <a:chOff x="0" y="5607698"/>
            <a:chExt cx="12192000" cy="1250302"/>
          </a:xfrm>
        </p:grpSpPr>
        <p:sp>
          <p:nvSpPr>
            <p:cNvPr id="5" name="Rectangle 4"/>
            <p:cNvSpPr/>
            <p:nvPr/>
          </p:nvSpPr>
          <p:spPr>
            <a:xfrm>
              <a:off x="0" y="5607698"/>
              <a:ext cx="12192000" cy="1250302"/>
            </a:xfrm>
            <a:prstGeom prst="rect">
              <a:avLst/>
            </a:prstGeom>
            <a:solidFill>
              <a:srgbClr val="FFF6D9"/>
            </a:solidFill>
            <a:ln>
              <a:gradFill>
                <a:gsLst>
                  <a:gs pos="0">
                    <a:schemeClr val="accent1">
                      <a:lumMod val="5000"/>
                      <a:lumOff val="95000"/>
                    </a:schemeClr>
                  </a:gs>
                  <a:gs pos="74000">
                    <a:schemeClr val="accent1">
                      <a:lumMod val="45000"/>
                      <a:lumOff val="55000"/>
                    </a:schemeClr>
                  </a:gs>
                  <a:gs pos="40000">
                    <a:schemeClr val="accent1">
                      <a:lumMod val="45000"/>
                      <a:lumOff val="55000"/>
                    </a:schemeClr>
                  </a:gs>
                  <a:gs pos="100000">
                    <a:schemeClr val="accent1">
                      <a:lumMod val="30000"/>
                      <a:lumOff val="70000"/>
                    </a:schemeClr>
                  </a:gs>
                </a:gsLst>
                <a:lin ang="5400000" scaled="1"/>
              </a:gradFill>
            </a:ln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GB" sz="2400" b="1" dirty="0">
                  <a:solidFill>
                    <a:srgbClr val="FF0000"/>
                  </a:solidFill>
                </a:rPr>
                <a:t>				Malcolm Needs CSci FIBMS FBBTS</a:t>
              </a:r>
            </a:p>
          </p:txBody>
        </p:sp>
        <p:sp>
          <p:nvSpPr>
            <p:cNvPr id="6" name="Oval 5"/>
            <p:cNvSpPr>
              <a:spLocks noChangeAspect="1"/>
            </p:cNvSpPr>
            <p:nvPr/>
          </p:nvSpPr>
          <p:spPr bwMode="auto">
            <a:xfrm rot="5400000">
              <a:off x="281710" y="5734174"/>
              <a:ext cx="972015" cy="971652"/>
            </a:xfrm>
            <a:prstGeom prst="ellipse">
              <a:avLst/>
            </a:prstGeom>
            <a:solidFill>
              <a:srgbClr val="FF1111">
                <a:alpha val="93333"/>
              </a:srgbClr>
            </a:solidFill>
            <a:ln w="38100" cap="flat" cmpd="sng" algn="ctr">
              <a:solidFill>
                <a:srgbClr val="C00000"/>
              </a:solidFill>
              <a:prstDash val="solid"/>
              <a:round/>
              <a:headEnd type="none" w="med" len="med"/>
              <a:tailEnd type="none" w="med" len="med"/>
            </a:ln>
            <a:effectLst>
              <a:outerShdw sx="1000" sy="1000" algn="ctr" rotWithShape="0">
                <a:srgbClr val="000000"/>
              </a:outerShdw>
              <a:reflection endPos="0" dir="5400000" sy="-100000" algn="bl" rotWithShape="0"/>
            </a:effectLst>
            <a:scene3d>
              <a:camera prst="obliqueBottomRight"/>
              <a:lightRig rig="threePt" dir="t"/>
            </a:scene3d>
            <a:sp3d>
              <a:bevelT w="254000" prst="slope"/>
              <a:bevelB w="114300" prst="artDeco"/>
            </a:sp3d>
          </p:spPr>
          <p:txBody>
            <a:bodyPr/>
            <a:lstStyle/>
            <a:p>
              <a:pPr defTabSz="914400" eaLnBrk="0" hangingPunct="0">
                <a:defRPr/>
              </a:pPr>
              <a:endParaRPr lang="en-GB" sz="2400">
                <a:latin typeface="Times New Roman" charset="0"/>
                <a:cs typeface="+mn-cs"/>
              </a:endParaRPr>
            </a:p>
          </p:txBody>
        </p:sp>
        <p:grpSp>
          <p:nvGrpSpPr>
            <p:cNvPr id="7" name="Group 7"/>
            <p:cNvGrpSpPr>
              <a:grpSpLocks noChangeAspect="1"/>
            </p:cNvGrpSpPr>
            <p:nvPr/>
          </p:nvGrpSpPr>
          <p:grpSpPr bwMode="auto">
            <a:xfrm>
              <a:off x="1446003" y="6071153"/>
              <a:ext cx="463617" cy="516607"/>
              <a:chOff x="2839" y="1944"/>
              <a:chExt cx="596" cy="664"/>
            </a:xfrm>
          </p:grpSpPr>
          <p:sp>
            <p:nvSpPr>
              <p:cNvPr id="279" name="Line 8"/>
              <p:cNvSpPr>
                <a:spLocks noChangeAspect="1" noChangeShapeType="1"/>
              </p:cNvSpPr>
              <p:nvPr/>
            </p:nvSpPr>
            <p:spPr bwMode="auto">
              <a:xfrm rot="2543020">
                <a:off x="3080" y="2403"/>
                <a:ext cx="90" cy="6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0" name="Line 9"/>
              <p:cNvSpPr>
                <a:spLocks noChangeAspect="1" noChangeShapeType="1"/>
              </p:cNvSpPr>
              <p:nvPr/>
            </p:nvSpPr>
            <p:spPr bwMode="auto">
              <a:xfrm rot="2543020" flipH="1">
                <a:off x="2927" y="2250"/>
                <a:ext cx="60" cy="6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1" name="Line 10"/>
              <p:cNvSpPr>
                <a:spLocks noChangeAspect="1" noChangeShapeType="1"/>
              </p:cNvSpPr>
              <p:nvPr/>
            </p:nvSpPr>
            <p:spPr bwMode="auto">
              <a:xfrm rot="2543020">
                <a:off x="2969" y="2374"/>
                <a:ext cx="9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2" name="Line 11"/>
              <p:cNvSpPr>
                <a:spLocks noChangeAspect="1" noChangeShapeType="1"/>
              </p:cNvSpPr>
              <p:nvPr/>
            </p:nvSpPr>
            <p:spPr bwMode="auto">
              <a:xfrm rot="2543020">
                <a:off x="2989" y="2352"/>
                <a:ext cx="9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3" name="Rectangle 12"/>
              <p:cNvSpPr>
                <a:spLocks noChangeAspect="1" noChangeArrowheads="1"/>
              </p:cNvSpPr>
              <p:nvPr/>
            </p:nvSpPr>
            <p:spPr bwMode="auto">
              <a:xfrm rot="4906894">
                <a:off x="3231" y="2177"/>
                <a:ext cx="50" cy="30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4" name="Rectangle 13"/>
              <p:cNvSpPr>
                <a:spLocks noChangeAspect="1" noChangeArrowheads="1"/>
              </p:cNvSpPr>
              <p:nvPr/>
            </p:nvSpPr>
            <p:spPr bwMode="auto">
              <a:xfrm rot="4862429">
                <a:off x="3258" y="2301"/>
                <a:ext cx="49" cy="30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5" name="Rectangle 14"/>
              <p:cNvSpPr>
                <a:spLocks noChangeAspect="1" noChangeArrowheads="1"/>
              </p:cNvSpPr>
              <p:nvPr/>
            </p:nvSpPr>
            <p:spPr bwMode="auto">
              <a:xfrm rot="2543020">
                <a:off x="3017" y="2344"/>
                <a:ext cx="50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6" name="Rectangle 15"/>
              <p:cNvSpPr>
                <a:spLocks noChangeAspect="1" noChangeArrowheads="1"/>
              </p:cNvSpPr>
              <p:nvPr/>
            </p:nvSpPr>
            <p:spPr bwMode="auto">
              <a:xfrm rot="2543020">
                <a:off x="2915" y="2456"/>
                <a:ext cx="50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7" name="Rectangle 16"/>
              <p:cNvSpPr>
                <a:spLocks noChangeAspect="1" noChangeArrowheads="1"/>
              </p:cNvSpPr>
              <p:nvPr/>
            </p:nvSpPr>
            <p:spPr bwMode="auto">
              <a:xfrm rot="2543020">
                <a:off x="2942" y="2275"/>
                <a:ext cx="49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8" name="Rectangle 17"/>
              <p:cNvSpPr>
                <a:spLocks noChangeAspect="1" noChangeArrowheads="1"/>
              </p:cNvSpPr>
              <p:nvPr/>
            </p:nvSpPr>
            <p:spPr bwMode="auto">
              <a:xfrm rot="10736418">
                <a:off x="2996" y="1944"/>
                <a:ext cx="49" cy="3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9" name="Rectangle 18"/>
              <p:cNvSpPr>
                <a:spLocks noChangeAspect="1" noChangeArrowheads="1"/>
              </p:cNvSpPr>
              <p:nvPr/>
            </p:nvSpPr>
            <p:spPr bwMode="auto">
              <a:xfrm rot="2543020">
                <a:off x="2839" y="2388"/>
                <a:ext cx="49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90" name="Rectangle 19"/>
              <p:cNvSpPr>
                <a:spLocks noChangeAspect="1" noChangeArrowheads="1"/>
              </p:cNvSpPr>
              <p:nvPr/>
            </p:nvSpPr>
            <p:spPr bwMode="auto">
              <a:xfrm rot="10736418">
                <a:off x="2867" y="1950"/>
                <a:ext cx="49" cy="3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291" name="AutoShape 20"/>
              <p:cNvCxnSpPr>
                <a:cxnSpLocks noChangeAspect="1" noChangeShapeType="1"/>
                <a:stCxn id="290" idx="3"/>
                <a:endCxn id="290" idx="1"/>
              </p:cNvCxnSpPr>
              <p:nvPr/>
            </p:nvCxnSpPr>
            <p:spPr bwMode="auto">
              <a:xfrm>
                <a:off x="2868" y="2118"/>
                <a:ext cx="49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2" name="AutoShape 21"/>
              <p:cNvCxnSpPr>
                <a:cxnSpLocks noChangeAspect="1" noChangeShapeType="1"/>
                <a:stCxn id="290" idx="1"/>
                <a:endCxn id="290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3" name="AutoShape 22"/>
              <p:cNvCxnSpPr>
                <a:cxnSpLocks noChangeAspect="1" noChangeShapeType="1"/>
                <a:stCxn id="290" idx="1"/>
                <a:endCxn id="290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4" name="AutoShape 23"/>
              <p:cNvCxnSpPr>
                <a:cxnSpLocks noChangeAspect="1" noChangeShapeType="1"/>
                <a:stCxn id="290" idx="1"/>
                <a:endCxn id="290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5" name="AutoShape 24"/>
              <p:cNvCxnSpPr>
                <a:cxnSpLocks noChangeAspect="1" noChangeShapeType="1"/>
                <a:stCxn id="290" idx="1"/>
                <a:endCxn id="290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6" name="AutoShape 25"/>
              <p:cNvCxnSpPr>
                <a:cxnSpLocks noChangeAspect="1" noChangeShapeType="1"/>
                <a:stCxn id="284" idx="3"/>
                <a:endCxn id="284" idx="1"/>
              </p:cNvCxnSpPr>
              <p:nvPr/>
            </p:nvCxnSpPr>
            <p:spPr bwMode="auto">
              <a:xfrm flipH="1" flipV="1">
                <a:off x="3280" y="2430"/>
                <a:ext cx="8" cy="4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7" name="AutoShape 26"/>
              <p:cNvCxnSpPr>
                <a:cxnSpLocks noChangeAspect="1" noChangeShapeType="1"/>
                <a:stCxn id="290" idx="1"/>
                <a:endCxn id="290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8" name="AutoShape 27"/>
              <p:cNvCxnSpPr>
                <a:cxnSpLocks noChangeAspect="1" noChangeShapeType="1"/>
                <a:stCxn id="290" idx="1"/>
                <a:endCxn id="290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9" name="AutoShape 28"/>
              <p:cNvCxnSpPr>
                <a:cxnSpLocks noChangeAspect="1" noChangeShapeType="1"/>
                <a:stCxn id="290" idx="1"/>
                <a:endCxn id="290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00" name="AutoShape 29"/>
              <p:cNvCxnSpPr>
                <a:cxnSpLocks noChangeAspect="1" noChangeShapeType="1"/>
              </p:cNvCxnSpPr>
              <p:nvPr/>
            </p:nvCxnSpPr>
            <p:spPr bwMode="auto">
              <a:xfrm rot="2543020" flipV="1">
                <a:off x="2997" y="2091"/>
                <a:ext cx="36" cy="34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01" name="AutoShape 30"/>
              <p:cNvCxnSpPr>
                <a:cxnSpLocks noChangeAspect="1" noChangeShapeType="1"/>
              </p:cNvCxnSpPr>
              <p:nvPr/>
            </p:nvCxnSpPr>
            <p:spPr bwMode="auto">
              <a:xfrm rot="2543020" flipH="1" flipV="1">
                <a:off x="3243" y="2317"/>
                <a:ext cx="38" cy="31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02" name="AutoShape 31"/>
              <p:cNvCxnSpPr>
                <a:cxnSpLocks noChangeAspect="1" noChangeShapeType="1"/>
                <a:stCxn id="284" idx="1"/>
                <a:endCxn id="284" idx="1"/>
              </p:cNvCxnSpPr>
              <p:nvPr/>
            </p:nvCxnSpPr>
            <p:spPr bwMode="auto">
              <a:xfrm>
                <a:off x="3280" y="2430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303" name="Line 32"/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868" y="2421"/>
                <a:ext cx="0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4" name="Line 33"/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970" y="2309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5" name="Line 34"/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935" y="2482"/>
                <a:ext cx="0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6" name="Line 35"/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3038" y="2370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7" name="Line 36"/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339" y="2399"/>
                <a:ext cx="1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8" name="Line 37"/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191" y="2427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9" name="Line 38"/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335" y="2270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0" name="Line 39"/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185" y="2299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1" name="Line 40"/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2893" y="1991"/>
                <a:ext cx="1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2" name="Line 41"/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3021" y="1984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3" name="Line 42"/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2900" y="2163"/>
                <a:ext cx="1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4" name="Line 43"/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3029" y="2156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5" name="Oval 44"/>
              <p:cNvSpPr>
                <a:spLocks noChangeAspect="1" noChangeArrowheads="1"/>
              </p:cNvSpPr>
              <p:nvPr/>
            </p:nvSpPr>
            <p:spPr bwMode="auto">
              <a:xfrm rot="2543020">
                <a:off x="2991" y="2406"/>
                <a:ext cx="20" cy="2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16" name="Oval 45"/>
              <p:cNvSpPr>
                <a:spLocks noChangeAspect="1" noChangeArrowheads="1"/>
              </p:cNvSpPr>
              <p:nvPr/>
            </p:nvSpPr>
            <p:spPr bwMode="auto">
              <a:xfrm rot="2543020">
                <a:off x="2964" y="2382"/>
                <a:ext cx="20" cy="2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</p:grpSp>
        <p:grpSp>
          <p:nvGrpSpPr>
            <p:cNvPr id="8" name="Group 397"/>
            <p:cNvGrpSpPr>
              <a:grpSpLocks noChangeAspect="1"/>
            </p:cNvGrpSpPr>
            <p:nvPr/>
          </p:nvGrpSpPr>
          <p:grpSpPr bwMode="auto">
            <a:xfrm>
              <a:off x="1982621" y="5735053"/>
              <a:ext cx="1024036" cy="1019723"/>
              <a:chOff x="3600" y="1632"/>
              <a:chExt cx="1594" cy="1587"/>
            </a:xfrm>
          </p:grpSpPr>
          <p:sp>
            <p:nvSpPr>
              <p:cNvPr id="9" name="Line 141"/>
              <p:cNvSpPr>
                <a:spLocks noChangeAspect="1" noChangeShapeType="1"/>
              </p:cNvSpPr>
              <p:nvPr/>
            </p:nvSpPr>
            <p:spPr bwMode="auto">
              <a:xfrm>
                <a:off x="4215" y="171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0" name="Line 142"/>
              <p:cNvSpPr>
                <a:spLocks noChangeAspect="1" noChangeShapeType="1"/>
              </p:cNvSpPr>
              <p:nvPr/>
            </p:nvSpPr>
            <p:spPr bwMode="auto">
              <a:xfrm flipH="1">
                <a:off x="4593" y="171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1" name="Rectangle 126"/>
              <p:cNvSpPr>
                <a:spLocks noChangeAspect="1" noChangeArrowheads="1"/>
              </p:cNvSpPr>
              <p:nvPr/>
            </p:nvSpPr>
            <p:spPr bwMode="auto">
              <a:xfrm rot="8193398">
                <a:off x="4242" y="1632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" name="Rectangle 127"/>
              <p:cNvSpPr>
                <a:spLocks noChangeAspect="1" noChangeArrowheads="1"/>
              </p:cNvSpPr>
              <p:nvPr/>
            </p:nvSpPr>
            <p:spPr bwMode="auto">
              <a:xfrm rot="2363874">
                <a:off x="4528" y="1647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" name="Rectangle 128"/>
              <p:cNvSpPr>
                <a:spLocks noChangeAspect="1" noChangeArrowheads="1"/>
              </p:cNvSpPr>
              <p:nvPr/>
            </p:nvSpPr>
            <p:spPr bwMode="auto">
              <a:xfrm>
                <a:off x="4217" y="1672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4" name="Line 129"/>
              <p:cNvSpPr>
                <a:spLocks noChangeAspect="1" noChangeShapeType="1"/>
              </p:cNvSpPr>
              <p:nvPr/>
            </p:nvSpPr>
            <p:spPr bwMode="auto">
              <a:xfrm flipH="1" flipV="1">
                <a:off x="4107" y="2362"/>
                <a:ext cx="27" cy="29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5" name="Line 130"/>
              <p:cNvSpPr>
                <a:spLocks noChangeAspect="1" noChangeShapeType="1"/>
              </p:cNvSpPr>
              <p:nvPr/>
            </p:nvSpPr>
            <p:spPr bwMode="auto">
              <a:xfrm flipH="1">
                <a:off x="4215" y="2741"/>
                <a:ext cx="378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6" name="Line 131"/>
              <p:cNvSpPr>
                <a:spLocks noChangeAspect="1" noChangeShapeType="1"/>
              </p:cNvSpPr>
              <p:nvPr/>
            </p:nvSpPr>
            <p:spPr bwMode="auto">
              <a:xfrm flipH="1">
                <a:off x="4674" y="2389"/>
                <a:ext cx="28" cy="29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7" name="Line 132"/>
              <p:cNvSpPr>
                <a:spLocks noChangeAspect="1" noChangeShapeType="1"/>
              </p:cNvSpPr>
              <p:nvPr/>
            </p:nvSpPr>
            <p:spPr bwMode="auto">
              <a:xfrm>
                <a:off x="4485" y="2146"/>
                <a:ext cx="162" cy="162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8" name="Line 133"/>
              <p:cNvSpPr>
                <a:spLocks noChangeAspect="1" noChangeShapeType="1"/>
              </p:cNvSpPr>
              <p:nvPr/>
            </p:nvSpPr>
            <p:spPr bwMode="auto">
              <a:xfrm flipH="1">
                <a:off x="4161" y="2146"/>
                <a:ext cx="189" cy="135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9" name="Line 134"/>
              <p:cNvSpPr>
                <a:spLocks noChangeAspect="1" noChangeShapeType="1"/>
              </p:cNvSpPr>
              <p:nvPr/>
            </p:nvSpPr>
            <p:spPr bwMode="auto">
              <a:xfrm flipH="1">
                <a:off x="4458" y="2660"/>
                <a:ext cx="27" cy="0"/>
              </a:xfrm>
              <a:prstGeom prst="line">
                <a:avLst/>
              </a:prstGeom>
              <a:noFill/>
              <a:ln w="28575">
                <a:solidFill>
                  <a:schemeClr val="hlink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" name="Line 135"/>
              <p:cNvSpPr>
                <a:spLocks noChangeAspect="1" noChangeShapeType="1"/>
              </p:cNvSpPr>
              <p:nvPr/>
            </p:nvSpPr>
            <p:spPr bwMode="auto">
              <a:xfrm>
                <a:off x="4323" y="2633"/>
                <a:ext cx="27" cy="0"/>
              </a:xfrm>
              <a:prstGeom prst="line">
                <a:avLst/>
              </a:prstGeom>
              <a:noFill/>
              <a:ln w="28575">
                <a:solidFill>
                  <a:schemeClr val="hlink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1" name="Line 136"/>
              <p:cNvSpPr>
                <a:spLocks noChangeAspect="1" noChangeShapeType="1"/>
              </p:cNvSpPr>
              <p:nvPr/>
            </p:nvSpPr>
            <p:spPr bwMode="auto">
              <a:xfrm flipH="1">
                <a:off x="4566" y="2470"/>
                <a:ext cx="27" cy="10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2" name="Line 137"/>
              <p:cNvSpPr>
                <a:spLocks noChangeAspect="1" noChangeShapeType="1"/>
              </p:cNvSpPr>
              <p:nvPr/>
            </p:nvSpPr>
            <p:spPr bwMode="auto">
              <a:xfrm>
                <a:off x="4485" y="2281"/>
                <a:ext cx="27" cy="10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3" name="Line 138"/>
              <p:cNvSpPr>
                <a:spLocks noChangeAspect="1" noChangeShapeType="1"/>
              </p:cNvSpPr>
              <p:nvPr/>
            </p:nvSpPr>
            <p:spPr bwMode="auto">
              <a:xfrm>
                <a:off x="4215" y="2470"/>
                <a:ext cx="27" cy="8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4" name="Line 139"/>
              <p:cNvSpPr>
                <a:spLocks noChangeAspect="1" noChangeShapeType="1"/>
              </p:cNvSpPr>
              <p:nvPr/>
            </p:nvSpPr>
            <p:spPr bwMode="auto">
              <a:xfrm flipH="1">
                <a:off x="4296" y="2281"/>
                <a:ext cx="54" cy="8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5" name="Line 140"/>
              <p:cNvSpPr>
                <a:spLocks noChangeAspect="1" noChangeShapeType="1"/>
              </p:cNvSpPr>
              <p:nvPr/>
            </p:nvSpPr>
            <p:spPr bwMode="auto">
              <a:xfrm>
                <a:off x="4377" y="1902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26" name="AutoShape 143"/>
              <p:cNvCxnSpPr>
                <a:cxnSpLocks noChangeAspect="1" noChangeShapeType="1"/>
                <a:stCxn id="33" idx="0"/>
                <a:endCxn id="30" idx="0"/>
              </p:cNvCxnSpPr>
              <p:nvPr/>
            </p:nvCxnSpPr>
            <p:spPr bwMode="auto">
              <a:xfrm>
                <a:off x="4372" y="2038"/>
                <a:ext cx="91" cy="0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7" name="Rectangle 144"/>
              <p:cNvSpPr>
                <a:spLocks noChangeAspect="1" noChangeArrowheads="1"/>
              </p:cNvSpPr>
              <p:nvPr/>
            </p:nvSpPr>
            <p:spPr bwMode="auto">
              <a:xfrm>
                <a:off x="4441" y="217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" name="Rectangle 145"/>
              <p:cNvSpPr>
                <a:spLocks noChangeAspect="1" noChangeArrowheads="1"/>
              </p:cNvSpPr>
              <p:nvPr/>
            </p:nvSpPr>
            <p:spPr bwMode="auto">
              <a:xfrm rot="2319409">
                <a:off x="4620" y="1713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9" name="Rectangle 146"/>
              <p:cNvSpPr>
                <a:spLocks noChangeAspect="1" noChangeArrowheads="1"/>
              </p:cNvSpPr>
              <p:nvPr/>
            </p:nvSpPr>
            <p:spPr bwMode="auto">
              <a:xfrm>
                <a:off x="4441" y="1902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0" name="Rectangle 147"/>
              <p:cNvSpPr>
                <a:spLocks noChangeAspect="1" noChangeArrowheads="1"/>
              </p:cNvSpPr>
              <p:nvPr/>
            </p:nvSpPr>
            <p:spPr bwMode="auto">
              <a:xfrm>
                <a:off x="4441" y="203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1" name="Rectangle 148"/>
              <p:cNvSpPr>
                <a:spLocks noChangeAspect="1" noChangeArrowheads="1"/>
              </p:cNvSpPr>
              <p:nvPr/>
            </p:nvSpPr>
            <p:spPr bwMode="auto">
              <a:xfrm>
                <a:off x="4350" y="1902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2" name="Rectangle 149"/>
              <p:cNvSpPr>
                <a:spLocks noChangeAspect="1" noChangeArrowheads="1"/>
              </p:cNvSpPr>
              <p:nvPr/>
            </p:nvSpPr>
            <p:spPr bwMode="auto">
              <a:xfrm>
                <a:off x="4350" y="217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3" name="Rectangle 150"/>
              <p:cNvSpPr>
                <a:spLocks noChangeAspect="1" noChangeArrowheads="1"/>
              </p:cNvSpPr>
              <p:nvPr/>
            </p:nvSpPr>
            <p:spPr bwMode="auto">
              <a:xfrm>
                <a:off x="4350" y="203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4" name="Rectangle 151"/>
              <p:cNvSpPr>
                <a:spLocks noChangeAspect="1" noChangeArrowheads="1"/>
              </p:cNvSpPr>
              <p:nvPr/>
            </p:nvSpPr>
            <p:spPr bwMode="auto">
              <a:xfrm rot="8193398">
                <a:off x="4161" y="1713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35" name="AutoShape 152"/>
              <p:cNvCxnSpPr>
                <a:cxnSpLocks noChangeAspect="1" noChangeShapeType="1"/>
                <a:stCxn id="34" idx="3"/>
                <a:endCxn id="34" idx="1"/>
              </p:cNvCxnSpPr>
              <p:nvPr/>
            </p:nvCxnSpPr>
            <p:spPr bwMode="auto">
              <a:xfrm flipV="1">
                <a:off x="4166" y="184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6" name="AutoShape 153"/>
              <p:cNvCxnSpPr>
                <a:cxnSpLocks noChangeAspect="1" noChangeShapeType="1"/>
                <a:stCxn id="34" idx="1"/>
                <a:endCxn id="34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7" name="AutoShape 154"/>
              <p:cNvCxnSpPr>
                <a:cxnSpLocks noChangeAspect="1" noChangeShapeType="1"/>
                <a:stCxn id="34" idx="1"/>
                <a:endCxn id="34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8" name="AutoShape 155"/>
              <p:cNvCxnSpPr>
                <a:cxnSpLocks noChangeAspect="1" noChangeShapeType="1"/>
                <a:stCxn id="34" idx="1"/>
                <a:endCxn id="34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9" name="AutoShape 156"/>
              <p:cNvCxnSpPr>
                <a:cxnSpLocks noChangeAspect="1" noChangeShapeType="1"/>
                <a:stCxn id="34" idx="1"/>
                <a:endCxn id="34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0" name="AutoShape 157"/>
              <p:cNvCxnSpPr>
                <a:cxnSpLocks noChangeAspect="1" noChangeShapeType="1"/>
                <a:stCxn id="28" idx="3"/>
                <a:endCxn id="28" idx="1"/>
              </p:cNvCxnSpPr>
              <p:nvPr/>
            </p:nvCxnSpPr>
            <p:spPr bwMode="auto">
              <a:xfrm flipH="1" flipV="1">
                <a:off x="4625" y="1834"/>
                <a:ext cx="34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1" name="AutoShape 158"/>
              <p:cNvCxnSpPr>
                <a:cxnSpLocks noChangeAspect="1" noChangeShapeType="1"/>
                <a:stCxn id="34" idx="1"/>
                <a:endCxn id="34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2" name="AutoShape 159"/>
              <p:cNvCxnSpPr>
                <a:cxnSpLocks noChangeAspect="1" noChangeShapeType="1"/>
                <a:stCxn id="34" idx="1"/>
                <a:endCxn id="34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3" name="AutoShape 160"/>
              <p:cNvCxnSpPr>
                <a:cxnSpLocks noChangeAspect="1" noChangeShapeType="1"/>
                <a:stCxn id="34" idx="1"/>
                <a:endCxn id="34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4" name="AutoShape 161"/>
              <p:cNvCxnSpPr>
                <a:cxnSpLocks noChangeAspect="1" noChangeShapeType="1"/>
              </p:cNvCxnSpPr>
              <p:nvPr/>
            </p:nvCxnSpPr>
            <p:spPr bwMode="auto">
              <a:xfrm flipV="1">
                <a:off x="4242" y="176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5" name="AutoShape 162"/>
              <p:cNvCxnSpPr>
                <a:cxnSpLocks noChangeAspect="1" noChangeShapeType="1"/>
              </p:cNvCxnSpPr>
              <p:nvPr/>
            </p:nvCxnSpPr>
            <p:spPr bwMode="auto">
              <a:xfrm flipH="1" flipV="1">
                <a:off x="4539" y="1767"/>
                <a:ext cx="35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6" name="AutoShape 163"/>
              <p:cNvCxnSpPr>
                <a:cxnSpLocks noChangeAspect="1" noChangeShapeType="1"/>
                <a:stCxn id="28" idx="1"/>
                <a:endCxn id="28" idx="1"/>
              </p:cNvCxnSpPr>
              <p:nvPr/>
            </p:nvCxnSpPr>
            <p:spPr bwMode="auto">
              <a:xfrm>
                <a:off x="4625" y="183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47" name="Line 164"/>
              <p:cNvSpPr>
                <a:spLocks noChangeAspect="1" noChangeShapeType="1"/>
              </p:cNvSpPr>
              <p:nvPr/>
            </p:nvSpPr>
            <p:spPr bwMode="auto">
              <a:xfrm flipV="1">
                <a:off x="4377" y="220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8" name="Line 165"/>
              <p:cNvSpPr>
                <a:spLocks noChangeAspect="1" noChangeShapeType="1"/>
              </p:cNvSpPr>
              <p:nvPr/>
            </p:nvSpPr>
            <p:spPr bwMode="auto">
              <a:xfrm flipV="1">
                <a:off x="4377" y="206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9" name="Line 166"/>
              <p:cNvSpPr>
                <a:spLocks noChangeAspect="1" noChangeShapeType="1"/>
              </p:cNvSpPr>
              <p:nvPr/>
            </p:nvSpPr>
            <p:spPr bwMode="auto">
              <a:xfrm flipV="1">
                <a:off x="4377" y="192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0" name="Line 167"/>
              <p:cNvSpPr>
                <a:spLocks noChangeAspect="1" noChangeShapeType="1"/>
              </p:cNvSpPr>
              <p:nvPr/>
            </p:nvSpPr>
            <p:spPr bwMode="auto">
              <a:xfrm flipV="1">
                <a:off x="4458" y="220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1" name="Line 168"/>
              <p:cNvSpPr>
                <a:spLocks noChangeAspect="1" noChangeShapeType="1"/>
              </p:cNvSpPr>
              <p:nvPr/>
            </p:nvSpPr>
            <p:spPr bwMode="auto">
              <a:xfrm flipV="1">
                <a:off x="4458" y="206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2" name="Line 169"/>
              <p:cNvSpPr>
                <a:spLocks noChangeAspect="1" noChangeShapeType="1"/>
              </p:cNvSpPr>
              <p:nvPr/>
            </p:nvSpPr>
            <p:spPr bwMode="auto">
              <a:xfrm flipV="1">
                <a:off x="4458" y="192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3" name="Line 170"/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674" y="1767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4" name="Line 171"/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93" y="187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5" name="Line 172"/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93" y="1686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6" name="Line 173"/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12" y="179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7" name="Line 174"/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134" y="176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8" name="Line 175"/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215" y="168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9" name="Line 176"/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242" y="187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0" name="Line 177"/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323" y="179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1" name="Oval 178"/>
              <p:cNvSpPr>
                <a:spLocks noChangeAspect="1" noChangeArrowheads="1"/>
              </p:cNvSpPr>
              <p:nvPr/>
            </p:nvSpPr>
            <p:spPr bwMode="auto">
              <a:xfrm>
                <a:off x="4470" y="179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" name="Oval 179"/>
              <p:cNvSpPr>
                <a:spLocks noChangeAspect="1" noChangeArrowheads="1"/>
              </p:cNvSpPr>
              <p:nvPr/>
            </p:nvSpPr>
            <p:spPr bwMode="auto">
              <a:xfrm>
                <a:off x="4485" y="198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" name="Oval 180"/>
              <p:cNvSpPr>
                <a:spLocks noChangeAspect="1" noChangeArrowheads="1"/>
              </p:cNvSpPr>
              <p:nvPr/>
            </p:nvSpPr>
            <p:spPr bwMode="auto">
              <a:xfrm>
                <a:off x="4323" y="198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" name="Oval 181"/>
              <p:cNvSpPr>
                <a:spLocks noChangeAspect="1" noChangeArrowheads="1"/>
              </p:cNvSpPr>
              <p:nvPr/>
            </p:nvSpPr>
            <p:spPr bwMode="auto">
              <a:xfrm>
                <a:off x="4323" y="179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" name="Oval 182"/>
              <p:cNvSpPr>
                <a:spLocks noChangeAspect="1" noChangeArrowheads="1"/>
              </p:cNvSpPr>
              <p:nvPr/>
            </p:nvSpPr>
            <p:spPr bwMode="auto">
              <a:xfrm>
                <a:off x="4485" y="211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" name="Oval 183"/>
              <p:cNvSpPr>
                <a:spLocks noChangeAspect="1" noChangeArrowheads="1"/>
              </p:cNvSpPr>
              <p:nvPr/>
            </p:nvSpPr>
            <p:spPr bwMode="auto">
              <a:xfrm>
                <a:off x="4485" y="206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" name="Oval 184"/>
              <p:cNvSpPr>
                <a:spLocks noChangeAspect="1" noChangeArrowheads="1"/>
              </p:cNvSpPr>
              <p:nvPr/>
            </p:nvSpPr>
            <p:spPr bwMode="auto">
              <a:xfrm>
                <a:off x="4323" y="211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8" name="Oval 185"/>
              <p:cNvSpPr>
                <a:spLocks noChangeAspect="1" noChangeArrowheads="1"/>
              </p:cNvSpPr>
              <p:nvPr/>
            </p:nvSpPr>
            <p:spPr bwMode="auto">
              <a:xfrm>
                <a:off x="4323" y="206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9" name="Oval 186"/>
              <p:cNvSpPr>
                <a:spLocks noChangeAspect="1" noChangeArrowheads="1"/>
              </p:cNvSpPr>
              <p:nvPr/>
            </p:nvSpPr>
            <p:spPr bwMode="auto">
              <a:xfrm>
                <a:off x="4485" y="225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0" name="Oval 187"/>
              <p:cNvSpPr>
                <a:spLocks noChangeAspect="1" noChangeArrowheads="1"/>
              </p:cNvSpPr>
              <p:nvPr/>
            </p:nvSpPr>
            <p:spPr bwMode="auto">
              <a:xfrm>
                <a:off x="4323" y="225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1" name="Line 188"/>
              <p:cNvSpPr>
                <a:spLocks noChangeAspect="1" noChangeShapeType="1"/>
              </p:cNvSpPr>
              <p:nvPr/>
            </p:nvSpPr>
            <p:spPr bwMode="auto">
              <a:xfrm rot="7964060">
                <a:off x="4769" y="2878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72" name="Line 189"/>
              <p:cNvSpPr>
                <a:spLocks noChangeAspect="1" noChangeShapeType="1"/>
              </p:cNvSpPr>
              <p:nvPr/>
            </p:nvSpPr>
            <p:spPr bwMode="auto">
              <a:xfrm rot="7964060">
                <a:off x="5017" y="2698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73" name="Line 190"/>
              <p:cNvSpPr>
                <a:spLocks noChangeAspect="1" noChangeShapeType="1"/>
              </p:cNvSpPr>
              <p:nvPr/>
            </p:nvSpPr>
            <p:spPr bwMode="auto">
              <a:xfrm rot="7964060" flipH="1">
                <a:off x="4760" y="2976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cxnSp>
            <p:nvCxnSpPr>
              <p:cNvPr id="74" name="AutoShape 191"/>
              <p:cNvCxnSpPr>
                <a:cxnSpLocks noChangeAspect="1" noChangeShapeType="1"/>
                <a:stCxn id="83" idx="0"/>
                <a:endCxn id="79" idx="0"/>
              </p:cNvCxnSpPr>
              <p:nvPr/>
            </p:nvCxnSpPr>
            <p:spPr bwMode="auto">
              <a:xfrm flipH="1">
                <a:off x="4680" y="2752"/>
                <a:ext cx="62" cy="67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75" name="Rectangle 192"/>
              <p:cNvSpPr>
                <a:spLocks noChangeAspect="1" noChangeArrowheads="1"/>
              </p:cNvSpPr>
              <p:nvPr/>
            </p:nvSpPr>
            <p:spPr bwMode="auto">
              <a:xfrm rot="7964060">
                <a:off x="4509" y="2614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6" name="Rectangle 193"/>
              <p:cNvSpPr>
                <a:spLocks noChangeAspect="1" noChangeArrowheads="1"/>
              </p:cNvSpPr>
              <p:nvPr/>
            </p:nvSpPr>
            <p:spPr bwMode="auto">
              <a:xfrm rot="10327934">
                <a:off x="4786" y="2921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" name="Rectangle 194"/>
              <p:cNvSpPr>
                <a:spLocks noChangeAspect="1" noChangeArrowheads="1"/>
              </p:cNvSpPr>
              <p:nvPr/>
            </p:nvSpPr>
            <p:spPr bwMode="auto">
              <a:xfrm rot="10283469">
                <a:off x="4675" y="2944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8" name="Rectangle 195"/>
              <p:cNvSpPr>
                <a:spLocks noChangeAspect="1" noChangeArrowheads="1"/>
              </p:cNvSpPr>
              <p:nvPr/>
            </p:nvSpPr>
            <p:spPr bwMode="auto">
              <a:xfrm rot="7964060">
                <a:off x="4708" y="279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9" name="Rectangle 196"/>
              <p:cNvSpPr>
                <a:spLocks noChangeAspect="1" noChangeArrowheads="1"/>
              </p:cNvSpPr>
              <p:nvPr/>
            </p:nvSpPr>
            <p:spPr bwMode="auto">
              <a:xfrm rot="7964060">
                <a:off x="4608" y="2705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0" name="Rectangle 197"/>
              <p:cNvSpPr>
                <a:spLocks noChangeAspect="1" noChangeArrowheads="1"/>
              </p:cNvSpPr>
              <p:nvPr/>
            </p:nvSpPr>
            <p:spPr bwMode="auto">
              <a:xfrm rot="7964060">
                <a:off x="4770" y="2730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1" name="Rectangle 198"/>
              <p:cNvSpPr>
                <a:spLocks noChangeAspect="1" noChangeArrowheads="1"/>
              </p:cNvSpPr>
              <p:nvPr/>
            </p:nvSpPr>
            <p:spPr bwMode="auto">
              <a:xfrm rot="-5442543">
                <a:off x="4982" y="269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2" name="Rectangle 199"/>
              <p:cNvSpPr>
                <a:spLocks noChangeAspect="1" noChangeArrowheads="1"/>
              </p:cNvSpPr>
              <p:nvPr/>
            </p:nvSpPr>
            <p:spPr bwMode="auto">
              <a:xfrm rot="7964060">
                <a:off x="4571" y="2547"/>
                <a:ext cx="43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3" name="Rectangle 200"/>
              <p:cNvSpPr>
                <a:spLocks noChangeAspect="1" noChangeArrowheads="1"/>
              </p:cNvSpPr>
              <p:nvPr/>
            </p:nvSpPr>
            <p:spPr bwMode="auto">
              <a:xfrm rot="7964060">
                <a:off x="4670" y="2638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4" name="Rectangle 201"/>
              <p:cNvSpPr>
                <a:spLocks noChangeAspect="1" noChangeArrowheads="1"/>
              </p:cNvSpPr>
              <p:nvPr/>
            </p:nvSpPr>
            <p:spPr bwMode="auto">
              <a:xfrm rot="-5442543">
                <a:off x="4977" y="2583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85" name="AutoShape 202"/>
              <p:cNvCxnSpPr>
                <a:cxnSpLocks noChangeAspect="1" noChangeShapeType="1"/>
                <a:stCxn id="84" idx="3"/>
                <a:endCxn id="84" idx="1"/>
              </p:cNvCxnSpPr>
              <p:nvPr/>
            </p:nvCxnSpPr>
            <p:spPr bwMode="auto">
              <a:xfrm>
                <a:off x="4998" y="2710"/>
                <a:ext cx="1" cy="44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6" name="AutoShape 203"/>
              <p:cNvCxnSpPr>
                <a:cxnSpLocks noChangeAspect="1" noChangeShapeType="1"/>
                <a:stCxn id="84" idx="1"/>
                <a:endCxn id="84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7" name="AutoShape 204"/>
              <p:cNvCxnSpPr>
                <a:cxnSpLocks noChangeAspect="1" noChangeShapeType="1"/>
                <a:stCxn id="84" idx="1"/>
                <a:endCxn id="84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8" name="AutoShape 205"/>
              <p:cNvCxnSpPr>
                <a:cxnSpLocks noChangeAspect="1" noChangeShapeType="1"/>
                <a:stCxn id="84" idx="1"/>
                <a:endCxn id="84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9" name="AutoShape 206"/>
              <p:cNvCxnSpPr>
                <a:cxnSpLocks noChangeAspect="1" noChangeShapeType="1"/>
                <a:stCxn id="84" idx="1"/>
                <a:endCxn id="84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0" name="AutoShape 207"/>
              <p:cNvCxnSpPr>
                <a:cxnSpLocks noChangeAspect="1" noChangeShapeType="1"/>
                <a:stCxn id="77" idx="3"/>
                <a:endCxn id="77" idx="1"/>
              </p:cNvCxnSpPr>
              <p:nvPr/>
            </p:nvCxnSpPr>
            <p:spPr bwMode="auto">
              <a:xfrm flipV="1">
                <a:off x="4675" y="3076"/>
                <a:ext cx="43" cy="6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1" name="AutoShape 208"/>
              <p:cNvCxnSpPr>
                <a:cxnSpLocks noChangeAspect="1" noChangeShapeType="1"/>
                <a:stCxn id="84" idx="1"/>
                <a:endCxn id="84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2" name="AutoShape 209"/>
              <p:cNvCxnSpPr>
                <a:cxnSpLocks noChangeAspect="1" noChangeShapeType="1"/>
                <a:stCxn id="84" idx="1"/>
                <a:endCxn id="84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3" name="AutoShape 210"/>
              <p:cNvCxnSpPr>
                <a:cxnSpLocks noChangeAspect="1" noChangeShapeType="1"/>
                <a:stCxn id="84" idx="1"/>
                <a:endCxn id="84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4" name="AutoShape 211"/>
              <p:cNvCxnSpPr>
                <a:cxnSpLocks noChangeAspect="1" noChangeShapeType="1"/>
              </p:cNvCxnSpPr>
              <p:nvPr/>
            </p:nvCxnSpPr>
            <p:spPr bwMode="auto">
              <a:xfrm rot="7964060" flipV="1">
                <a:off x="4990" y="282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5" name="AutoShape 212"/>
              <p:cNvCxnSpPr>
                <a:cxnSpLocks noChangeAspect="1" noChangeShapeType="1"/>
              </p:cNvCxnSpPr>
              <p:nvPr/>
            </p:nvCxnSpPr>
            <p:spPr bwMode="auto">
              <a:xfrm rot="7964060" flipH="1" flipV="1">
                <a:off x="4786" y="3048"/>
                <a:ext cx="35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6" name="AutoShape 213"/>
              <p:cNvCxnSpPr>
                <a:cxnSpLocks noChangeAspect="1" noChangeShapeType="1"/>
                <a:stCxn id="77" idx="1"/>
                <a:endCxn id="77" idx="1"/>
              </p:cNvCxnSpPr>
              <p:nvPr/>
            </p:nvCxnSpPr>
            <p:spPr bwMode="auto">
              <a:xfrm>
                <a:off x="4718" y="3076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97" name="Line 214"/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589" y="257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8" name="Line 215"/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688" y="266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9" name="Line 216"/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788" y="276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0" name="Line 217"/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534" y="263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1" name="Line 218"/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634" y="2728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2" name="Line 219"/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733" y="282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3" name="Line 220"/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704" y="309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4" name="Line 221"/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680" y="295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5" name="Line 222"/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819" y="3085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6" name="Line 223"/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794" y="2953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7" name="Line 224"/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5072" y="269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8" name="Line 225"/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5077" y="280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9" name="Line 226"/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4918" y="2699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10" name="Line 227"/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4923" y="281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11" name="Oval 228"/>
              <p:cNvSpPr>
                <a:spLocks noChangeAspect="1" noChangeArrowheads="1"/>
              </p:cNvSpPr>
              <p:nvPr/>
            </p:nvSpPr>
            <p:spPr bwMode="auto">
              <a:xfrm rot="7964060">
                <a:off x="4817" y="297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2" name="Oval 229"/>
              <p:cNvSpPr>
                <a:spLocks noChangeAspect="1" noChangeArrowheads="1"/>
              </p:cNvSpPr>
              <p:nvPr/>
            </p:nvSpPr>
            <p:spPr bwMode="auto">
              <a:xfrm rot="7964060">
                <a:off x="4668" y="2858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3" name="Oval 230"/>
              <p:cNvSpPr>
                <a:spLocks noChangeAspect="1" noChangeArrowheads="1"/>
              </p:cNvSpPr>
              <p:nvPr/>
            </p:nvSpPr>
            <p:spPr bwMode="auto">
              <a:xfrm rot="7964060">
                <a:off x="4777" y="273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4" name="Oval 231"/>
              <p:cNvSpPr>
                <a:spLocks noChangeAspect="1" noChangeArrowheads="1"/>
              </p:cNvSpPr>
              <p:nvPr/>
            </p:nvSpPr>
            <p:spPr bwMode="auto">
              <a:xfrm rot="7964060">
                <a:off x="4917" y="2867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5" name="Oval 232"/>
              <p:cNvSpPr>
                <a:spLocks noChangeAspect="1" noChangeArrowheads="1"/>
              </p:cNvSpPr>
              <p:nvPr/>
            </p:nvSpPr>
            <p:spPr bwMode="auto">
              <a:xfrm rot="7964060">
                <a:off x="4568" y="2766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6" name="Oval 233"/>
              <p:cNvSpPr>
                <a:spLocks noChangeAspect="1" noChangeArrowheads="1"/>
              </p:cNvSpPr>
              <p:nvPr/>
            </p:nvSpPr>
            <p:spPr bwMode="auto">
              <a:xfrm rot="7964060">
                <a:off x="4608" y="2803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7" name="Oval 234"/>
              <p:cNvSpPr>
                <a:spLocks noChangeAspect="1" noChangeArrowheads="1"/>
              </p:cNvSpPr>
              <p:nvPr/>
            </p:nvSpPr>
            <p:spPr bwMode="auto">
              <a:xfrm rot="7964060">
                <a:off x="4679" y="2646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8" name="Oval 235"/>
              <p:cNvSpPr>
                <a:spLocks noChangeAspect="1" noChangeArrowheads="1"/>
              </p:cNvSpPr>
              <p:nvPr/>
            </p:nvSpPr>
            <p:spPr bwMode="auto">
              <a:xfrm rot="7964060">
                <a:off x="4718" y="268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9" name="Oval 236"/>
              <p:cNvSpPr>
                <a:spLocks noChangeAspect="1" noChangeArrowheads="1"/>
              </p:cNvSpPr>
              <p:nvPr/>
            </p:nvSpPr>
            <p:spPr bwMode="auto">
              <a:xfrm rot="7964060">
                <a:off x="4468" y="267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0" name="Oval 237"/>
              <p:cNvSpPr>
                <a:spLocks noChangeAspect="1" noChangeArrowheads="1"/>
              </p:cNvSpPr>
              <p:nvPr/>
            </p:nvSpPr>
            <p:spPr bwMode="auto">
              <a:xfrm rot="7964060">
                <a:off x="4580" y="255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1" name="Line 238"/>
              <p:cNvSpPr>
                <a:spLocks noChangeAspect="1" noChangeShapeType="1"/>
              </p:cNvSpPr>
              <p:nvPr/>
            </p:nvSpPr>
            <p:spPr bwMode="auto">
              <a:xfrm rot="-3140304">
                <a:off x="3898" y="2176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22" name="Line 239"/>
              <p:cNvSpPr>
                <a:spLocks noChangeAspect="1" noChangeShapeType="1"/>
              </p:cNvSpPr>
              <p:nvPr/>
            </p:nvSpPr>
            <p:spPr bwMode="auto">
              <a:xfrm rot="-3140304">
                <a:off x="3741" y="218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23" name="Line 240"/>
              <p:cNvSpPr>
                <a:spLocks noChangeAspect="1" noChangeShapeType="1"/>
              </p:cNvSpPr>
              <p:nvPr/>
            </p:nvSpPr>
            <p:spPr bwMode="auto">
              <a:xfrm rot="18459696" flipH="1">
                <a:off x="3972" y="188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124" name="AutoShape 241"/>
              <p:cNvCxnSpPr>
                <a:cxnSpLocks noChangeAspect="1" noChangeShapeType="1"/>
                <a:stCxn id="133" idx="0"/>
                <a:endCxn id="129" idx="0"/>
              </p:cNvCxnSpPr>
              <p:nvPr/>
            </p:nvCxnSpPr>
            <p:spPr bwMode="auto">
              <a:xfrm flipV="1">
                <a:off x="4018" y="2222"/>
                <a:ext cx="56" cy="72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25" name="Rectangle 242"/>
              <p:cNvSpPr>
                <a:spLocks noChangeAspect="1" noChangeArrowheads="1"/>
              </p:cNvSpPr>
              <p:nvPr/>
            </p:nvSpPr>
            <p:spPr bwMode="auto">
              <a:xfrm rot="-3140304">
                <a:off x="4213" y="227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6" name="Rectangle 243"/>
              <p:cNvSpPr>
                <a:spLocks noChangeAspect="1" noChangeArrowheads="1"/>
              </p:cNvSpPr>
              <p:nvPr/>
            </p:nvSpPr>
            <p:spPr bwMode="auto">
              <a:xfrm rot="-776429">
                <a:off x="3903" y="1862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7" name="Rectangle 244"/>
              <p:cNvSpPr>
                <a:spLocks noChangeAspect="1" noChangeArrowheads="1"/>
              </p:cNvSpPr>
              <p:nvPr/>
            </p:nvSpPr>
            <p:spPr bwMode="auto">
              <a:xfrm rot="-820895">
                <a:off x="4011" y="1829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8" name="Rectangle 245"/>
              <p:cNvSpPr>
                <a:spLocks noChangeAspect="1" noChangeArrowheads="1"/>
              </p:cNvSpPr>
              <p:nvPr/>
            </p:nvSpPr>
            <p:spPr bwMode="auto">
              <a:xfrm rot="-3140304">
                <a:off x="3999" y="211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9" name="Rectangle 246"/>
              <p:cNvSpPr>
                <a:spLocks noChangeAspect="1" noChangeArrowheads="1"/>
              </p:cNvSpPr>
              <p:nvPr/>
            </p:nvSpPr>
            <p:spPr bwMode="auto">
              <a:xfrm rot="-3140304">
                <a:off x="4106" y="219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0" name="Rectangle 247"/>
              <p:cNvSpPr>
                <a:spLocks noChangeAspect="1" noChangeArrowheads="1"/>
              </p:cNvSpPr>
              <p:nvPr/>
            </p:nvSpPr>
            <p:spPr bwMode="auto">
              <a:xfrm rot="-3140304">
                <a:off x="3943" y="2185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1" name="Rectangle 248"/>
              <p:cNvSpPr>
                <a:spLocks noChangeAspect="1" noChangeArrowheads="1"/>
              </p:cNvSpPr>
              <p:nvPr/>
            </p:nvSpPr>
            <p:spPr bwMode="auto">
              <a:xfrm rot="5053094">
                <a:off x="3727" y="2074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2" name="Rectangle 249"/>
              <p:cNvSpPr>
                <a:spLocks noChangeAspect="1" noChangeArrowheads="1"/>
              </p:cNvSpPr>
              <p:nvPr/>
            </p:nvSpPr>
            <p:spPr bwMode="auto">
              <a:xfrm rot="-3140304">
                <a:off x="4157" y="2350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3" name="Rectangle 250"/>
              <p:cNvSpPr>
                <a:spLocks noChangeAspect="1" noChangeArrowheads="1"/>
              </p:cNvSpPr>
              <p:nvPr/>
            </p:nvSpPr>
            <p:spPr bwMode="auto">
              <a:xfrm rot="-3140304">
                <a:off x="4050" y="226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4" name="Rectangle 251"/>
              <p:cNvSpPr>
                <a:spLocks noChangeAspect="1" noChangeArrowheads="1"/>
              </p:cNvSpPr>
              <p:nvPr/>
            </p:nvSpPr>
            <p:spPr bwMode="auto">
              <a:xfrm rot="5053094">
                <a:off x="3742" y="218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135" name="AutoShape 252"/>
              <p:cNvCxnSpPr>
                <a:cxnSpLocks noChangeAspect="1" noChangeShapeType="1"/>
                <a:stCxn id="134" idx="3"/>
                <a:endCxn id="134" idx="1"/>
              </p:cNvCxnSpPr>
              <p:nvPr/>
            </p:nvCxnSpPr>
            <p:spPr bwMode="auto">
              <a:xfrm flipH="1" flipV="1">
                <a:off x="3761" y="2315"/>
                <a:ext cx="4" cy="43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6" name="AutoShape 253"/>
              <p:cNvCxnSpPr>
                <a:cxnSpLocks noChangeAspect="1" noChangeShapeType="1"/>
                <a:stCxn id="134" idx="1"/>
                <a:endCxn id="134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7" name="AutoShape 254"/>
              <p:cNvCxnSpPr>
                <a:cxnSpLocks noChangeAspect="1" noChangeShapeType="1"/>
                <a:stCxn id="134" idx="1"/>
                <a:endCxn id="134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8" name="AutoShape 255"/>
              <p:cNvCxnSpPr>
                <a:cxnSpLocks noChangeAspect="1" noChangeShapeType="1"/>
                <a:stCxn id="134" idx="1"/>
                <a:endCxn id="134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9" name="AutoShape 256"/>
              <p:cNvCxnSpPr>
                <a:cxnSpLocks noChangeAspect="1" noChangeShapeType="1"/>
                <a:stCxn id="134" idx="1"/>
                <a:endCxn id="134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0" name="AutoShape 257"/>
              <p:cNvCxnSpPr>
                <a:cxnSpLocks noChangeAspect="1" noChangeShapeType="1"/>
                <a:stCxn id="127" idx="3"/>
                <a:endCxn id="127" idx="1"/>
              </p:cNvCxnSpPr>
              <p:nvPr/>
            </p:nvCxnSpPr>
            <p:spPr bwMode="auto">
              <a:xfrm flipH="1">
                <a:off x="4012" y="1959"/>
                <a:ext cx="42" cy="10"/>
              </a:xfrm>
              <a:prstGeom prst="straightConnector1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1" name="AutoShape 258"/>
              <p:cNvCxnSpPr>
                <a:cxnSpLocks noChangeAspect="1" noChangeShapeType="1"/>
                <a:stCxn id="134" idx="1"/>
                <a:endCxn id="134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2" name="AutoShape 259"/>
              <p:cNvCxnSpPr>
                <a:cxnSpLocks noChangeAspect="1" noChangeShapeType="1"/>
                <a:stCxn id="134" idx="1"/>
                <a:endCxn id="134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3" name="AutoShape 260"/>
              <p:cNvCxnSpPr>
                <a:cxnSpLocks noChangeAspect="1" noChangeShapeType="1"/>
                <a:stCxn id="134" idx="1"/>
                <a:endCxn id="134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4" name="AutoShape 261"/>
              <p:cNvCxnSpPr>
                <a:cxnSpLocks noChangeAspect="1" noChangeShapeType="1"/>
              </p:cNvCxnSpPr>
              <p:nvPr/>
            </p:nvCxnSpPr>
            <p:spPr bwMode="auto">
              <a:xfrm rot="18459696" flipV="1">
                <a:off x="3730" y="2213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5" name="AutoShape 262"/>
              <p:cNvCxnSpPr>
                <a:cxnSpLocks noChangeAspect="1" noChangeShapeType="1"/>
              </p:cNvCxnSpPr>
              <p:nvPr/>
            </p:nvCxnSpPr>
            <p:spPr bwMode="auto">
              <a:xfrm rot="-3140304" flipH="1" flipV="1">
                <a:off x="3911" y="1977"/>
                <a:ext cx="34" cy="27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6" name="AutoShape 263"/>
              <p:cNvCxnSpPr>
                <a:cxnSpLocks noChangeAspect="1" noChangeShapeType="1"/>
                <a:stCxn id="127" idx="1"/>
                <a:endCxn id="127" idx="1"/>
              </p:cNvCxnSpPr>
              <p:nvPr/>
            </p:nvCxnSpPr>
            <p:spPr bwMode="auto">
              <a:xfrm>
                <a:off x="4012" y="1969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47" name="Line 264"/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182" y="2374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48" name="Line 265"/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075" y="2291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49" name="Line 266"/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3968" y="2208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0" name="Line 267"/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232" y="230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1" name="Line 268"/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125" y="222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2" name="Line 269"/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018" y="214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3" name="Line 270"/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4021" y="187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4" name="Line 271"/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4057" y="200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5" name="Line 272"/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3907" y="188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6" name="Line 273"/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3943" y="2018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7" name="Line 274"/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691" y="230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8" name="Line 275"/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675" y="2188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9" name="Line 276"/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842" y="2282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60" name="Line 277"/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828" y="216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61" name="Oval 278"/>
              <p:cNvSpPr>
                <a:spLocks noChangeAspect="1" noChangeArrowheads="1"/>
              </p:cNvSpPr>
              <p:nvPr/>
            </p:nvSpPr>
            <p:spPr bwMode="auto">
              <a:xfrm rot="-3140304">
                <a:off x="3892" y="2049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2" name="Oval 279"/>
              <p:cNvSpPr>
                <a:spLocks noChangeAspect="1" noChangeArrowheads="1"/>
              </p:cNvSpPr>
              <p:nvPr/>
            </p:nvSpPr>
            <p:spPr bwMode="auto">
              <a:xfrm rot="-3140304">
                <a:off x="4051" y="215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3" name="Oval 280"/>
              <p:cNvSpPr>
                <a:spLocks noChangeAspect="1" noChangeArrowheads="1"/>
              </p:cNvSpPr>
              <p:nvPr/>
            </p:nvSpPr>
            <p:spPr bwMode="auto">
              <a:xfrm rot="-3140304">
                <a:off x="3951" y="2283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4" name="Oval 281"/>
              <p:cNvSpPr>
                <a:spLocks noChangeAspect="1" noChangeArrowheads="1"/>
              </p:cNvSpPr>
              <p:nvPr/>
            </p:nvSpPr>
            <p:spPr bwMode="auto">
              <a:xfrm rot="-3140304">
                <a:off x="3802" y="2167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5" name="Oval 282"/>
              <p:cNvSpPr>
                <a:spLocks noChangeAspect="1" noChangeArrowheads="1"/>
              </p:cNvSpPr>
              <p:nvPr/>
            </p:nvSpPr>
            <p:spPr bwMode="auto">
              <a:xfrm rot="-3140304">
                <a:off x="4157" y="2237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6" name="Oval 283"/>
              <p:cNvSpPr>
                <a:spLocks noChangeAspect="1" noChangeArrowheads="1"/>
              </p:cNvSpPr>
              <p:nvPr/>
            </p:nvSpPr>
            <p:spPr bwMode="auto">
              <a:xfrm rot="-3140304">
                <a:off x="4114" y="220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7" name="Oval 284"/>
              <p:cNvSpPr>
                <a:spLocks noChangeAspect="1" noChangeArrowheads="1"/>
              </p:cNvSpPr>
              <p:nvPr/>
            </p:nvSpPr>
            <p:spPr bwMode="auto">
              <a:xfrm rot="-3140304">
                <a:off x="4059" y="236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8" name="Oval 285"/>
              <p:cNvSpPr>
                <a:spLocks noChangeAspect="1" noChangeArrowheads="1"/>
              </p:cNvSpPr>
              <p:nvPr/>
            </p:nvSpPr>
            <p:spPr bwMode="auto">
              <a:xfrm rot="-3140304">
                <a:off x="4016" y="2332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9" name="Oval 286"/>
              <p:cNvSpPr>
                <a:spLocks noChangeAspect="1" noChangeArrowheads="1"/>
              </p:cNvSpPr>
              <p:nvPr/>
            </p:nvSpPr>
            <p:spPr bwMode="auto">
              <a:xfrm rot="-3140304">
                <a:off x="4265" y="231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0" name="Oval 287"/>
              <p:cNvSpPr>
                <a:spLocks noChangeAspect="1" noChangeArrowheads="1"/>
              </p:cNvSpPr>
              <p:nvPr/>
            </p:nvSpPr>
            <p:spPr bwMode="auto">
              <a:xfrm rot="-3140304">
                <a:off x="4165" y="2448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1" name="Line 288"/>
              <p:cNvSpPr>
                <a:spLocks noChangeAspect="1" noChangeShapeType="1"/>
              </p:cNvSpPr>
              <p:nvPr/>
            </p:nvSpPr>
            <p:spPr bwMode="auto">
              <a:xfrm rot="-8328319">
                <a:off x="3985" y="2878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72" name="Line 289"/>
              <p:cNvSpPr>
                <a:spLocks noChangeAspect="1" noChangeShapeType="1"/>
              </p:cNvSpPr>
              <p:nvPr/>
            </p:nvSpPr>
            <p:spPr bwMode="auto">
              <a:xfrm rot="-8328319">
                <a:off x="4116" y="2987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73" name="Line 290"/>
              <p:cNvSpPr>
                <a:spLocks noChangeAspect="1" noChangeShapeType="1"/>
              </p:cNvSpPr>
              <p:nvPr/>
            </p:nvSpPr>
            <p:spPr bwMode="auto">
              <a:xfrm rot="13271681" flipH="1">
                <a:off x="3831" y="2738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cxnSp>
            <p:nvCxnSpPr>
              <p:cNvPr id="174" name="AutoShape 291"/>
              <p:cNvCxnSpPr>
                <a:cxnSpLocks noChangeAspect="1" noChangeShapeType="1"/>
                <a:stCxn id="183" idx="0"/>
                <a:endCxn id="179" idx="0"/>
              </p:cNvCxnSpPr>
              <p:nvPr/>
            </p:nvCxnSpPr>
            <p:spPr bwMode="auto">
              <a:xfrm flipH="1" flipV="1">
                <a:off x="4079" y="2745"/>
                <a:ext cx="69" cy="60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75" name="Rectangle 292"/>
              <p:cNvSpPr>
                <a:spLocks noChangeAspect="1" noChangeArrowheads="1"/>
              </p:cNvSpPr>
              <p:nvPr/>
            </p:nvSpPr>
            <p:spPr bwMode="auto">
              <a:xfrm rot="-8328319">
                <a:off x="4192" y="2525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6" name="Rectangle 293"/>
              <p:cNvSpPr>
                <a:spLocks noChangeAspect="1" noChangeArrowheads="1"/>
              </p:cNvSpPr>
              <p:nvPr/>
            </p:nvSpPr>
            <p:spPr bwMode="auto">
              <a:xfrm rot="-5964445">
                <a:off x="3825" y="2745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7" name="Rectangle 294"/>
              <p:cNvSpPr>
                <a:spLocks noChangeAspect="1" noChangeArrowheads="1"/>
              </p:cNvSpPr>
              <p:nvPr/>
            </p:nvSpPr>
            <p:spPr bwMode="auto">
              <a:xfrm rot="-6008910">
                <a:off x="3799" y="2635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8" name="Rectangle 295"/>
              <p:cNvSpPr>
                <a:spLocks noChangeAspect="1" noChangeArrowheads="1"/>
              </p:cNvSpPr>
              <p:nvPr/>
            </p:nvSpPr>
            <p:spPr bwMode="auto">
              <a:xfrm rot="-8328319">
                <a:off x="4014" y="2729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9" name="Rectangle 296"/>
              <p:cNvSpPr>
                <a:spLocks noChangeAspect="1" noChangeArrowheads="1"/>
              </p:cNvSpPr>
              <p:nvPr/>
            </p:nvSpPr>
            <p:spPr bwMode="auto">
              <a:xfrm rot="-8328319">
                <a:off x="4103" y="262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0" name="Rectangle 297"/>
              <p:cNvSpPr>
                <a:spLocks noChangeAspect="1" noChangeArrowheads="1"/>
              </p:cNvSpPr>
              <p:nvPr/>
            </p:nvSpPr>
            <p:spPr bwMode="auto">
              <a:xfrm rot="-8328319">
                <a:off x="4082" y="2789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1" name="Rectangle 298"/>
              <p:cNvSpPr>
                <a:spLocks noChangeAspect="1" noChangeArrowheads="1"/>
              </p:cNvSpPr>
              <p:nvPr/>
            </p:nvSpPr>
            <p:spPr bwMode="auto">
              <a:xfrm rot="-134921">
                <a:off x="4039" y="2922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2" name="Rectangle 299"/>
              <p:cNvSpPr>
                <a:spLocks noChangeAspect="1" noChangeArrowheads="1"/>
              </p:cNvSpPr>
              <p:nvPr/>
            </p:nvSpPr>
            <p:spPr bwMode="auto">
              <a:xfrm rot="-8328319">
                <a:off x="4260" y="258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3" name="Rectangle 300"/>
              <p:cNvSpPr>
                <a:spLocks noChangeAspect="1" noChangeArrowheads="1"/>
              </p:cNvSpPr>
              <p:nvPr/>
            </p:nvSpPr>
            <p:spPr bwMode="auto">
              <a:xfrm rot="-8328319">
                <a:off x="4171" y="268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4" name="Rectangle 301"/>
              <p:cNvSpPr>
                <a:spLocks noChangeAspect="1" noChangeArrowheads="1"/>
              </p:cNvSpPr>
              <p:nvPr/>
            </p:nvSpPr>
            <p:spPr bwMode="auto">
              <a:xfrm rot="-134921">
                <a:off x="4154" y="2914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185" name="AutoShape 302"/>
              <p:cNvCxnSpPr>
                <a:cxnSpLocks noChangeAspect="1" noChangeShapeType="1"/>
                <a:stCxn id="184" idx="3"/>
                <a:endCxn id="184" idx="1"/>
              </p:cNvCxnSpPr>
              <p:nvPr/>
            </p:nvCxnSpPr>
            <p:spPr bwMode="auto">
              <a:xfrm flipH="1">
                <a:off x="4154" y="3061"/>
                <a:ext cx="43" cy="2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6" name="AutoShape 303"/>
              <p:cNvCxnSpPr>
                <a:cxnSpLocks noChangeAspect="1" noChangeShapeType="1"/>
                <a:stCxn id="184" idx="1"/>
                <a:endCxn id="184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7" name="AutoShape 304"/>
              <p:cNvCxnSpPr>
                <a:cxnSpLocks noChangeAspect="1" noChangeShapeType="1"/>
                <a:stCxn id="184" idx="1"/>
                <a:endCxn id="184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8" name="AutoShape 305"/>
              <p:cNvCxnSpPr>
                <a:cxnSpLocks noChangeAspect="1" noChangeShapeType="1"/>
                <a:stCxn id="184" idx="1"/>
                <a:endCxn id="184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9" name="AutoShape 306"/>
              <p:cNvCxnSpPr>
                <a:cxnSpLocks noChangeAspect="1" noChangeShapeType="1"/>
                <a:stCxn id="184" idx="1"/>
                <a:endCxn id="184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0" name="AutoShape 307"/>
              <p:cNvCxnSpPr>
                <a:cxnSpLocks noChangeAspect="1" noChangeShapeType="1"/>
                <a:stCxn id="177" idx="3"/>
                <a:endCxn id="177" idx="1"/>
              </p:cNvCxnSpPr>
              <p:nvPr/>
            </p:nvCxnSpPr>
            <p:spPr bwMode="auto">
              <a:xfrm>
                <a:off x="3817" y="2748"/>
                <a:ext cx="7" cy="43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1" name="AutoShape 308"/>
              <p:cNvCxnSpPr>
                <a:cxnSpLocks noChangeAspect="1" noChangeShapeType="1"/>
                <a:stCxn id="184" idx="1"/>
                <a:endCxn id="184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2" name="AutoShape 309"/>
              <p:cNvCxnSpPr>
                <a:cxnSpLocks noChangeAspect="1" noChangeShapeType="1"/>
                <a:stCxn id="184" idx="1"/>
                <a:endCxn id="184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3" name="AutoShape 310"/>
              <p:cNvCxnSpPr>
                <a:cxnSpLocks noChangeAspect="1" noChangeShapeType="1"/>
                <a:stCxn id="184" idx="1"/>
                <a:endCxn id="184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4" name="AutoShape 311"/>
              <p:cNvCxnSpPr>
                <a:cxnSpLocks noChangeAspect="1" noChangeShapeType="1"/>
              </p:cNvCxnSpPr>
              <p:nvPr/>
            </p:nvCxnSpPr>
            <p:spPr bwMode="auto">
              <a:xfrm rot="13271681" flipV="1">
                <a:off x="4050" y="305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5" name="AutoShape 312"/>
              <p:cNvCxnSpPr>
                <a:cxnSpLocks noChangeAspect="1" noChangeShapeType="1"/>
              </p:cNvCxnSpPr>
              <p:nvPr/>
            </p:nvCxnSpPr>
            <p:spPr bwMode="auto">
              <a:xfrm rot="-8328319" flipH="1" flipV="1">
                <a:off x="3824" y="2863"/>
                <a:ext cx="34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6" name="AutoShape 313"/>
              <p:cNvCxnSpPr>
                <a:cxnSpLocks noChangeAspect="1" noChangeShapeType="1"/>
                <a:stCxn id="177" idx="1"/>
                <a:endCxn id="177" idx="1"/>
              </p:cNvCxnSpPr>
              <p:nvPr/>
            </p:nvCxnSpPr>
            <p:spPr bwMode="auto">
              <a:xfrm>
                <a:off x="3824" y="2791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97" name="Line 314"/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279" y="260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8" name="Line 315"/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89" y="271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9" name="Line 316"/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00" y="2813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0" name="Line 317"/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218" y="255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1" name="Line 318"/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29" y="265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2" name="Line 319"/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039" y="275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3" name="Line 320"/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769" y="273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4" name="Line 321"/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901" y="271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5" name="Line 322"/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777" y="285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6" name="Line 323"/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909" y="282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7" name="Line 324"/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176" y="3094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8" name="Line 325"/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061" y="3102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9" name="Line 326"/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166" y="294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10" name="Line 327"/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051" y="295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11" name="Oval 328"/>
              <p:cNvSpPr>
                <a:spLocks noChangeAspect="1" noChangeArrowheads="1"/>
              </p:cNvSpPr>
              <p:nvPr/>
            </p:nvSpPr>
            <p:spPr bwMode="auto">
              <a:xfrm rot="-8328319">
                <a:off x="3898" y="2888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2" name="Oval 329"/>
              <p:cNvSpPr>
                <a:spLocks noChangeAspect="1" noChangeArrowheads="1"/>
              </p:cNvSpPr>
              <p:nvPr/>
            </p:nvSpPr>
            <p:spPr bwMode="auto">
              <a:xfrm rot="-8328319">
                <a:off x="4011" y="273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3" name="Oval 330"/>
              <p:cNvSpPr>
                <a:spLocks noChangeAspect="1" noChangeArrowheads="1"/>
              </p:cNvSpPr>
              <p:nvPr/>
            </p:nvSpPr>
            <p:spPr bwMode="auto">
              <a:xfrm rot="-8328319">
                <a:off x="4134" y="2842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4" name="Oval 331"/>
              <p:cNvSpPr>
                <a:spLocks noChangeAspect="1" noChangeArrowheads="1"/>
              </p:cNvSpPr>
              <p:nvPr/>
            </p:nvSpPr>
            <p:spPr bwMode="auto">
              <a:xfrm rot="-8328319">
                <a:off x="4009" y="298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5" name="Oval 332"/>
              <p:cNvSpPr>
                <a:spLocks noChangeAspect="1" noChangeArrowheads="1"/>
              </p:cNvSpPr>
              <p:nvPr/>
            </p:nvSpPr>
            <p:spPr bwMode="auto">
              <a:xfrm rot="-8328319">
                <a:off x="4100" y="263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6" name="Oval 333"/>
              <p:cNvSpPr>
                <a:spLocks noChangeAspect="1" noChangeArrowheads="1"/>
              </p:cNvSpPr>
              <p:nvPr/>
            </p:nvSpPr>
            <p:spPr bwMode="auto">
              <a:xfrm rot="-8328319">
                <a:off x="4065" y="267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7" name="Oval 334"/>
              <p:cNvSpPr>
                <a:spLocks noChangeAspect="1" noChangeArrowheads="1"/>
              </p:cNvSpPr>
              <p:nvPr/>
            </p:nvSpPr>
            <p:spPr bwMode="auto">
              <a:xfrm rot="-8328319">
                <a:off x="4223" y="2740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8" name="Oval 335"/>
              <p:cNvSpPr>
                <a:spLocks noChangeAspect="1" noChangeArrowheads="1"/>
              </p:cNvSpPr>
              <p:nvPr/>
            </p:nvSpPr>
            <p:spPr bwMode="auto">
              <a:xfrm rot="-8328319">
                <a:off x="4187" y="2781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9" name="Oval 336"/>
              <p:cNvSpPr>
                <a:spLocks noChangeAspect="1" noChangeArrowheads="1"/>
              </p:cNvSpPr>
              <p:nvPr/>
            </p:nvSpPr>
            <p:spPr bwMode="auto">
              <a:xfrm rot="-8328319">
                <a:off x="4189" y="2532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0" name="Oval 337"/>
              <p:cNvSpPr>
                <a:spLocks noChangeAspect="1" noChangeArrowheads="1"/>
              </p:cNvSpPr>
              <p:nvPr/>
            </p:nvSpPr>
            <p:spPr bwMode="auto">
              <a:xfrm rot="-8328319">
                <a:off x="4312" y="263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1" name="Line 338"/>
              <p:cNvSpPr>
                <a:spLocks noChangeAspect="1" noChangeShapeType="1"/>
              </p:cNvSpPr>
              <p:nvPr/>
            </p:nvSpPr>
            <p:spPr bwMode="auto">
              <a:xfrm rot="3556658">
                <a:off x="4846" y="2231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22" name="Line 339"/>
              <p:cNvSpPr>
                <a:spLocks noChangeAspect="1" noChangeShapeType="1"/>
              </p:cNvSpPr>
              <p:nvPr/>
            </p:nvSpPr>
            <p:spPr bwMode="auto">
              <a:xfrm rot="3556658">
                <a:off x="4865" y="1914"/>
                <a:ext cx="1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23" name="Line 340"/>
              <p:cNvSpPr>
                <a:spLocks noChangeAspect="1" noChangeShapeType="1"/>
              </p:cNvSpPr>
              <p:nvPr/>
            </p:nvSpPr>
            <p:spPr bwMode="auto">
              <a:xfrm rot="3556658" flipH="1">
                <a:off x="5059" y="2239"/>
                <a:ext cx="1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224" name="AutoShape 341"/>
              <p:cNvCxnSpPr>
                <a:cxnSpLocks noChangeAspect="1" noChangeShapeType="1"/>
                <a:stCxn id="233" idx="0"/>
                <a:endCxn id="229" idx="0"/>
              </p:cNvCxnSpPr>
              <p:nvPr/>
            </p:nvCxnSpPr>
            <p:spPr bwMode="auto">
              <a:xfrm>
                <a:off x="4748" y="2260"/>
                <a:ext cx="47" cy="79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25" name="Rectangle 342"/>
              <p:cNvSpPr>
                <a:spLocks noChangeAspect="1" noChangeArrowheads="1"/>
              </p:cNvSpPr>
              <p:nvPr/>
            </p:nvSpPr>
            <p:spPr bwMode="auto">
              <a:xfrm rot="3556658">
                <a:off x="4599" y="2375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6" name="Rectangle 343"/>
              <p:cNvSpPr>
                <a:spLocks noChangeAspect="1" noChangeArrowheads="1"/>
              </p:cNvSpPr>
              <p:nvPr/>
            </p:nvSpPr>
            <p:spPr bwMode="auto">
              <a:xfrm rot="5920532">
                <a:off x="5037" y="2148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7" name="Rectangle 344"/>
              <p:cNvSpPr>
                <a:spLocks noChangeAspect="1" noChangeArrowheads="1"/>
              </p:cNvSpPr>
              <p:nvPr/>
            </p:nvSpPr>
            <p:spPr bwMode="auto">
              <a:xfrm rot="5876067">
                <a:off x="5027" y="2262"/>
                <a:ext cx="43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8" name="Rectangle 345"/>
              <p:cNvSpPr>
                <a:spLocks noChangeAspect="1" noChangeArrowheads="1"/>
              </p:cNvSpPr>
              <p:nvPr/>
            </p:nvSpPr>
            <p:spPr bwMode="auto">
              <a:xfrm rot="3556658">
                <a:off x="4831" y="2237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9" name="Rectangle 346"/>
              <p:cNvSpPr>
                <a:spLocks noChangeAspect="1" noChangeArrowheads="1"/>
              </p:cNvSpPr>
              <p:nvPr/>
            </p:nvSpPr>
            <p:spPr bwMode="auto">
              <a:xfrm rot="3556658">
                <a:off x="4715" y="230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0" name="Rectangle 347"/>
              <p:cNvSpPr>
                <a:spLocks noChangeAspect="1" noChangeArrowheads="1"/>
              </p:cNvSpPr>
              <p:nvPr/>
            </p:nvSpPr>
            <p:spPr bwMode="auto">
              <a:xfrm rot="3556658">
                <a:off x="4785" y="215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1" name="Rectangle 348"/>
              <p:cNvSpPr>
                <a:spLocks noChangeAspect="1" noChangeArrowheads="1"/>
              </p:cNvSpPr>
              <p:nvPr/>
            </p:nvSpPr>
            <p:spPr bwMode="auto">
              <a:xfrm rot="-9849944">
                <a:off x="4892" y="188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2" name="Rectangle 349"/>
              <p:cNvSpPr>
                <a:spLocks noChangeAspect="1" noChangeArrowheads="1"/>
              </p:cNvSpPr>
              <p:nvPr/>
            </p:nvSpPr>
            <p:spPr bwMode="auto">
              <a:xfrm rot="3556658">
                <a:off x="4552" y="229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3" name="Rectangle 350"/>
              <p:cNvSpPr>
                <a:spLocks noChangeAspect="1" noChangeArrowheads="1"/>
              </p:cNvSpPr>
              <p:nvPr/>
            </p:nvSpPr>
            <p:spPr bwMode="auto">
              <a:xfrm rot="3556658">
                <a:off x="4669" y="222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4" name="Rectangle 351"/>
              <p:cNvSpPr>
                <a:spLocks noChangeAspect="1" noChangeArrowheads="1"/>
              </p:cNvSpPr>
              <p:nvPr/>
            </p:nvSpPr>
            <p:spPr bwMode="auto">
              <a:xfrm rot="-9849944">
                <a:off x="4780" y="1860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235" name="AutoShape 352"/>
              <p:cNvCxnSpPr>
                <a:cxnSpLocks noChangeAspect="1" noChangeShapeType="1"/>
                <a:stCxn id="234" idx="3"/>
                <a:endCxn id="234" idx="1"/>
              </p:cNvCxnSpPr>
              <p:nvPr/>
            </p:nvCxnSpPr>
            <p:spPr bwMode="auto">
              <a:xfrm>
                <a:off x="4781" y="2002"/>
                <a:ext cx="42" cy="12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6" name="AutoShape 353"/>
              <p:cNvCxnSpPr>
                <a:cxnSpLocks noChangeAspect="1" noChangeShapeType="1"/>
                <a:stCxn id="234" idx="1"/>
                <a:endCxn id="234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7" name="AutoShape 354"/>
              <p:cNvCxnSpPr>
                <a:cxnSpLocks noChangeAspect="1" noChangeShapeType="1"/>
                <a:stCxn id="234" idx="1"/>
                <a:endCxn id="234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8" name="AutoShape 355"/>
              <p:cNvCxnSpPr>
                <a:cxnSpLocks noChangeAspect="1" noChangeShapeType="1"/>
                <a:stCxn id="234" idx="1"/>
                <a:endCxn id="234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9" name="AutoShape 356"/>
              <p:cNvCxnSpPr>
                <a:cxnSpLocks noChangeAspect="1" noChangeShapeType="1"/>
                <a:stCxn id="234" idx="1"/>
                <a:endCxn id="234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0" name="AutoShape 357"/>
              <p:cNvCxnSpPr>
                <a:cxnSpLocks noChangeAspect="1" noChangeShapeType="1"/>
                <a:stCxn id="227" idx="3"/>
                <a:endCxn id="227" idx="1"/>
              </p:cNvCxnSpPr>
              <p:nvPr/>
            </p:nvCxnSpPr>
            <p:spPr bwMode="auto">
              <a:xfrm flipV="1">
                <a:off x="5046" y="2375"/>
                <a:ext cx="6" cy="43"/>
              </a:xfrm>
              <a:prstGeom prst="straightConnector1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1" name="AutoShape 358"/>
              <p:cNvCxnSpPr>
                <a:cxnSpLocks noChangeAspect="1" noChangeShapeType="1"/>
                <a:stCxn id="234" idx="1"/>
                <a:endCxn id="234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2" name="AutoShape 359"/>
              <p:cNvCxnSpPr>
                <a:cxnSpLocks noChangeAspect="1" noChangeShapeType="1"/>
                <a:stCxn id="234" idx="1"/>
                <a:endCxn id="234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3" name="AutoShape 360"/>
              <p:cNvCxnSpPr>
                <a:cxnSpLocks noChangeAspect="1" noChangeShapeType="1"/>
                <a:stCxn id="234" idx="1"/>
                <a:endCxn id="234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4" name="AutoShape 361"/>
              <p:cNvCxnSpPr>
                <a:cxnSpLocks noChangeAspect="1" noChangeShapeType="1"/>
              </p:cNvCxnSpPr>
              <p:nvPr/>
            </p:nvCxnSpPr>
            <p:spPr bwMode="auto">
              <a:xfrm rot="3556658" flipV="1">
                <a:off x="4893" y="201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5" name="AutoShape 362"/>
              <p:cNvCxnSpPr>
                <a:cxnSpLocks noChangeAspect="1" noChangeShapeType="1"/>
              </p:cNvCxnSpPr>
              <p:nvPr/>
            </p:nvCxnSpPr>
            <p:spPr bwMode="auto">
              <a:xfrm rot="3556658" flipH="1" flipV="1">
                <a:off x="5046" y="2274"/>
                <a:ext cx="34" cy="27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6" name="AutoShape 363"/>
              <p:cNvCxnSpPr>
                <a:cxnSpLocks noChangeAspect="1" noChangeShapeType="1"/>
                <a:stCxn id="227" idx="1"/>
                <a:endCxn id="227" idx="1"/>
              </p:cNvCxnSpPr>
              <p:nvPr/>
            </p:nvCxnSpPr>
            <p:spPr bwMode="auto">
              <a:xfrm>
                <a:off x="5052" y="237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47" name="Line 364"/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576" y="232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48" name="Line 365"/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694" y="225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49" name="Line 366"/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809" y="219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0" name="Line 367"/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618" y="239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1" name="Line 368"/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734" y="2329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2" name="Line 369"/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850" y="226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3" name="Line 370"/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5100" y="2363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4" name="Line 371"/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4967" y="2348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5" name="Line 372"/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5129" y="2252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6" name="Line 373"/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4995" y="223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7" name="Line 374"/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824" y="1898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8" name="Line 375"/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935" y="192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9" name="Line 376"/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786" y="2047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60" name="Line 377"/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897" y="207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61" name="Oval 378"/>
              <p:cNvSpPr>
                <a:spLocks noChangeAspect="1" noChangeArrowheads="1"/>
              </p:cNvSpPr>
              <p:nvPr/>
            </p:nvSpPr>
            <p:spPr bwMode="auto">
              <a:xfrm rot="3556658">
                <a:off x="4987" y="2226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2" name="Oval 379"/>
              <p:cNvSpPr>
                <a:spLocks noChangeAspect="1" noChangeArrowheads="1"/>
              </p:cNvSpPr>
              <p:nvPr/>
            </p:nvSpPr>
            <p:spPr bwMode="auto">
              <a:xfrm rot="3556658">
                <a:off x="4832" y="2336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3" name="Oval 380"/>
              <p:cNvSpPr>
                <a:spLocks noChangeAspect="1" noChangeArrowheads="1"/>
              </p:cNvSpPr>
              <p:nvPr/>
            </p:nvSpPr>
            <p:spPr bwMode="auto">
              <a:xfrm rot="3556658">
                <a:off x="4748" y="2197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4" name="Oval 381"/>
              <p:cNvSpPr>
                <a:spLocks noChangeAspect="1" noChangeArrowheads="1"/>
              </p:cNvSpPr>
              <p:nvPr/>
            </p:nvSpPr>
            <p:spPr bwMode="auto">
              <a:xfrm rot="3556658">
                <a:off x="4912" y="2100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5" name="Oval 382"/>
              <p:cNvSpPr>
                <a:spLocks noChangeAspect="1" noChangeArrowheads="1"/>
              </p:cNvSpPr>
              <p:nvPr/>
            </p:nvSpPr>
            <p:spPr bwMode="auto">
              <a:xfrm rot="3556658">
                <a:off x="4716" y="240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6" name="Oval 383"/>
              <p:cNvSpPr>
                <a:spLocks noChangeAspect="1" noChangeArrowheads="1"/>
              </p:cNvSpPr>
              <p:nvPr/>
            </p:nvSpPr>
            <p:spPr bwMode="auto">
              <a:xfrm rot="3556658">
                <a:off x="4762" y="2377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7" name="Oval 384"/>
              <p:cNvSpPr>
                <a:spLocks noChangeAspect="1" noChangeArrowheads="1"/>
              </p:cNvSpPr>
              <p:nvPr/>
            </p:nvSpPr>
            <p:spPr bwMode="auto">
              <a:xfrm rot="3556658">
                <a:off x="4633" y="2266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8" name="Oval 385"/>
              <p:cNvSpPr>
                <a:spLocks noChangeAspect="1" noChangeArrowheads="1"/>
              </p:cNvSpPr>
              <p:nvPr/>
            </p:nvSpPr>
            <p:spPr bwMode="auto">
              <a:xfrm rot="3556658">
                <a:off x="4679" y="223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9" name="Oval 386"/>
              <p:cNvSpPr>
                <a:spLocks noChangeAspect="1" noChangeArrowheads="1"/>
              </p:cNvSpPr>
              <p:nvPr/>
            </p:nvSpPr>
            <p:spPr bwMode="auto">
              <a:xfrm rot="3556658">
                <a:off x="4599" y="247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0" name="Oval 387"/>
              <p:cNvSpPr>
                <a:spLocks noChangeAspect="1" noChangeArrowheads="1"/>
              </p:cNvSpPr>
              <p:nvPr/>
            </p:nvSpPr>
            <p:spPr bwMode="auto">
              <a:xfrm rot="3556658">
                <a:off x="4517" y="233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1" name="Line 388"/>
              <p:cNvSpPr>
                <a:spLocks noChangeAspect="1" noChangeShapeType="1"/>
              </p:cNvSpPr>
              <p:nvPr/>
            </p:nvSpPr>
            <p:spPr bwMode="auto">
              <a:xfrm flipV="1">
                <a:off x="4458" y="2529"/>
                <a:ext cx="0" cy="136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72" name="Line 389"/>
              <p:cNvSpPr>
                <a:spLocks noChangeAspect="1" noChangeShapeType="1"/>
              </p:cNvSpPr>
              <p:nvPr/>
            </p:nvSpPr>
            <p:spPr bwMode="auto">
              <a:xfrm flipV="1">
                <a:off x="4350" y="2529"/>
                <a:ext cx="0" cy="10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73" name="Text Box 391"/>
              <p:cNvSpPr txBox="1">
                <a:spLocks noChangeAspect="1" noChangeArrowheads="1"/>
              </p:cNvSpPr>
              <p:nvPr/>
            </p:nvSpPr>
            <p:spPr bwMode="auto">
              <a:xfrm>
                <a:off x="4701" y="1781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4" name="Text Box 392"/>
              <p:cNvSpPr txBox="1">
                <a:spLocks noChangeAspect="1" noChangeArrowheads="1"/>
              </p:cNvSpPr>
              <p:nvPr/>
            </p:nvSpPr>
            <p:spPr bwMode="auto">
              <a:xfrm>
                <a:off x="4620" y="1915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5" name="Text Box 393"/>
              <p:cNvSpPr txBox="1">
                <a:spLocks noChangeAspect="1" noChangeArrowheads="1"/>
              </p:cNvSpPr>
              <p:nvPr/>
            </p:nvSpPr>
            <p:spPr bwMode="auto">
              <a:xfrm>
                <a:off x="4307" y="1713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6" name="Text Box 394"/>
              <p:cNvSpPr txBox="1">
                <a:spLocks noChangeAspect="1" noChangeArrowheads="1"/>
              </p:cNvSpPr>
              <p:nvPr/>
            </p:nvSpPr>
            <p:spPr bwMode="auto">
              <a:xfrm>
                <a:off x="4527" y="1984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7" name="Text Box 395"/>
              <p:cNvSpPr txBox="1">
                <a:spLocks noChangeAspect="1" noChangeArrowheads="1"/>
              </p:cNvSpPr>
              <p:nvPr/>
            </p:nvSpPr>
            <p:spPr bwMode="auto">
              <a:xfrm>
                <a:off x="4527" y="2092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8" name="Arc 396"/>
              <p:cNvSpPr>
                <a:spLocks noChangeAspect="1"/>
              </p:cNvSpPr>
              <p:nvPr/>
            </p:nvSpPr>
            <p:spPr bwMode="auto">
              <a:xfrm>
                <a:off x="4350" y="2477"/>
                <a:ext cx="107" cy="54"/>
              </a:xfrm>
              <a:custGeom>
                <a:avLst/>
                <a:gdLst>
                  <a:gd name="T0" fmla="*/ 0 w 43194"/>
                  <a:gd name="T1" fmla="*/ 0 h 21600"/>
                  <a:gd name="T2" fmla="*/ 0 w 43194"/>
                  <a:gd name="T3" fmla="*/ 0 h 21600"/>
                  <a:gd name="T4" fmla="*/ 0 w 43194"/>
                  <a:gd name="T5" fmla="*/ 0 h 2160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3194" h="21600" fill="none" extrusionOk="0">
                    <a:moveTo>
                      <a:pt x="-1" y="21109"/>
                    </a:moveTo>
                    <a:cubicBezTo>
                      <a:pt x="265" y="9374"/>
                      <a:pt x="9855" y="-1"/>
                      <a:pt x="21594" y="0"/>
                    </a:cubicBezTo>
                    <a:cubicBezTo>
                      <a:pt x="33523" y="0"/>
                      <a:pt x="43194" y="9670"/>
                      <a:pt x="43194" y="21600"/>
                    </a:cubicBezTo>
                  </a:path>
                  <a:path w="43194" h="21600" stroke="0" extrusionOk="0">
                    <a:moveTo>
                      <a:pt x="-1" y="21109"/>
                    </a:moveTo>
                    <a:cubicBezTo>
                      <a:pt x="265" y="9374"/>
                      <a:pt x="9855" y="-1"/>
                      <a:pt x="21594" y="0"/>
                    </a:cubicBezTo>
                    <a:cubicBezTo>
                      <a:pt x="33523" y="0"/>
                      <a:pt x="43194" y="9670"/>
                      <a:pt x="43194" y="21600"/>
                    </a:cubicBezTo>
                    <a:lnTo>
                      <a:pt x="21594" y="21600"/>
                    </a:lnTo>
                    <a:lnTo>
                      <a:pt x="-1" y="21109"/>
                    </a:lnTo>
                    <a:close/>
                  </a:path>
                </a:pathLst>
              </a:cu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653887310"/>
      </p:ext>
    </p:extLst>
  </p:cSld>
  <p:clrMapOvr>
    <a:masterClrMapping/>
  </p:clrMapOvr>
  <p:transition>
    <p:blinds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8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218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218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85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2185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2185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1859" grpId="0" build="p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954" name="Rectangle 2"/>
          <p:cNvSpPr>
            <a:spLocks noChangeArrowheads="1"/>
          </p:cNvSpPr>
          <p:nvPr/>
        </p:nvSpPr>
        <p:spPr bwMode="auto">
          <a:xfrm>
            <a:off x="2230559" y="268031"/>
            <a:ext cx="771525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000000"/>
                  </a:outerShdw>
                </a:effectLst>
              </a14:hiddenEffects>
            </a:ext>
          </a:extLst>
        </p:spPr>
        <p:txBody>
          <a:bodyPr lIns="90488" tIns="44450" rIns="90488" bIns="44450" anchor="ctr"/>
          <a:lstStyle>
            <a:lvl1pPr>
              <a:defRPr sz="3800" b="1">
                <a:solidFill>
                  <a:srgbClr val="0072C6"/>
                </a:solidFill>
                <a:latin typeface="Arial" panose="020B0604020202020204" pitchFamily="34" charset="0"/>
              </a:defRPr>
            </a:lvl1pPr>
            <a:lvl2pPr>
              <a:defRPr sz="3800" b="1">
                <a:solidFill>
                  <a:srgbClr val="0072C6"/>
                </a:solidFill>
                <a:latin typeface="Arial" panose="020B0604020202020204" pitchFamily="34" charset="0"/>
              </a:defRPr>
            </a:lvl2pPr>
            <a:lvl3pPr>
              <a:defRPr sz="3800" b="1">
                <a:solidFill>
                  <a:srgbClr val="0072C6"/>
                </a:solidFill>
                <a:latin typeface="Arial" panose="020B0604020202020204" pitchFamily="34" charset="0"/>
              </a:defRPr>
            </a:lvl3pPr>
            <a:lvl4pPr>
              <a:defRPr sz="3800" b="1">
                <a:solidFill>
                  <a:srgbClr val="0072C6"/>
                </a:solidFill>
                <a:latin typeface="Arial" panose="020B0604020202020204" pitchFamily="34" charset="0"/>
              </a:defRPr>
            </a:lvl4pPr>
            <a:lvl5pPr>
              <a:defRPr sz="3800" b="1">
                <a:solidFill>
                  <a:srgbClr val="0072C6"/>
                </a:solidFill>
                <a:latin typeface="Arial" panose="020B0604020202020204" pitchFamily="34" charset="0"/>
              </a:defRPr>
            </a:lvl5pPr>
            <a:lvl6pPr marL="457200" defTabSz="457200" fontAlgn="base">
              <a:spcBef>
                <a:spcPct val="0"/>
              </a:spcBef>
              <a:spcAft>
                <a:spcPct val="0"/>
              </a:spcAft>
              <a:defRPr sz="3800" b="1">
                <a:solidFill>
                  <a:srgbClr val="0072C6"/>
                </a:solidFill>
                <a:latin typeface="Arial" panose="020B0604020202020204" pitchFamily="34" charset="0"/>
              </a:defRPr>
            </a:lvl6pPr>
            <a:lvl7pPr marL="914400" defTabSz="457200" fontAlgn="base">
              <a:spcBef>
                <a:spcPct val="0"/>
              </a:spcBef>
              <a:spcAft>
                <a:spcPct val="0"/>
              </a:spcAft>
              <a:defRPr sz="3800" b="1">
                <a:solidFill>
                  <a:srgbClr val="0072C6"/>
                </a:solidFill>
                <a:latin typeface="Arial" panose="020B0604020202020204" pitchFamily="34" charset="0"/>
              </a:defRPr>
            </a:lvl7pPr>
            <a:lvl8pPr marL="1371600" defTabSz="457200" fontAlgn="base">
              <a:spcBef>
                <a:spcPct val="0"/>
              </a:spcBef>
              <a:spcAft>
                <a:spcPct val="0"/>
              </a:spcAft>
              <a:defRPr sz="3800" b="1">
                <a:solidFill>
                  <a:srgbClr val="0072C6"/>
                </a:solidFill>
                <a:latin typeface="Arial" panose="020B0604020202020204" pitchFamily="34" charset="0"/>
              </a:defRPr>
            </a:lvl8pPr>
            <a:lvl9pPr marL="1828800" defTabSz="457200" fontAlgn="base">
              <a:spcBef>
                <a:spcPct val="0"/>
              </a:spcBef>
              <a:spcAft>
                <a:spcPct val="0"/>
              </a:spcAft>
              <a:defRPr sz="3800" b="1">
                <a:solidFill>
                  <a:srgbClr val="0072C6"/>
                </a:solidFill>
                <a:latin typeface="Arial" panose="020B0604020202020204" pitchFamily="34" charset="0"/>
              </a:defRPr>
            </a:lvl9pPr>
          </a:lstStyle>
          <a:p>
            <a:pPr algn="ctr"/>
            <a:r>
              <a:rPr lang="en-US" altLang="en-US" sz="44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Definitions.</a:t>
            </a:r>
          </a:p>
        </p:txBody>
      </p:sp>
      <p:sp>
        <p:nvSpPr>
          <p:cNvPr id="125955" name="Rectangle 3"/>
          <p:cNvSpPr>
            <a:spLocks noChangeArrowheads="1"/>
          </p:cNvSpPr>
          <p:nvPr/>
        </p:nvSpPr>
        <p:spPr bwMode="auto">
          <a:xfrm>
            <a:off x="2191411" y="1630038"/>
            <a:ext cx="779145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0488" tIns="44450" rIns="90488" bIns="44450"/>
          <a:lstStyle>
            <a:lvl1pPr marL="177800" indent="-177800">
              <a:spcBef>
                <a:spcPts val="800"/>
              </a:spcBef>
              <a:spcAft>
                <a:spcPts val="800"/>
              </a:spcAft>
              <a:buClr>
                <a:srgbClr val="0072C6"/>
              </a:buClr>
              <a:buFont typeface="Arial" panose="020B0604020202020204" pitchFamily="34" charset="0"/>
              <a:buChar char="•"/>
              <a:defRPr sz="2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47675" indent="-269875">
              <a:spcBef>
                <a:spcPts val="400"/>
              </a:spcBef>
              <a:buFont typeface="Arial" panose="020B0604020202020204" pitchFamily="34" charset="0"/>
              <a:buChar char="–"/>
              <a:defRPr sz="2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625475" indent="-177800">
              <a:spcBef>
                <a:spcPts val="400"/>
              </a:spcBef>
              <a:buFont typeface="Lucida Grande"/>
              <a:buChar char="–"/>
              <a:defRPr sz="2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895350" indent="-269875">
              <a:spcBef>
                <a:spcPts val="400"/>
              </a:spcBef>
              <a:buFont typeface="Lucida Grande"/>
              <a:buChar char="–"/>
              <a:defRPr sz="2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165225" indent="-269875">
              <a:spcBef>
                <a:spcPts val="400"/>
              </a:spcBef>
              <a:buFont typeface="Lucida Grande"/>
              <a:buChar char="–"/>
              <a:defRPr sz="2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1622425" indent="-269875" defTabSz="457200" fontAlgn="base">
              <a:spcBef>
                <a:spcPts val="400"/>
              </a:spcBef>
              <a:spcAft>
                <a:spcPct val="0"/>
              </a:spcAft>
              <a:buFont typeface="Lucida Grande"/>
              <a:buChar char="–"/>
              <a:defRPr sz="2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079625" indent="-269875" defTabSz="457200" fontAlgn="base">
              <a:spcBef>
                <a:spcPts val="400"/>
              </a:spcBef>
              <a:spcAft>
                <a:spcPct val="0"/>
              </a:spcAft>
              <a:buFont typeface="Lucida Grande"/>
              <a:buChar char="–"/>
              <a:defRPr sz="2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2536825" indent="-269875" defTabSz="457200" fontAlgn="base">
              <a:spcBef>
                <a:spcPts val="400"/>
              </a:spcBef>
              <a:spcAft>
                <a:spcPct val="0"/>
              </a:spcAft>
              <a:buFont typeface="Lucida Grande"/>
              <a:buChar char="–"/>
              <a:defRPr sz="2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2994025" indent="-269875" defTabSz="457200" fontAlgn="base">
              <a:spcBef>
                <a:spcPts val="400"/>
              </a:spcBef>
              <a:spcAft>
                <a:spcPct val="0"/>
              </a:spcAft>
              <a:buFont typeface="Lucida Grande"/>
              <a:buChar char="–"/>
              <a:defRPr sz="2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buClrTx/>
              <a:buFont typeface="Wingdings" panose="05000000000000000000" pitchFamily="2" charset="2"/>
              <a:buChar char="§"/>
            </a:pPr>
            <a:r>
              <a:rPr lang="en-US" altLang="en-US" sz="2800" b="1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Measuring properties of cells in flow.</a:t>
            </a:r>
          </a:p>
          <a:p>
            <a:endParaRPr lang="en-US" altLang="en-US" sz="2800" b="1" dirty="0"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>
              <a:buFont typeface="Arial" panose="020B0604020202020204" pitchFamily="34" charset="0"/>
              <a:buNone/>
            </a:pPr>
            <a:r>
              <a:rPr lang="en-US" altLang="en-US" sz="2800" b="1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Flow sorting.</a:t>
            </a:r>
          </a:p>
          <a:p>
            <a:pPr>
              <a:buFont typeface="Arial" panose="020B0604020202020204" pitchFamily="34" charset="0"/>
              <a:buNone/>
            </a:pPr>
            <a:endParaRPr lang="en-US" altLang="en-US" sz="2800" b="1" dirty="0"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>
              <a:buClrTx/>
              <a:buFont typeface="Wingdings" panose="05000000000000000000" pitchFamily="2" charset="2"/>
              <a:buChar char="§"/>
            </a:pPr>
            <a:r>
              <a:rPr lang="en-US" altLang="en-US" sz="2800" b="1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Sorting (separating) cells based on properties measured in flow.</a:t>
            </a:r>
          </a:p>
          <a:p>
            <a:endParaRPr lang="en-US" altLang="en-US" b="1" dirty="0"/>
          </a:p>
          <a:p>
            <a:r>
              <a:rPr lang="en-US" altLang="en-US" b="1" dirty="0"/>
              <a:t>Also called fluorescence-activated cell sorting (FACS).</a:t>
            </a:r>
          </a:p>
        </p:txBody>
      </p:sp>
      <p:grpSp>
        <p:nvGrpSpPr>
          <p:cNvPr id="4" name="Group 3"/>
          <p:cNvGrpSpPr/>
          <p:nvPr/>
        </p:nvGrpSpPr>
        <p:grpSpPr>
          <a:xfrm>
            <a:off x="0" y="5607698"/>
            <a:ext cx="12192000" cy="1250302"/>
            <a:chOff x="0" y="5607698"/>
            <a:chExt cx="12192000" cy="1250302"/>
          </a:xfrm>
        </p:grpSpPr>
        <p:sp>
          <p:nvSpPr>
            <p:cNvPr id="5" name="Rectangle 4"/>
            <p:cNvSpPr/>
            <p:nvPr/>
          </p:nvSpPr>
          <p:spPr>
            <a:xfrm>
              <a:off x="0" y="5607698"/>
              <a:ext cx="12192000" cy="1250302"/>
            </a:xfrm>
            <a:prstGeom prst="rect">
              <a:avLst/>
            </a:prstGeom>
            <a:solidFill>
              <a:srgbClr val="FFF6D9"/>
            </a:solidFill>
            <a:ln>
              <a:gradFill>
                <a:gsLst>
                  <a:gs pos="0">
                    <a:schemeClr val="accent1">
                      <a:lumMod val="5000"/>
                      <a:lumOff val="95000"/>
                    </a:schemeClr>
                  </a:gs>
                  <a:gs pos="74000">
                    <a:schemeClr val="accent1">
                      <a:lumMod val="45000"/>
                      <a:lumOff val="55000"/>
                    </a:schemeClr>
                  </a:gs>
                  <a:gs pos="40000">
                    <a:schemeClr val="accent1">
                      <a:lumMod val="45000"/>
                      <a:lumOff val="55000"/>
                    </a:schemeClr>
                  </a:gs>
                  <a:gs pos="100000">
                    <a:schemeClr val="accent1">
                      <a:lumMod val="30000"/>
                      <a:lumOff val="70000"/>
                    </a:schemeClr>
                  </a:gs>
                </a:gsLst>
                <a:lin ang="5400000" scaled="1"/>
              </a:gradFill>
            </a:ln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GB" sz="2400" b="1" dirty="0">
                  <a:solidFill>
                    <a:srgbClr val="FF0000"/>
                  </a:solidFill>
                </a:rPr>
                <a:t>				Malcolm Needs CSci FIBMS FBBTS</a:t>
              </a:r>
            </a:p>
          </p:txBody>
        </p:sp>
        <p:sp>
          <p:nvSpPr>
            <p:cNvPr id="6" name="Oval 5"/>
            <p:cNvSpPr>
              <a:spLocks noChangeAspect="1"/>
            </p:cNvSpPr>
            <p:nvPr/>
          </p:nvSpPr>
          <p:spPr bwMode="auto">
            <a:xfrm rot="5400000">
              <a:off x="281710" y="5734174"/>
              <a:ext cx="972015" cy="971652"/>
            </a:xfrm>
            <a:prstGeom prst="ellipse">
              <a:avLst/>
            </a:prstGeom>
            <a:solidFill>
              <a:srgbClr val="FF1111">
                <a:alpha val="93333"/>
              </a:srgbClr>
            </a:solidFill>
            <a:ln w="38100" cap="flat" cmpd="sng" algn="ctr">
              <a:solidFill>
                <a:srgbClr val="C00000"/>
              </a:solidFill>
              <a:prstDash val="solid"/>
              <a:round/>
              <a:headEnd type="none" w="med" len="med"/>
              <a:tailEnd type="none" w="med" len="med"/>
            </a:ln>
            <a:effectLst>
              <a:outerShdw sx="1000" sy="1000" algn="ctr" rotWithShape="0">
                <a:srgbClr val="000000"/>
              </a:outerShdw>
              <a:reflection endPos="0" dir="5400000" sy="-100000" algn="bl" rotWithShape="0"/>
            </a:effectLst>
            <a:scene3d>
              <a:camera prst="obliqueBottomRight"/>
              <a:lightRig rig="threePt" dir="t"/>
            </a:scene3d>
            <a:sp3d>
              <a:bevelT w="254000" prst="slope"/>
              <a:bevelB w="114300" prst="artDeco"/>
            </a:sp3d>
          </p:spPr>
          <p:txBody>
            <a:bodyPr/>
            <a:lstStyle/>
            <a:p>
              <a:pPr defTabSz="914400" eaLnBrk="0" hangingPunct="0">
                <a:defRPr/>
              </a:pPr>
              <a:endParaRPr lang="en-GB" sz="2400">
                <a:latin typeface="Times New Roman" charset="0"/>
                <a:cs typeface="+mn-cs"/>
              </a:endParaRPr>
            </a:p>
          </p:txBody>
        </p:sp>
        <p:grpSp>
          <p:nvGrpSpPr>
            <p:cNvPr id="7" name="Group 7"/>
            <p:cNvGrpSpPr>
              <a:grpSpLocks noChangeAspect="1"/>
            </p:cNvGrpSpPr>
            <p:nvPr/>
          </p:nvGrpSpPr>
          <p:grpSpPr bwMode="auto">
            <a:xfrm>
              <a:off x="1446003" y="6071153"/>
              <a:ext cx="463617" cy="516607"/>
              <a:chOff x="2839" y="1944"/>
              <a:chExt cx="596" cy="664"/>
            </a:xfrm>
          </p:grpSpPr>
          <p:sp>
            <p:nvSpPr>
              <p:cNvPr id="279" name="Line 8"/>
              <p:cNvSpPr>
                <a:spLocks noChangeAspect="1" noChangeShapeType="1"/>
              </p:cNvSpPr>
              <p:nvPr/>
            </p:nvSpPr>
            <p:spPr bwMode="auto">
              <a:xfrm rot="2543020">
                <a:off x="3080" y="2403"/>
                <a:ext cx="90" cy="6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0" name="Line 9"/>
              <p:cNvSpPr>
                <a:spLocks noChangeAspect="1" noChangeShapeType="1"/>
              </p:cNvSpPr>
              <p:nvPr/>
            </p:nvSpPr>
            <p:spPr bwMode="auto">
              <a:xfrm rot="2543020" flipH="1">
                <a:off x="2927" y="2250"/>
                <a:ext cx="60" cy="6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1" name="Line 10"/>
              <p:cNvSpPr>
                <a:spLocks noChangeAspect="1" noChangeShapeType="1"/>
              </p:cNvSpPr>
              <p:nvPr/>
            </p:nvSpPr>
            <p:spPr bwMode="auto">
              <a:xfrm rot="2543020">
                <a:off x="2969" y="2374"/>
                <a:ext cx="9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2" name="Line 11"/>
              <p:cNvSpPr>
                <a:spLocks noChangeAspect="1" noChangeShapeType="1"/>
              </p:cNvSpPr>
              <p:nvPr/>
            </p:nvSpPr>
            <p:spPr bwMode="auto">
              <a:xfrm rot="2543020">
                <a:off x="2989" y="2352"/>
                <a:ext cx="9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3" name="Rectangle 12"/>
              <p:cNvSpPr>
                <a:spLocks noChangeAspect="1" noChangeArrowheads="1"/>
              </p:cNvSpPr>
              <p:nvPr/>
            </p:nvSpPr>
            <p:spPr bwMode="auto">
              <a:xfrm rot="4906894">
                <a:off x="3231" y="2177"/>
                <a:ext cx="50" cy="30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4" name="Rectangle 13"/>
              <p:cNvSpPr>
                <a:spLocks noChangeAspect="1" noChangeArrowheads="1"/>
              </p:cNvSpPr>
              <p:nvPr/>
            </p:nvSpPr>
            <p:spPr bwMode="auto">
              <a:xfrm rot="4862429">
                <a:off x="3258" y="2301"/>
                <a:ext cx="49" cy="30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5" name="Rectangle 14"/>
              <p:cNvSpPr>
                <a:spLocks noChangeAspect="1" noChangeArrowheads="1"/>
              </p:cNvSpPr>
              <p:nvPr/>
            </p:nvSpPr>
            <p:spPr bwMode="auto">
              <a:xfrm rot="2543020">
                <a:off x="3017" y="2344"/>
                <a:ext cx="50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6" name="Rectangle 15"/>
              <p:cNvSpPr>
                <a:spLocks noChangeAspect="1" noChangeArrowheads="1"/>
              </p:cNvSpPr>
              <p:nvPr/>
            </p:nvSpPr>
            <p:spPr bwMode="auto">
              <a:xfrm rot="2543020">
                <a:off x="2915" y="2456"/>
                <a:ext cx="50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7" name="Rectangle 16"/>
              <p:cNvSpPr>
                <a:spLocks noChangeAspect="1" noChangeArrowheads="1"/>
              </p:cNvSpPr>
              <p:nvPr/>
            </p:nvSpPr>
            <p:spPr bwMode="auto">
              <a:xfrm rot="2543020">
                <a:off x="2942" y="2275"/>
                <a:ext cx="49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8" name="Rectangle 17"/>
              <p:cNvSpPr>
                <a:spLocks noChangeAspect="1" noChangeArrowheads="1"/>
              </p:cNvSpPr>
              <p:nvPr/>
            </p:nvSpPr>
            <p:spPr bwMode="auto">
              <a:xfrm rot="10736418">
                <a:off x="2996" y="1944"/>
                <a:ext cx="49" cy="3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9" name="Rectangle 18"/>
              <p:cNvSpPr>
                <a:spLocks noChangeAspect="1" noChangeArrowheads="1"/>
              </p:cNvSpPr>
              <p:nvPr/>
            </p:nvSpPr>
            <p:spPr bwMode="auto">
              <a:xfrm rot="2543020">
                <a:off x="2839" y="2388"/>
                <a:ext cx="49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90" name="Rectangle 19"/>
              <p:cNvSpPr>
                <a:spLocks noChangeAspect="1" noChangeArrowheads="1"/>
              </p:cNvSpPr>
              <p:nvPr/>
            </p:nvSpPr>
            <p:spPr bwMode="auto">
              <a:xfrm rot="10736418">
                <a:off x="2867" y="1950"/>
                <a:ext cx="49" cy="3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291" name="AutoShape 20"/>
              <p:cNvCxnSpPr>
                <a:cxnSpLocks noChangeAspect="1" noChangeShapeType="1"/>
                <a:stCxn id="290" idx="3"/>
                <a:endCxn id="290" idx="1"/>
              </p:cNvCxnSpPr>
              <p:nvPr/>
            </p:nvCxnSpPr>
            <p:spPr bwMode="auto">
              <a:xfrm>
                <a:off x="2868" y="2118"/>
                <a:ext cx="49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2" name="AutoShape 21"/>
              <p:cNvCxnSpPr>
                <a:cxnSpLocks noChangeAspect="1" noChangeShapeType="1"/>
                <a:stCxn id="290" idx="1"/>
                <a:endCxn id="290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3" name="AutoShape 22"/>
              <p:cNvCxnSpPr>
                <a:cxnSpLocks noChangeAspect="1" noChangeShapeType="1"/>
                <a:stCxn id="290" idx="1"/>
                <a:endCxn id="290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4" name="AutoShape 23"/>
              <p:cNvCxnSpPr>
                <a:cxnSpLocks noChangeAspect="1" noChangeShapeType="1"/>
                <a:stCxn id="290" idx="1"/>
                <a:endCxn id="290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5" name="AutoShape 24"/>
              <p:cNvCxnSpPr>
                <a:cxnSpLocks noChangeAspect="1" noChangeShapeType="1"/>
                <a:stCxn id="290" idx="1"/>
                <a:endCxn id="290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6" name="AutoShape 25"/>
              <p:cNvCxnSpPr>
                <a:cxnSpLocks noChangeAspect="1" noChangeShapeType="1"/>
                <a:stCxn id="284" idx="3"/>
                <a:endCxn id="284" idx="1"/>
              </p:cNvCxnSpPr>
              <p:nvPr/>
            </p:nvCxnSpPr>
            <p:spPr bwMode="auto">
              <a:xfrm flipH="1" flipV="1">
                <a:off x="3280" y="2430"/>
                <a:ext cx="8" cy="4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7" name="AutoShape 26"/>
              <p:cNvCxnSpPr>
                <a:cxnSpLocks noChangeAspect="1" noChangeShapeType="1"/>
                <a:stCxn id="290" idx="1"/>
                <a:endCxn id="290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8" name="AutoShape 27"/>
              <p:cNvCxnSpPr>
                <a:cxnSpLocks noChangeAspect="1" noChangeShapeType="1"/>
                <a:stCxn id="290" idx="1"/>
                <a:endCxn id="290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9" name="AutoShape 28"/>
              <p:cNvCxnSpPr>
                <a:cxnSpLocks noChangeAspect="1" noChangeShapeType="1"/>
                <a:stCxn id="290" idx="1"/>
                <a:endCxn id="290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00" name="AutoShape 29"/>
              <p:cNvCxnSpPr>
                <a:cxnSpLocks noChangeAspect="1" noChangeShapeType="1"/>
              </p:cNvCxnSpPr>
              <p:nvPr/>
            </p:nvCxnSpPr>
            <p:spPr bwMode="auto">
              <a:xfrm rot="2543020" flipV="1">
                <a:off x="2997" y="2091"/>
                <a:ext cx="36" cy="34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01" name="AutoShape 30"/>
              <p:cNvCxnSpPr>
                <a:cxnSpLocks noChangeAspect="1" noChangeShapeType="1"/>
              </p:cNvCxnSpPr>
              <p:nvPr/>
            </p:nvCxnSpPr>
            <p:spPr bwMode="auto">
              <a:xfrm rot="2543020" flipH="1" flipV="1">
                <a:off x="3243" y="2317"/>
                <a:ext cx="38" cy="31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02" name="AutoShape 31"/>
              <p:cNvCxnSpPr>
                <a:cxnSpLocks noChangeAspect="1" noChangeShapeType="1"/>
                <a:stCxn id="284" idx="1"/>
                <a:endCxn id="284" idx="1"/>
              </p:cNvCxnSpPr>
              <p:nvPr/>
            </p:nvCxnSpPr>
            <p:spPr bwMode="auto">
              <a:xfrm>
                <a:off x="3280" y="2430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303" name="Line 32"/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868" y="2421"/>
                <a:ext cx="0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4" name="Line 33"/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970" y="2309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5" name="Line 34"/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935" y="2482"/>
                <a:ext cx="0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6" name="Line 35"/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3038" y="2370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7" name="Line 36"/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339" y="2399"/>
                <a:ext cx="1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8" name="Line 37"/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191" y="2427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9" name="Line 38"/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335" y="2270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0" name="Line 39"/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185" y="2299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1" name="Line 40"/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2893" y="1991"/>
                <a:ext cx="1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2" name="Line 41"/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3021" y="1984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3" name="Line 42"/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2900" y="2163"/>
                <a:ext cx="1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4" name="Line 43"/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3029" y="2156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5" name="Oval 44"/>
              <p:cNvSpPr>
                <a:spLocks noChangeAspect="1" noChangeArrowheads="1"/>
              </p:cNvSpPr>
              <p:nvPr/>
            </p:nvSpPr>
            <p:spPr bwMode="auto">
              <a:xfrm rot="2543020">
                <a:off x="2991" y="2406"/>
                <a:ext cx="20" cy="2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16" name="Oval 45"/>
              <p:cNvSpPr>
                <a:spLocks noChangeAspect="1" noChangeArrowheads="1"/>
              </p:cNvSpPr>
              <p:nvPr/>
            </p:nvSpPr>
            <p:spPr bwMode="auto">
              <a:xfrm rot="2543020">
                <a:off x="2964" y="2382"/>
                <a:ext cx="20" cy="2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</p:grpSp>
        <p:grpSp>
          <p:nvGrpSpPr>
            <p:cNvPr id="8" name="Group 397"/>
            <p:cNvGrpSpPr>
              <a:grpSpLocks noChangeAspect="1"/>
            </p:cNvGrpSpPr>
            <p:nvPr/>
          </p:nvGrpSpPr>
          <p:grpSpPr bwMode="auto">
            <a:xfrm>
              <a:off x="1982621" y="5735053"/>
              <a:ext cx="1024036" cy="1019723"/>
              <a:chOff x="3600" y="1632"/>
              <a:chExt cx="1594" cy="1587"/>
            </a:xfrm>
          </p:grpSpPr>
          <p:sp>
            <p:nvSpPr>
              <p:cNvPr id="9" name="Line 141"/>
              <p:cNvSpPr>
                <a:spLocks noChangeAspect="1" noChangeShapeType="1"/>
              </p:cNvSpPr>
              <p:nvPr/>
            </p:nvSpPr>
            <p:spPr bwMode="auto">
              <a:xfrm>
                <a:off x="4215" y="171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0" name="Line 142"/>
              <p:cNvSpPr>
                <a:spLocks noChangeAspect="1" noChangeShapeType="1"/>
              </p:cNvSpPr>
              <p:nvPr/>
            </p:nvSpPr>
            <p:spPr bwMode="auto">
              <a:xfrm flipH="1">
                <a:off x="4593" y="171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1" name="Rectangle 126"/>
              <p:cNvSpPr>
                <a:spLocks noChangeAspect="1" noChangeArrowheads="1"/>
              </p:cNvSpPr>
              <p:nvPr/>
            </p:nvSpPr>
            <p:spPr bwMode="auto">
              <a:xfrm rot="8193398">
                <a:off x="4242" y="1632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" name="Rectangle 127"/>
              <p:cNvSpPr>
                <a:spLocks noChangeAspect="1" noChangeArrowheads="1"/>
              </p:cNvSpPr>
              <p:nvPr/>
            </p:nvSpPr>
            <p:spPr bwMode="auto">
              <a:xfrm rot="2363874">
                <a:off x="4528" y="1647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" name="Rectangle 128"/>
              <p:cNvSpPr>
                <a:spLocks noChangeAspect="1" noChangeArrowheads="1"/>
              </p:cNvSpPr>
              <p:nvPr/>
            </p:nvSpPr>
            <p:spPr bwMode="auto">
              <a:xfrm>
                <a:off x="4217" y="1672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4" name="Line 129"/>
              <p:cNvSpPr>
                <a:spLocks noChangeAspect="1" noChangeShapeType="1"/>
              </p:cNvSpPr>
              <p:nvPr/>
            </p:nvSpPr>
            <p:spPr bwMode="auto">
              <a:xfrm flipH="1" flipV="1">
                <a:off x="4107" y="2362"/>
                <a:ext cx="27" cy="29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5" name="Line 130"/>
              <p:cNvSpPr>
                <a:spLocks noChangeAspect="1" noChangeShapeType="1"/>
              </p:cNvSpPr>
              <p:nvPr/>
            </p:nvSpPr>
            <p:spPr bwMode="auto">
              <a:xfrm flipH="1">
                <a:off x="4215" y="2741"/>
                <a:ext cx="378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6" name="Line 131"/>
              <p:cNvSpPr>
                <a:spLocks noChangeAspect="1" noChangeShapeType="1"/>
              </p:cNvSpPr>
              <p:nvPr/>
            </p:nvSpPr>
            <p:spPr bwMode="auto">
              <a:xfrm flipH="1">
                <a:off x="4674" y="2389"/>
                <a:ext cx="28" cy="29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7" name="Line 132"/>
              <p:cNvSpPr>
                <a:spLocks noChangeAspect="1" noChangeShapeType="1"/>
              </p:cNvSpPr>
              <p:nvPr/>
            </p:nvSpPr>
            <p:spPr bwMode="auto">
              <a:xfrm>
                <a:off x="4485" y="2146"/>
                <a:ext cx="162" cy="162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8" name="Line 133"/>
              <p:cNvSpPr>
                <a:spLocks noChangeAspect="1" noChangeShapeType="1"/>
              </p:cNvSpPr>
              <p:nvPr/>
            </p:nvSpPr>
            <p:spPr bwMode="auto">
              <a:xfrm flipH="1">
                <a:off x="4161" y="2146"/>
                <a:ext cx="189" cy="135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9" name="Line 134"/>
              <p:cNvSpPr>
                <a:spLocks noChangeAspect="1" noChangeShapeType="1"/>
              </p:cNvSpPr>
              <p:nvPr/>
            </p:nvSpPr>
            <p:spPr bwMode="auto">
              <a:xfrm flipH="1">
                <a:off x="4458" y="2660"/>
                <a:ext cx="27" cy="0"/>
              </a:xfrm>
              <a:prstGeom prst="line">
                <a:avLst/>
              </a:prstGeom>
              <a:noFill/>
              <a:ln w="28575">
                <a:solidFill>
                  <a:schemeClr val="hlink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" name="Line 135"/>
              <p:cNvSpPr>
                <a:spLocks noChangeAspect="1" noChangeShapeType="1"/>
              </p:cNvSpPr>
              <p:nvPr/>
            </p:nvSpPr>
            <p:spPr bwMode="auto">
              <a:xfrm>
                <a:off x="4323" y="2633"/>
                <a:ext cx="27" cy="0"/>
              </a:xfrm>
              <a:prstGeom prst="line">
                <a:avLst/>
              </a:prstGeom>
              <a:noFill/>
              <a:ln w="28575">
                <a:solidFill>
                  <a:schemeClr val="hlink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1" name="Line 136"/>
              <p:cNvSpPr>
                <a:spLocks noChangeAspect="1" noChangeShapeType="1"/>
              </p:cNvSpPr>
              <p:nvPr/>
            </p:nvSpPr>
            <p:spPr bwMode="auto">
              <a:xfrm flipH="1">
                <a:off x="4566" y="2470"/>
                <a:ext cx="27" cy="10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2" name="Line 137"/>
              <p:cNvSpPr>
                <a:spLocks noChangeAspect="1" noChangeShapeType="1"/>
              </p:cNvSpPr>
              <p:nvPr/>
            </p:nvSpPr>
            <p:spPr bwMode="auto">
              <a:xfrm>
                <a:off x="4485" y="2281"/>
                <a:ext cx="27" cy="10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3" name="Line 138"/>
              <p:cNvSpPr>
                <a:spLocks noChangeAspect="1" noChangeShapeType="1"/>
              </p:cNvSpPr>
              <p:nvPr/>
            </p:nvSpPr>
            <p:spPr bwMode="auto">
              <a:xfrm>
                <a:off x="4215" y="2470"/>
                <a:ext cx="27" cy="8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4" name="Line 139"/>
              <p:cNvSpPr>
                <a:spLocks noChangeAspect="1" noChangeShapeType="1"/>
              </p:cNvSpPr>
              <p:nvPr/>
            </p:nvSpPr>
            <p:spPr bwMode="auto">
              <a:xfrm flipH="1">
                <a:off x="4296" y="2281"/>
                <a:ext cx="54" cy="8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5" name="Line 140"/>
              <p:cNvSpPr>
                <a:spLocks noChangeAspect="1" noChangeShapeType="1"/>
              </p:cNvSpPr>
              <p:nvPr/>
            </p:nvSpPr>
            <p:spPr bwMode="auto">
              <a:xfrm>
                <a:off x="4377" y="1902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26" name="AutoShape 143"/>
              <p:cNvCxnSpPr>
                <a:cxnSpLocks noChangeAspect="1" noChangeShapeType="1"/>
                <a:stCxn id="33" idx="0"/>
                <a:endCxn id="30" idx="0"/>
              </p:cNvCxnSpPr>
              <p:nvPr/>
            </p:nvCxnSpPr>
            <p:spPr bwMode="auto">
              <a:xfrm>
                <a:off x="4372" y="2038"/>
                <a:ext cx="91" cy="0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7" name="Rectangle 144"/>
              <p:cNvSpPr>
                <a:spLocks noChangeAspect="1" noChangeArrowheads="1"/>
              </p:cNvSpPr>
              <p:nvPr/>
            </p:nvSpPr>
            <p:spPr bwMode="auto">
              <a:xfrm>
                <a:off x="4441" y="217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" name="Rectangle 145"/>
              <p:cNvSpPr>
                <a:spLocks noChangeAspect="1" noChangeArrowheads="1"/>
              </p:cNvSpPr>
              <p:nvPr/>
            </p:nvSpPr>
            <p:spPr bwMode="auto">
              <a:xfrm rot="2319409">
                <a:off x="4620" y="1713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9" name="Rectangle 146"/>
              <p:cNvSpPr>
                <a:spLocks noChangeAspect="1" noChangeArrowheads="1"/>
              </p:cNvSpPr>
              <p:nvPr/>
            </p:nvSpPr>
            <p:spPr bwMode="auto">
              <a:xfrm>
                <a:off x="4441" y="1902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0" name="Rectangle 147"/>
              <p:cNvSpPr>
                <a:spLocks noChangeAspect="1" noChangeArrowheads="1"/>
              </p:cNvSpPr>
              <p:nvPr/>
            </p:nvSpPr>
            <p:spPr bwMode="auto">
              <a:xfrm>
                <a:off x="4441" y="203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1" name="Rectangle 148"/>
              <p:cNvSpPr>
                <a:spLocks noChangeAspect="1" noChangeArrowheads="1"/>
              </p:cNvSpPr>
              <p:nvPr/>
            </p:nvSpPr>
            <p:spPr bwMode="auto">
              <a:xfrm>
                <a:off x="4350" y="1902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2" name="Rectangle 149"/>
              <p:cNvSpPr>
                <a:spLocks noChangeAspect="1" noChangeArrowheads="1"/>
              </p:cNvSpPr>
              <p:nvPr/>
            </p:nvSpPr>
            <p:spPr bwMode="auto">
              <a:xfrm>
                <a:off x="4350" y="217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3" name="Rectangle 150"/>
              <p:cNvSpPr>
                <a:spLocks noChangeAspect="1" noChangeArrowheads="1"/>
              </p:cNvSpPr>
              <p:nvPr/>
            </p:nvSpPr>
            <p:spPr bwMode="auto">
              <a:xfrm>
                <a:off x="4350" y="203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4" name="Rectangle 151"/>
              <p:cNvSpPr>
                <a:spLocks noChangeAspect="1" noChangeArrowheads="1"/>
              </p:cNvSpPr>
              <p:nvPr/>
            </p:nvSpPr>
            <p:spPr bwMode="auto">
              <a:xfrm rot="8193398">
                <a:off x="4161" y="1713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35" name="AutoShape 152"/>
              <p:cNvCxnSpPr>
                <a:cxnSpLocks noChangeAspect="1" noChangeShapeType="1"/>
                <a:stCxn id="34" idx="3"/>
                <a:endCxn id="34" idx="1"/>
              </p:cNvCxnSpPr>
              <p:nvPr/>
            </p:nvCxnSpPr>
            <p:spPr bwMode="auto">
              <a:xfrm flipV="1">
                <a:off x="4166" y="184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6" name="AutoShape 153"/>
              <p:cNvCxnSpPr>
                <a:cxnSpLocks noChangeAspect="1" noChangeShapeType="1"/>
                <a:stCxn id="34" idx="1"/>
                <a:endCxn id="34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7" name="AutoShape 154"/>
              <p:cNvCxnSpPr>
                <a:cxnSpLocks noChangeAspect="1" noChangeShapeType="1"/>
                <a:stCxn id="34" idx="1"/>
                <a:endCxn id="34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8" name="AutoShape 155"/>
              <p:cNvCxnSpPr>
                <a:cxnSpLocks noChangeAspect="1" noChangeShapeType="1"/>
                <a:stCxn id="34" idx="1"/>
                <a:endCxn id="34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9" name="AutoShape 156"/>
              <p:cNvCxnSpPr>
                <a:cxnSpLocks noChangeAspect="1" noChangeShapeType="1"/>
                <a:stCxn id="34" idx="1"/>
                <a:endCxn id="34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0" name="AutoShape 157"/>
              <p:cNvCxnSpPr>
                <a:cxnSpLocks noChangeAspect="1" noChangeShapeType="1"/>
                <a:stCxn id="28" idx="3"/>
                <a:endCxn id="28" idx="1"/>
              </p:cNvCxnSpPr>
              <p:nvPr/>
            </p:nvCxnSpPr>
            <p:spPr bwMode="auto">
              <a:xfrm flipH="1" flipV="1">
                <a:off x="4625" y="1834"/>
                <a:ext cx="34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1" name="AutoShape 158"/>
              <p:cNvCxnSpPr>
                <a:cxnSpLocks noChangeAspect="1" noChangeShapeType="1"/>
                <a:stCxn id="34" idx="1"/>
                <a:endCxn id="34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2" name="AutoShape 159"/>
              <p:cNvCxnSpPr>
                <a:cxnSpLocks noChangeAspect="1" noChangeShapeType="1"/>
                <a:stCxn id="34" idx="1"/>
                <a:endCxn id="34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3" name="AutoShape 160"/>
              <p:cNvCxnSpPr>
                <a:cxnSpLocks noChangeAspect="1" noChangeShapeType="1"/>
                <a:stCxn id="34" idx="1"/>
                <a:endCxn id="34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4" name="AutoShape 161"/>
              <p:cNvCxnSpPr>
                <a:cxnSpLocks noChangeAspect="1" noChangeShapeType="1"/>
              </p:cNvCxnSpPr>
              <p:nvPr/>
            </p:nvCxnSpPr>
            <p:spPr bwMode="auto">
              <a:xfrm flipV="1">
                <a:off x="4242" y="176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5" name="AutoShape 162"/>
              <p:cNvCxnSpPr>
                <a:cxnSpLocks noChangeAspect="1" noChangeShapeType="1"/>
              </p:cNvCxnSpPr>
              <p:nvPr/>
            </p:nvCxnSpPr>
            <p:spPr bwMode="auto">
              <a:xfrm flipH="1" flipV="1">
                <a:off x="4539" y="1767"/>
                <a:ext cx="35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6" name="AutoShape 163"/>
              <p:cNvCxnSpPr>
                <a:cxnSpLocks noChangeAspect="1" noChangeShapeType="1"/>
                <a:stCxn id="28" idx="1"/>
                <a:endCxn id="28" idx="1"/>
              </p:cNvCxnSpPr>
              <p:nvPr/>
            </p:nvCxnSpPr>
            <p:spPr bwMode="auto">
              <a:xfrm>
                <a:off x="4625" y="183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47" name="Line 164"/>
              <p:cNvSpPr>
                <a:spLocks noChangeAspect="1" noChangeShapeType="1"/>
              </p:cNvSpPr>
              <p:nvPr/>
            </p:nvSpPr>
            <p:spPr bwMode="auto">
              <a:xfrm flipV="1">
                <a:off x="4377" y="220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8" name="Line 165"/>
              <p:cNvSpPr>
                <a:spLocks noChangeAspect="1" noChangeShapeType="1"/>
              </p:cNvSpPr>
              <p:nvPr/>
            </p:nvSpPr>
            <p:spPr bwMode="auto">
              <a:xfrm flipV="1">
                <a:off x="4377" y="206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9" name="Line 166"/>
              <p:cNvSpPr>
                <a:spLocks noChangeAspect="1" noChangeShapeType="1"/>
              </p:cNvSpPr>
              <p:nvPr/>
            </p:nvSpPr>
            <p:spPr bwMode="auto">
              <a:xfrm flipV="1">
                <a:off x="4377" y="192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0" name="Line 167"/>
              <p:cNvSpPr>
                <a:spLocks noChangeAspect="1" noChangeShapeType="1"/>
              </p:cNvSpPr>
              <p:nvPr/>
            </p:nvSpPr>
            <p:spPr bwMode="auto">
              <a:xfrm flipV="1">
                <a:off x="4458" y="220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1" name="Line 168"/>
              <p:cNvSpPr>
                <a:spLocks noChangeAspect="1" noChangeShapeType="1"/>
              </p:cNvSpPr>
              <p:nvPr/>
            </p:nvSpPr>
            <p:spPr bwMode="auto">
              <a:xfrm flipV="1">
                <a:off x="4458" y="206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2" name="Line 169"/>
              <p:cNvSpPr>
                <a:spLocks noChangeAspect="1" noChangeShapeType="1"/>
              </p:cNvSpPr>
              <p:nvPr/>
            </p:nvSpPr>
            <p:spPr bwMode="auto">
              <a:xfrm flipV="1">
                <a:off x="4458" y="192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3" name="Line 170"/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674" y="1767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4" name="Line 171"/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93" y="187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5" name="Line 172"/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93" y="1686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6" name="Line 173"/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12" y="179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7" name="Line 174"/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134" y="176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8" name="Line 175"/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215" y="168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9" name="Line 176"/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242" y="187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0" name="Line 177"/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323" y="179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1" name="Oval 178"/>
              <p:cNvSpPr>
                <a:spLocks noChangeAspect="1" noChangeArrowheads="1"/>
              </p:cNvSpPr>
              <p:nvPr/>
            </p:nvSpPr>
            <p:spPr bwMode="auto">
              <a:xfrm>
                <a:off x="4470" y="179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" name="Oval 179"/>
              <p:cNvSpPr>
                <a:spLocks noChangeAspect="1" noChangeArrowheads="1"/>
              </p:cNvSpPr>
              <p:nvPr/>
            </p:nvSpPr>
            <p:spPr bwMode="auto">
              <a:xfrm>
                <a:off x="4485" y="198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" name="Oval 180"/>
              <p:cNvSpPr>
                <a:spLocks noChangeAspect="1" noChangeArrowheads="1"/>
              </p:cNvSpPr>
              <p:nvPr/>
            </p:nvSpPr>
            <p:spPr bwMode="auto">
              <a:xfrm>
                <a:off x="4323" y="198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" name="Oval 181"/>
              <p:cNvSpPr>
                <a:spLocks noChangeAspect="1" noChangeArrowheads="1"/>
              </p:cNvSpPr>
              <p:nvPr/>
            </p:nvSpPr>
            <p:spPr bwMode="auto">
              <a:xfrm>
                <a:off x="4323" y="179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" name="Oval 182"/>
              <p:cNvSpPr>
                <a:spLocks noChangeAspect="1" noChangeArrowheads="1"/>
              </p:cNvSpPr>
              <p:nvPr/>
            </p:nvSpPr>
            <p:spPr bwMode="auto">
              <a:xfrm>
                <a:off x="4485" y="211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" name="Oval 183"/>
              <p:cNvSpPr>
                <a:spLocks noChangeAspect="1" noChangeArrowheads="1"/>
              </p:cNvSpPr>
              <p:nvPr/>
            </p:nvSpPr>
            <p:spPr bwMode="auto">
              <a:xfrm>
                <a:off x="4485" y="206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" name="Oval 184"/>
              <p:cNvSpPr>
                <a:spLocks noChangeAspect="1" noChangeArrowheads="1"/>
              </p:cNvSpPr>
              <p:nvPr/>
            </p:nvSpPr>
            <p:spPr bwMode="auto">
              <a:xfrm>
                <a:off x="4323" y="211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8" name="Oval 185"/>
              <p:cNvSpPr>
                <a:spLocks noChangeAspect="1" noChangeArrowheads="1"/>
              </p:cNvSpPr>
              <p:nvPr/>
            </p:nvSpPr>
            <p:spPr bwMode="auto">
              <a:xfrm>
                <a:off x="4323" y="206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9" name="Oval 186"/>
              <p:cNvSpPr>
                <a:spLocks noChangeAspect="1" noChangeArrowheads="1"/>
              </p:cNvSpPr>
              <p:nvPr/>
            </p:nvSpPr>
            <p:spPr bwMode="auto">
              <a:xfrm>
                <a:off x="4485" y="225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0" name="Oval 187"/>
              <p:cNvSpPr>
                <a:spLocks noChangeAspect="1" noChangeArrowheads="1"/>
              </p:cNvSpPr>
              <p:nvPr/>
            </p:nvSpPr>
            <p:spPr bwMode="auto">
              <a:xfrm>
                <a:off x="4323" y="225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1" name="Line 188"/>
              <p:cNvSpPr>
                <a:spLocks noChangeAspect="1" noChangeShapeType="1"/>
              </p:cNvSpPr>
              <p:nvPr/>
            </p:nvSpPr>
            <p:spPr bwMode="auto">
              <a:xfrm rot="7964060">
                <a:off x="4769" y="2878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72" name="Line 189"/>
              <p:cNvSpPr>
                <a:spLocks noChangeAspect="1" noChangeShapeType="1"/>
              </p:cNvSpPr>
              <p:nvPr/>
            </p:nvSpPr>
            <p:spPr bwMode="auto">
              <a:xfrm rot="7964060">
                <a:off x="5017" y="2698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73" name="Line 190"/>
              <p:cNvSpPr>
                <a:spLocks noChangeAspect="1" noChangeShapeType="1"/>
              </p:cNvSpPr>
              <p:nvPr/>
            </p:nvSpPr>
            <p:spPr bwMode="auto">
              <a:xfrm rot="7964060" flipH="1">
                <a:off x="4760" y="2976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cxnSp>
            <p:nvCxnSpPr>
              <p:cNvPr id="74" name="AutoShape 191"/>
              <p:cNvCxnSpPr>
                <a:cxnSpLocks noChangeAspect="1" noChangeShapeType="1"/>
                <a:stCxn id="83" idx="0"/>
                <a:endCxn id="79" idx="0"/>
              </p:cNvCxnSpPr>
              <p:nvPr/>
            </p:nvCxnSpPr>
            <p:spPr bwMode="auto">
              <a:xfrm flipH="1">
                <a:off x="4680" y="2752"/>
                <a:ext cx="62" cy="67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75" name="Rectangle 192"/>
              <p:cNvSpPr>
                <a:spLocks noChangeAspect="1" noChangeArrowheads="1"/>
              </p:cNvSpPr>
              <p:nvPr/>
            </p:nvSpPr>
            <p:spPr bwMode="auto">
              <a:xfrm rot="7964060">
                <a:off x="4509" y="2614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6" name="Rectangle 193"/>
              <p:cNvSpPr>
                <a:spLocks noChangeAspect="1" noChangeArrowheads="1"/>
              </p:cNvSpPr>
              <p:nvPr/>
            </p:nvSpPr>
            <p:spPr bwMode="auto">
              <a:xfrm rot="10327934">
                <a:off x="4786" y="2921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" name="Rectangle 194"/>
              <p:cNvSpPr>
                <a:spLocks noChangeAspect="1" noChangeArrowheads="1"/>
              </p:cNvSpPr>
              <p:nvPr/>
            </p:nvSpPr>
            <p:spPr bwMode="auto">
              <a:xfrm rot="10283469">
                <a:off x="4675" y="2944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8" name="Rectangle 195"/>
              <p:cNvSpPr>
                <a:spLocks noChangeAspect="1" noChangeArrowheads="1"/>
              </p:cNvSpPr>
              <p:nvPr/>
            </p:nvSpPr>
            <p:spPr bwMode="auto">
              <a:xfrm rot="7964060">
                <a:off x="4708" y="279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9" name="Rectangle 196"/>
              <p:cNvSpPr>
                <a:spLocks noChangeAspect="1" noChangeArrowheads="1"/>
              </p:cNvSpPr>
              <p:nvPr/>
            </p:nvSpPr>
            <p:spPr bwMode="auto">
              <a:xfrm rot="7964060">
                <a:off x="4608" y="2705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0" name="Rectangle 197"/>
              <p:cNvSpPr>
                <a:spLocks noChangeAspect="1" noChangeArrowheads="1"/>
              </p:cNvSpPr>
              <p:nvPr/>
            </p:nvSpPr>
            <p:spPr bwMode="auto">
              <a:xfrm rot="7964060">
                <a:off x="4770" y="2730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1" name="Rectangle 198"/>
              <p:cNvSpPr>
                <a:spLocks noChangeAspect="1" noChangeArrowheads="1"/>
              </p:cNvSpPr>
              <p:nvPr/>
            </p:nvSpPr>
            <p:spPr bwMode="auto">
              <a:xfrm rot="-5442543">
                <a:off x="4982" y="269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2" name="Rectangle 199"/>
              <p:cNvSpPr>
                <a:spLocks noChangeAspect="1" noChangeArrowheads="1"/>
              </p:cNvSpPr>
              <p:nvPr/>
            </p:nvSpPr>
            <p:spPr bwMode="auto">
              <a:xfrm rot="7964060">
                <a:off x="4571" y="2547"/>
                <a:ext cx="43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3" name="Rectangle 200"/>
              <p:cNvSpPr>
                <a:spLocks noChangeAspect="1" noChangeArrowheads="1"/>
              </p:cNvSpPr>
              <p:nvPr/>
            </p:nvSpPr>
            <p:spPr bwMode="auto">
              <a:xfrm rot="7964060">
                <a:off x="4670" y="2638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4" name="Rectangle 201"/>
              <p:cNvSpPr>
                <a:spLocks noChangeAspect="1" noChangeArrowheads="1"/>
              </p:cNvSpPr>
              <p:nvPr/>
            </p:nvSpPr>
            <p:spPr bwMode="auto">
              <a:xfrm rot="-5442543">
                <a:off x="4977" y="2583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85" name="AutoShape 202"/>
              <p:cNvCxnSpPr>
                <a:cxnSpLocks noChangeAspect="1" noChangeShapeType="1"/>
                <a:stCxn id="84" idx="3"/>
                <a:endCxn id="84" idx="1"/>
              </p:cNvCxnSpPr>
              <p:nvPr/>
            </p:nvCxnSpPr>
            <p:spPr bwMode="auto">
              <a:xfrm>
                <a:off x="4998" y="2710"/>
                <a:ext cx="1" cy="44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6" name="AutoShape 203"/>
              <p:cNvCxnSpPr>
                <a:cxnSpLocks noChangeAspect="1" noChangeShapeType="1"/>
                <a:stCxn id="84" idx="1"/>
                <a:endCxn id="84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7" name="AutoShape 204"/>
              <p:cNvCxnSpPr>
                <a:cxnSpLocks noChangeAspect="1" noChangeShapeType="1"/>
                <a:stCxn id="84" idx="1"/>
                <a:endCxn id="84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8" name="AutoShape 205"/>
              <p:cNvCxnSpPr>
                <a:cxnSpLocks noChangeAspect="1" noChangeShapeType="1"/>
                <a:stCxn id="84" idx="1"/>
                <a:endCxn id="84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9" name="AutoShape 206"/>
              <p:cNvCxnSpPr>
                <a:cxnSpLocks noChangeAspect="1" noChangeShapeType="1"/>
                <a:stCxn id="84" idx="1"/>
                <a:endCxn id="84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0" name="AutoShape 207"/>
              <p:cNvCxnSpPr>
                <a:cxnSpLocks noChangeAspect="1" noChangeShapeType="1"/>
                <a:stCxn id="77" idx="3"/>
                <a:endCxn id="77" idx="1"/>
              </p:cNvCxnSpPr>
              <p:nvPr/>
            </p:nvCxnSpPr>
            <p:spPr bwMode="auto">
              <a:xfrm flipV="1">
                <a:off x="4675" y="3076"/>
                <a:ext cx="43" cy="6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1" name="AutoShape 208"/>
              <p:cNvCxnSpPr>
                <a:cxnSpLocks noChangeAspect="1" noChangeShapeType="1"/>
                <a:stCxn id="84" idx="1"/>
                <a:endCxn id="84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2" name="AutoShape 209"/>
              <p:cNvCxnSpPr>
                <a:cxnSpLocks noChangeAspect="1" noChangeShapeType="1"/>
                <a:stCxn id="84" idx="1"/>
                <a:endCxn id="84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3" name="AutoShape 210"/>
              <p:cNvCxnSpPr>
                <a:cxnSpLocks noChangeAspect="1" noChangeShapeType="1"/>
                <a:stCxn id="84" idx="1"/>
                <a:endCxn id="84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4" name="AutoShape 211"/>
              <p:cNvCxnSpPr>
                <a:cxnSpLocks noChangeAspect="1" noChangeShapeType="1"/>
              </p:cNvCxnSpPr>
              <p:nvPr/>
            </p:nvCxnSpPr>
            <p:spPr bwMode="auto">
              <a:xfrm rot="7964060" flipV="1">
                <a:off x="4990" y="282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5" name="AutoShape 212"/>
              <p:cNvCxnSpPr>
                <a:cxnSpLocks noChangeAspect="1" noChangeShapeType="1"/>
              </p:cNvCxnSpPr>
              <p:nvPr/>
            </p:nvCxnSpPr>
            <p:spPr bwMode="auto">
              <a:xfrm rot="7964060" flipH="1" flipV="1">
                <a:off x="4786" y="3048"/>
                <a:ext cx="35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6" name="AutoShape 213"/>
              <p:cNvCxnSpPr>
                <a:cxnSpLocks noChangeAspect="1" noChangeShapeType="1"/>
                <a:stCxn id="77" idx="1"/>
                <a:endCxn id="77" idx="1"/>
              </p:cNvCxnSpPr>
              <p:nvPr/>
            </p:nvCxnSpPr>
            <p:spPr bwMode="auto">
              <a:xfrm>
                <a:off x="4718" y="3076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97" name="Line 214"/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589" y="257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8" name="Line 215"/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688" y="266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9" name="Line 216"/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788" y="276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0" name="Line 217"/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534" y="263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1" name="Line 218"/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634" y="2728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2" name="Line 219"/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733" y="282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3" name="Line 220"/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704" y="309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4" name="Line 221"/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680" y="295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5" name="Line 222"/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819" y="3085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6" name="Line 223"/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794" y="2953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7" name="Line 224"/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5072" y="269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8" name="Line 225"/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5077" y="280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9" name="Line 226"/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4918" y="2699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10" name="Line 227"/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4923" y="281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11" name="Oval 228"/>
              <p:cNvSpPr>
                <a:spLocks noChangeAspect="1" noChangeArrowheads="1"/>
              </p:cNvSpPr>
              <p:nvPr/>
            </p:nvSpPr>
            <p:spPr bwMode="auto">
              <a:xfrm rot="7964060">
                <a:off x="4817" y="297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2" name="Oval 229"/>
              <p:cNvSpPr>
                <a:spLocks noChangeAspect="1" noChangeArrowheads="1"/>
              </p:cNvSpPr>
              <p:nvPr/>
            </p:nvSpPr>
            <p:spPr bwMode="auto">
              <a:xfrm rot="7964060">
                <a:off x="4668" y="2858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3" name="Oval 230"/>
              <p:cNvSpPr>
                <a:spLocks noChangeAspect="1" noChangeArrowheads="1"/>
              </p:cNvSpPr>
              <p:nvPr/>
            </p:nvSpPr>
            <p:spPr bwMode="auto">
              <a:xfrm rot="7964060">
                <a:off x="4777" y="273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4" name="Oval 231"/>
              <p:cNvSpPr>
                <a:spLocks noChangeAspect="1" noChangeArrowheads="1"/>
              </p:cNvSpPr>
              <p:nvPr/>
            </p:nvSpPr>
            <p:spPr bwMode="auto">
              <a:xfrm rot="7964060">
                <a:off x="4917" y="2867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5" name="Oval 232"/>
              <p:cNvSpPr>
                <a:spLocks noChangeAspect="1" noChangeArrowheads="1"/>
              </p:cNvSpPr>
              <p:nvPr/>
            </p:nvSpPr>
            <p:spPr bwMode="auto">
              <a:xfrm rot="7964060">
                <a:off x="4568" y="2766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6" name="Oval 233"/>
              <p:cNvSpPr>
                <a:spLocks noChangeAspect="1" noChangeArrowheads="1"/>
              </p:cNvSpPr>
              <p:nvPr/>
            </p:nvSpPr>
            <p:spPr bwMode="auto">
              <a:xfrm rot="7964060">
                <a:off x="4608" y="2803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7" name="Oval 234"/>
              <p:cNvSpPr>
                <a:spLocks noChangeAspect="1" noChangeArrowheads="1"/>
              </p:cNvSpPr>
              <p:nvPr/>
            </p:nvSpPr>
            <p:spPr bwMode="auto">
              <a:xfrm rot="7964060">
                <a:off x="4679" y="2646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8" name="Oval 235"/>
              <p:cNvSpPr>
                <a:spLocks noChangeAspect="1" noChangeArrowheads="1"/>
              </p:cNvSpPr>
              <p:nvPr/>
            </p:nvSpPr>
            <p:spPr bwMode="auto">
              <a:xfrm rot="7964060">
                <a:off x="4718" y="268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9" name="Oval 236"/>
              <p:cNvSpPr>
                <a:spLocks noChangeAspect="1" noChangeArrowheads="1"/>
              </p:cNvSpPr>
              <p:nvPr/>
            </p:nvSpPr>
            <p:spPr bwMode="auto">
              <a:xfrm rot="7964060">
                <a:off x="4468" y="267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0" name="Oval 237"/>
              <p:cNvSpPr>
                <a:spLocks noChangeAspect="1" noChangeArrowheads="1"/>
              </p:cNvSpPr>
              <p:nvPr/>
            </p:nvSpPr>
            <p:spPr bwMode="auto">
              <a:xfrm rot="7964060">
                <a:off x="4580" y="255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1" name="Line 238"/>
              <p:cNvSpPr>
                <a:spLocks noChangeAspect="1" noChangeShapeType="1"/>
              </p:cNvSpPr>
              <p:nvPr/>
            </p:nvSpPr>
            <p:spPr bwMode="auto">
              <a:xfrm rot="-3140304">
                <a:off x="3898" y="2176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22" name="Line 239"/>
              <p:cNvSpPr>
                <a:spLocks noChangeAspect="1" noChangeShapeType="1"/>
              </p:cNvSpPr>
              <p:nvPr/>
            </p:nvSpPr>
            <p:spPr bwMode="auto">
              <a:xfrm rot="-3140304">
                <a:off x="3741" y="218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23" name="Line 240"/>
              <p:cNvSpPr>
                <a:spLocks noChangeAspect="1" noChangeShapeType="1"/>
              </p:cNvSpPr>
              <p:nvPr/>
            </p:nvSpPr>
            <p:spPr bwMode="auto">
              <a:xfrm rot="18459696" flipH="1">
                <a:off x="3972" y="188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124" name="AutoShape 241"/>
              <p:cNvCxnSpPr>
                <a:cxnSpLocks noChangeAspect="1" noChangeShapeType="1"/>
                <a:stCxn id="133" idx="0"/>
                <a:endCxn id="129" idx="0"/>
              </p:cNvCxnSpPr>
              <p:nvPr/>
            </p:nvCxnSpPr>
            <p:spPr bwMode="auto">
              <a:xfrm flipV="1">
                <a:off x="4018" y="2222"/>
                <a:ext cx="56" cy="72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25" name="Rectangle 242"/>
              <p:cNvSpPr>
                <a:spLocks noChangeAspect="1" noChangeArrowheads="1"/>
              </p:cNvSpPr>
              <p:nvPr/>
            </p:nvSpPr>
            <p:spPr bwMode="auto">
              <a:xfrm rot="-3140304">
                <a:off x="4213" y="227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6" name="Rectangle 243"/>
              <p:cNvSpPr>
                <a:spLocks noChangeAspect="1" noChangeArrowheads="1"/>
              </p:cNvSpPr>
              <p:nvPr/>
            </p:nvSpPr>
            <p:spPr bwMode="auto">
              <a:xfrm rot="-776429">
                <a:off x="3903" y="1862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7" name="Rectangle 244"/>
              <p:cNvSpPr>
                <a:spLocks noChangeAspect="1" noChangeArrowheads="1"/>
              </p:cNvSpPr>
              <p:nvPr/>
            </p:nvSpPr>
            <p:spPr bwMode="auto">
              <a:xfrm rot="-820895">
                <a:off x="4011" y="1829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8" name="Rectangle 245"/>
              <p:cNvSpPr>
                <a:spLocks noChangeAspect="1" noChangeArrowheads="1"/>
              </p:cNvSpPr>
              <p:nvPr/>
            </p:nvSpPr>
            <p:spPr bwMode="auto">
              <a:xfrm rot="-3140304">
                <a:off x="3999" y="211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9" name="Rectangle 246"/>
              <p:cNvSpPr>
                <a:spLocks noChangeAspect="1" noChangeArrowheads="1"/>
              </p:cNvSpPr>
              <p:nvPr/>
            </p:nvSpPr>
            <p:spPr bwMode="auto">
              <a:xfrm rot="-3140304">
                <a:off x="4106" y="219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0" name="Rectangle 247"/>
              <p:cNvSpPr>
                <a:spLocks noChangeAspect="1" noChangeArrowheads="1"/>
              </p:cNvSpPr>
              <p:nvPr/>
            </p:nvSpPr>
            <p:spPr bwMode="auto">
              <a:xfrm rot="-3140304">
                <a:off x="3943" y="2185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1" name="Rectangle 248"/>
              <p:cNvSpPr>
                <a:spLocks noChangeAspect="1" noChangeArrowheads="1"/>
              </p:cNvSpPr>
              <p:nvPr/>
            </p:nvSpPr>
            <p:spPr bwMode="auto">
              <a:xfrm rot="5053094">
                <a:off x="3727" y="2074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2" name="Rectangle 249"/>
              <p:cNvSpPr>
                <a:spLocks noChangeAspect="1" noChangeArrowheads="1"/>
              </p:cNvSpPr>
              <p:nvPr/>
            </p:nvSpPr>
            <p:spPr bwMode="auto">
              <a:xfrm rot="-3140304">
                <a:off x="4157" y="2350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3" name="Rectangle 250"/>
              <p:cNvSpPr>
                <a:spLocks noChangeAspect="1" noChangeArrowheads="1"/>
              </p:cNvSpPr>
              <p:nvPr/>
            </p:nvSpPr>
            <p:spPr bwMode="auto">
              <a:xfrm rot="-3140304">
                <a:off x="4050" y="226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4" name="Rectangle 251"/>
              <p:cNvSpPr>
                <a:spLocks noChangeAspect="1" noChangeArrowheads="1"/>
              </p:cNvSpPr>
              <p:nvPr/>
            </p:nvSpPr>
            <p:spPr bwMode="auto">
              <a:xfrm rot="5053094">
                <a:off x="3742" y="218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135" name="AutoShape 252"/>
              <p:cNvCxnSpPr>
                <a:cxnSpLocks noChangeAspect="1" noChangeShapeType="1"/>
                <a:stCxn id="134" idx="3"/>
                <a:endCxn id="134" idx="1"/>
              </p:cNvCxnSpPr>
              <p:nvPr/>
            </p:nvCxnSpPr>
            <p:spPr bwMode="auto">
              <a:xfrm flipH="1" flipV="1">
                <a:off x="3761" y="2315"/>
                <a:ext cx="4" cy="43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6" name="AutoShape 253"/>
              <p:cNvCxnSpPr>
                <a:cxnSpLocks noChangeAspect="1" noChangeShapeType="1"/>
                <a:stCxn id="134" idx="1"/>
                <a:endCxn id="134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7" name="AutoShape 254"/>
              <p:cNvCxnSpPr>
                <a:cxnSpLocks noChangeAspect="1" noChangeShapeType="1"/>
                <a:stCxn id="134" idx="1"/>
                <a:endCxn id="134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8" name="AutoShape 255"/>
              <p:cNvCxnSpPr>
                <a:cxnSpLocks noChangeAspect="1" noChangeShapeType="1"/>
                <a:stCxn id="134" idx="1"/>
                <a:endCxn id="134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9" name="AutoShape 256"/>
              <p:cNvCxnSpPr>
                <a:cxnSpLocks noChangeAspect="1" noChangeShapeType="1"/>
                <a:stCxn id="134" idx="1"/>
                <a:endCxn id="134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0" name="AutoShape 257"/>
              <p:cNvCxnSpPr>
                <a:cxnSpLocks noChangeAspect="1" noChangeShapeType="1"/>
                <a:stCxn id="127" idx="3"/>
                <a:endCxn id="127" idx="1"/>
              </p:cNvCxnSpPr>
              <p:nvPr/>
            </p:nvCxnSpPr>
            <p:spPr bwMode="auto">
              <a:xfrm flipH="1">
                <a:off x="4012" y="1959"/>
                <a:ext cx="42" cy="10"/>
              </a:xfrm>
              <a:prstGeom prst="straightConnector1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1" name="AutoShape 258"/>
              <p:cNvCxnSpPr>
                <a:cxnSpLocks noChangeAspect="1" noChangeShapeType="1"/>
                <a:stCxn id="134" idx="1"/>
                <a:endCxn id="134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2" name="AutoShape 259"/>
              <p:cNvCxnSpPr>
                <a:cxnSpLocks noChangeAspect="1" noChangeShapeType="1"/>
                <a:stCxn id="134" idx="1"/>
                <a:endCxn id="134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3" name="AutoShape 260"/>
              <p:cNvCxnSpPr>
                <a:cxnSpLocks noChangeAspect="1" noChangeShapeType="1"/>
                <a:stCxn id="134" idx="1"/>
                <a:endCxn id="134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4" name="AutoShape 261"/>
              <p:cNvCxnSpPr>
                <a:cxnSpLocks noChangeAspect="1" noChangeShapeType="1"/>
              </p:cNvCxnSpPr>
              <p:nvPr/>
            </p:nvCxnSpPr>
            <p:spPr bwMode="auto">
              <a:xfrm rot="18459696" flipV="1">
                <a:off x="3730" y="2213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5" name="AutoShape 262"/>
              <p:cNvCxnSpPr>
                <a:cxnSpLocks noChangeAspect="1" noChangeShapeType="1"/>
              </p:cNvCxnSpPr>
              <p:nvPr/>
            </p:nvCxnSpPr>
            <p:spPr bwMode="auto">
              <a:xfrm rot="-3140304" flipH="1" flipV="1">
                <a:off x="3911" y="1977"/>
                <a:ext cx="34" cy="27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6" name="AutoShape 263"/>
              <p:cNvCxnSpPr>
                <a:cxnSpLocks noChangeAspect="1" noChangeShapeType="1"/>
                <a:stCxn id="127" idx="1"/>
                <a:endCxn id="127" idx="1"/>
              </p:cNvCxnSpPr>
              <p:nvPr/>
            </p:nvCxnSpPr>
            <p:spPr bwMode="auto">
              <a:xfrm>
                <a:off x="4012" y="1969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47" name="Line 264"/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182" y="2374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48" name="Line 265"/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075" y="2291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49" name="Line 266"/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3968" y="2208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0" name="Line 267"/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232" y="230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1" name="Line 268"/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125" y="222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2" name="Line 269"/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018" y="214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3" name="Line 270"/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4021" y="187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4" name="Line 271"/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4057" y="200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5" name="Line 272"/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3907" y="188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6" name="Line 273"/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3943" y="2018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7" name="Line 274"/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691" y="230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8" name="Line 275"/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675" y="2188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9" name="Line 276"/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842" y="2282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60" name="Line 277"/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828" y="216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61" name="Oval 278"/>
              <p:cNvSpPr>
                <a:spLocks noChangeAspect="1" noChangeArrowheads="1"/>
              </p:cNvSpPr>
              <p:nvPr/>
            </p:nvSpPr>
            <p:spPr bwMode="auto">
              <a:xfrm rot="-3140304">
                <a:off x="3892" y="2049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2" name="Oval 279"/>
              <p:cNvSpPr>
                <a:spLocks noChangeAspect="1" noChangeArrowheads="1"/>
              </p:cNvSpPr>
              <p:nvPr/>
            </p:nvSpPr>
            <p:spPr bwMode="auto">
              <a:xfrm rot="-3140304">
                <a:off x="4051" y="215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3" name="Oval 280"/>
              <p:cNvSpPr>
                <a:spLocks noChangeAspect="1" noChangeArrowheads="1"/>
              </p:cNvSpPr>
              <p:nvPr/>
            </p:nvSpPr>
            <p:spPr bwMode="auto">
              <a:xfrm rot="-3140304">
                <a:off x="3951" y="2283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4" name="Oval 281"/>
              <p:cNvSpPr>
                <a:spLocks noChangeAspect="1" noChangeArrowheads="1"/>
              </p:cNvSpPr>
              <p:nvPr/>
            </p:nvSpPr>
            <p:spPr bwMode="auto">
              <a:xfrm rot="-3140304">
                <a:off x="3802" y="2167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5" name="Oval 282"/>
              <p:cNvSpPr>
                <a:spLocks noChangeAspect="1" noChangeArrowheads="1"/>
              </p:cNvSpPr>
              <p:nvPr/>
            </p:nvSpPr>
            <p:spPr bwMode="auto">
              <a:xfrm rot="-3140304">
                <a:off x="4157" y="2237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6" name="Oval 283"/>
              <p:cNvSpPr>
                <a:spLocks noChangeAspect="1" noChangeArrowheads="1"/>
              </p:cNvSpPr>
              <p:nvPr/>
            </p:nvSpPr>
            <p:spPr bwMode="auto">
              <a:xfrm rot="-3140304">
                <a:off x="4114" y="220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7" name="Oval 284"/>
              <p:cNvSpPr>
                <a:spLocks noChangeAspect="1" noChangeArrowheads="1"/>
              </p:cNvSpPr>
              <p:nvPr/>
            </p:nvSpPr>
            <p:spPr bwMode="auto">
              <a:xfrm rot="-3140304">
                <a:off x="4059" y="236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8" name="Oval 285"/>
              <p:cNvSpPr>
                <a:spLocks noChangeAspect="1" noChangeArrowheads="1"/>
              </p:cNvSpPr>
              <p:nvPr/>
            </p:nvSpPr>
            <p:spPr bwMode="auto">
              <a:xfrm rot="-3140304">
                <a:off x="4016" y="2332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9" name="Oval 286"/>
              <p:cNvSpPr>
                <a:spLocks noChangeAspect="1" noChangeArrowheads="1"/>
              </p:cNvSpPr>
              <p:nvPr/>
            </p:nvSpPr>
            <p:spPr bwMode="auto">
              <a:xfrm rot="-3140304">
                <a:off x="4265" y="231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0" name="Oval 287"/>
              <p:cNvSpPr>
                <a:spLocks noChangeAspect="1" noChangeArrowheads="1"/>
              </p:cNvSpPr>
              <p:nvPr/>
            </p:nvSpPr>
            <p:spPr bwMode="auto">
              <a:xfrm rot="-3140304">
                <a:off x="4165" y="2448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1" name="Line 288"/>
              <p:cNvSpPr>
                <a:spLocks noChangeAspect="1" noChangeShapeType="1"/>
              </p:cNvSpPr>
              <p:nvPr/>
            </p:nvSpPr>
            <p:spPr bwMode="auto">
              <a:xfrm rot="-8328319">
                <a:off x="3985" y="2878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72" name="Line 289"/>
              <p:cNvSpPr>
                <a:spLocks noChangeAspect="1" noChangeShapeType="1"/>
              </p:cNvSpPr>
              <p:nvPr/>
            </p:nvSpPr>
            <p:spPr bwMode="auto">
              <a:xfrm rot="-8328319">
                <a:off x="4116" y="2987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73" name="Line 290"/>
              <p:cNvSpPr>
                <a:spLocks noChangeAspect="1" noChangeShapeType="1"/>
              </p:cNvSpPr>
              <p:nvPr/>
            </p:nvSpPr>
            <p:spPr bwMode="auto">
              <a:xfrm rot="13271681" flipH="1">
                <a:off x="3831" y="2738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cxnSp>
            <p:nvCxnSpPr>
              <p:cNvPr id="174" name="AutoShape 291"/>
              <p:cNvCxnSpPr>
                <a:cxnSpLocks noChangeAspect="1" noChangeShapeType="1"/>
                <a:stCxn id="183" idx="0"/>
                <a:endCxn id="179" idx="0"/>
              </p:cNvCxnSpPr>
              <p:nvPr/>
            </p:nvCxnSpPr>
            <p:spPr bwMode="auto">
              <a:xfrm flipH="1" flipV="1">
                <a:off x="4079" y="2745"/>
                <a:ext cx="69" cy="60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75" name="Rectangle 292"/>
              <p:cNvSpPr>
                <a:spLocks noChangeAspect="1" noChangeArrowheads="1"/>
              </p:cNvSpPr>
              <p:nvPr/>
            </p:nvSpPr>
            <p:spPr bwMode="auto">
              <a:xfrm rot="-8328319">
                <a:off x="4192" y="2525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6" name="Rectangle 293"/>
              <p:cNvSpPr>
                <a:spLocks noChangeAspect="1" noChangeArrowheads="1"/>
              </p:cNvSpPr>
              <p:nvPr/>
            </p:nvSpPr>
            <p:spPr bwMode="auto">
              <a:xfrm rot="-5964445">
                <a:off x="3825" y="2745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7" name="Rectangle 294"/>
              <p:cNvSpPr>
                <a:spLocks noChangeAspect="1" noChangeArrowheads="1"/>
              </p:cNvSpPr>
              <p:nvPr/>
            </p:nvSpPr>
            <p:spPr bwMode="auto">
              <a:xfrm rot="-6008910">
                <a:off x="3799" y="2635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8" name="Rectangle 295"/>
              <p:cNvSpPr>
                <a:spLocks noChangeAspect="1" noChangeArrowheads="1"/>
              </p:cNvSpPr>
              <p:nvPr/>
            </p:nvSpPr>
            <p:spPr bwMode="auto">
              <a:xfrm rot="-8328319">
                <a:off x="4014" y="2729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9" name="Rectangle 296"/>
              <p:cNvSpPr>
                <a:spLocks noChangeAspect="1" noChangeArrowheads="1"/>
              </p:cNvSpPr>
              <p:nvPr/>
            </p:nvSpPr>
            <p:spPr bwMode="auto">
              <a:xfrm rot="-8328319">
                <a:off x="4103" y="262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0" name="Rectangle 297"/>
              <p:cNvSpPr>
                <a:spLocks noChangeAspect="1" noChangeArrowheads="1"/>
              </p:cNvSpPr>
              <p:nvPr/>
            </p:nvSpPr>
            <p:spPr bwMode="auto">
              <a:xfrm rot="-8328319">
                <a:off x="4082" y="2789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1" name="Rectangle 298"/>
              <p:cNvSpPr>
                <a:spLocks noChangeAspect="1" noChangeArrowheads="1"/>
              </p:cNvSpPr>
              <p:nvPr/>
            </p:nvSpPr>
            <p:spPr bwMode="auto">
              <a:xfrm rot="-134921">
                <a:off x="4039" y="2922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2" name="Rectangle 299"/>
              <p:cNvSpPr>
                <a:spLocks noChangeAspect="1" noChangeArrowheads="1"/>
              </p:cNvSpPr>
              <p:nvPr/>
            </p:nvSpPr>
            <p:spPr bwMode="auto">
              <a:xfrm rot="-8328319">
                <a:off x="4260" y="258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3" name="Rectangle 300"/>
              <p:cNvSpPr>
                <a:spLocks noChangeAspect="1" noChangeArrowheads="1"/>
              </p:cNvSpPr>
              <p:nvPr/>
            </p:nvSpPr>
            <p:spPr bwMode="auto">
              <a:xfrm rot="-8328319">
                <a:off x="4171" y="268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4" name="Rectangle 301"/>
              <p:cNvSpPr>
                <a:spLocks noChangeAspect="1" noChangeArrowheads="1"/>
              </p:cNvSpPr>
              <p:nvPr/>
            </p:nvSpPr>
            <p:spPr bwMode="auto">
              <a:xfrm rot="-134921">
                <a:off x="4154" y="2914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185" name="AutoShape 302"/>
              <p:cNvCxnSpPr>
                <a:cxnSpLocks noChangeAspect="1" noChangeShapeType="1"/>
                <a:stCxn id="184" idx="3"/>
                <a:endCxn id="184" idx="1"/>
              </p:cNvCxnSpPr>
              <p:nvPr/>
            </p:nvCxnSpPr>
            <p:spPr bwMode="auto">
              <a:xfrm flipH="1">
                <a:off x="4154" y="3061"/>
                <a:ext cx="43" cy="2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6" name="AutoShape 303"/>
              <p:cNvCxnSpPr>
                <a:cxnSpLocks noChangeAspect="1" noChangeShapeType="1"/>
                <a:stCxn id="184" idx="1"/>
                <a:endCxn id="184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7" name="AutoShape 304"/>
              <p:cNvCxnSpPr>
                <a:cxnSpLocks noChangeAspect="1" noChangeShapeType="1"/>
                <a:stCxn id="184" idx="1"/>
                <a:endCxn id="184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8" name="AutoShape 305"/>
              <p:cNvCxnSpPr>
                <a:cxnSpLocks noChangeAspect="1" noChangeShapeType="1"/>
                <a:stCxn id="184" idx="1"/>
                <a:endCxn id="184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9" name="AutoShape 306"/>
              <p:cNvCxnSpPr>
                <a:cxnSpLocks noChangeAspect="1" noChangeShapeType="1"/>
                <a:stCxn id="184" idx="1"/>
                <a:endCxn id="184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0" name="AutoShape 307"/>
              <p:cNvCxnSpPr>
                <a:cxnSpLocks noChangeAspect="1" noChangeShapeType="1"/>
                <a:stCxn id="177" idx="3"/>
                <a:endCxn id="177" idx="1"/>
              </p:cNvCxnSpPr>
              <p:nvPr/>
            </p:nvCxnSpPr>
            <p:spPr bwMode="auto">
              <a:xfrm>
                <a:off x="3817" y="2748"/>
                <a:ext cx="7" cy="43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1" name="AutoShape 308"/>
              <p:cNvCxnSpPr>
                <a:cxnSpLocks noChangeAspect="1" noChangeShapeType="1"/>
                <a:stCxn id="184" idx="1"/>
                <a:endCxn id="184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2" name="AutoShape 309"/>
              <p:cNvCxnSpPr>
                <a:cxnSpLocks noChangeAspect="1" noChangeShapeType="1"/>
                <a:stCxn id="184" idx="1"/>
                <a:endCxn id="184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3" name="AutoShape 310"/>
              <p:cNvCxnSpPr>
                <a:cxnSpLocks noChangeAspect="1" noChangeShapeType="1"/>
                <a:stCxn id="184" idx="1"/>
                <a:endCxn id="184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4" name="AutoShape 311"/>
              <p:cNvCxnSpPr>
                <a:cxnSpLocks noChangeAspect="1" noChangeShapeType="1"/>
              </p:cNvCxnSpPr>
              <p:nvPr/>
            </p:nvCxnSpPr>
            <p:spPr bwMode="auto">
              <a:xfrm rot="13271681" flipV="1">
                <a:off x="4050" y="305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5" name="AutoShape 312"/>
              <p:cNvCxnSpPr>
                <a:cxnSpLocks noChangeAspect="1" noChangeShapeType="1"/>
              </p:cNvCxnSpPr>
              <p:nvPr/>
            </p:nvCxnSpPr>
            <p:spPr bwMode="auto">
              <a:xfrm rot="-8328319" flipH="1" flipV="1">
                <a:off x="3824" y="2863"/>
                <a:ext cx="34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6" name="AutoShape 313"/>
              <p:cNvCxnSpPr>
                <a:cxnSpLocks noChangeAspect="1" noChangeShapeType="1"/>
                <a:stCxn id="177" idx="1"/>
                <a:endCxn id="177" idx="1"/>
              </p:cNvCxnSpPr>
              <p:nvPr/>
            </p:nvCxnSpPr>
            <p:spPr bwMode="auto">
              <a:xfrm>
                <a:off x="3824" y="2791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97" name="Line 314"/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279" y="260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8" name="Line 315"/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89" y="271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9" name="Line 316"/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00" y="2813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0" name="Line 317"/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218" y="255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1" name="Line 318"/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29" y="265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2" name="Line 319"/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039" y="275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3" name="Line 320"/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769" y="273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4" name="Line 321"/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901" y="271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5" name="Line 322"/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777" y="285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6" name="Line 323"/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909" y="282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7" name="Line 324"/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176" y="3094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8" name="Line 325"/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061" y="3102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9" name="Line 326"/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166" y="294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10" name="Line 327"/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051" y="295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11" name="Oval 328"/>
              <p:cNvSpPr>
                <a:spLocks noChangeAspect="1" noChangeArrowheads="1"/>
              </p:cNvSpPr>
              <p:nvPr/>
            </p:nvSpPr>
            <p:spPr bwMode="auto">
              <a:xfrm rot="-8328319">
                <a:off x="3898" y="2888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2" name="Oval 329"/>
              <p:cNvSpPr>
                <a:spLocks noChangeAspect="1" noChangeArrowheads="1"/>
              </p:cNvSpPr>
              <p:nvPr/>
            </p:nvSpPr>
            <p:spPr bwMode="auto">
              <a:xfrm rot="-8328319">
                <a:off x="4011" y="273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3" name="Oval 330"/>
              <p:cNvSpPr>
                <a:spLocks noChangeAspect="1" noChangeArrowheads="1"/>
              </p:cNvSpPr>
              <p:nvPr/>
            </p:nvSpPr>
            <p:spPr bwMode="auto">
              <a:xfrm rot="-8328319">
                <a:off x="4134" y="2842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4" name="Oval 331"/>
              <p:cNvSpPr>
                <a:spLocks noChangeAspect="1" noChangeArrowheads="1"/>
              </p:cNvSpPr>
              <p:nvPr/>
            </p:nvSpPr>
            <p:spPr bwMode="auto">
              <a:xfrm rot="-8328319">
                <a:off x="4009" y="298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5" name="Oval 332"/>
              <p:cNvSpPr>
                <a:spLocks noChangeAspect="1" noChangeArrowheads="1"/>
              </p:cNvSpPr>
              <p:nvPr/>
            </p:nvSpPr>
            <p:spPr bwMode="auto">
              <a:xfrm rot="-8328319">
                <a:off x="4100" y="263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6" name="Oval 333"/>
              <p:cNvSpPr>
                <a:spLocks noChangeAspect="1" noChangeArrowheads="1"/>
              </p:cNvSpPr>
              <p:nvPr/>
            </p:nvSpPr>
            <p:spPr bwMode="auto">
              <a:xfrm rot="-8328319">
                <a:off x="4065" y="267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7" name="Oval 334"/>
              <p:cNvSpPr>
                <a:spLocks noChangeAspect="1" noChangeArrowheads="1"/>
              </p:cNvSpPr>
              <p:nvPr/>
            </p:nvSpPr>
            <p:spPr bwMode="auto">
              <a:xfrm rot="-8328319">
                <a:off x="4223" y="2740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8" name="Oval 335"/>
              <p:cNvSpPr>
                <a:spLocks noChangeAspect="1" noChangeArrowheads="1"/>
              </p:cNvSpPr>
              <p:nvPr/>
            </p:nvSpPr>
            <p:spPr bwMode="auto">
              <a:xfrm rot="-8328319">
                <a:off x="4187" y="2781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9" name="Oval 336"/>
              <p:cNvSpPr>
                <a:spLocks noChangeAspect="1" noChangeArrowheads="1"/>
              </p:cNvSpPr>
              <p:nvPr/>
            </p:nvSpPr>
            <p:spPr bwMode="auto">
              <a:xfrm rot="-8328319">
                <a:off x="4189" y="2532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0" name="Oval 337"/>
              <p:cNvSpPr>
                <a:spLocks noChangeAspect="1" noChangeArrowheads="1"/>
              </p:cNvSpPr>
              <p:nvPr/>
            </p:nvSpPr>
            <p:spPr bwMode="auto">
              <a:xfrm rot="-8328319">
                <a:off x="4312" y="263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1" name="Line 338"/>
              <p:cNvSpPr>
                <a:spLocks noChangeAspect="1" noChangeShapeType="1"/>
              </p:cNvSpPr>
              <p:nvPr/>
            </p:nvSpPr>
            <p:spPr bwMode="auto">
              <a:xfrm rot="3556658">
                <a:off x="4846" y="2231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22" name="Line 339"/>
              <p:cNvSpPr>
                <a:spLocks noChangeAspect="1" noChangeShapeType="1"/>
              </p:cNvSpPr>
              <p:nvPr/>
            </p:nvSpPr>
            <p:spPr bwMode="auto">
              <a:xfrm rot="3556658">
                <a:off x="4865" y="1914"/>
                <a:ext cx="1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23" name="Line 340"/>
              <p:cNvSpPr>
                <a:spLocks noChangeAspect="1" noChangeShapeType="1"/>
              </p:cNvSpPr>
              <p:nvPr/>
            </p:nvSpPr>
            <p:spPr bwMode="auto">
              <a:xfrm rot="3556658" flipH="1">
                <a:off x="5059" y="2239"/>
                <a:ext cx="1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224" name="AutoShape 341"/>
              <p:cNvCxnSpPr>
                <a:cxnSpLocks noChangeAspect="1" noChangeShapeType="1"/>
                <a:stCxn id="233" idx="0"/>
                <a:endCxn id="229" idx="0"/>
              </p:cNvCxnSpPr>
              <p:nvPr/>
            </p:nvCxnSpPr>
            <p:spPr bwMode="auto">
              <a:xfrm>
                <a:off x="4748" y="2260"/>
                <a:ext cx="47" cy="79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25" name="Rectangle 342"/>
              <p:cNvSpPr>
                <a:spLocks noChangeAspect="1" noChangeArrowheads="1"/>
              </p:cNvSpPr>
              <p:nvPr/>
            </p:nvSpPr>
            <p:spPr bwMode="auto">
              <a:xfrm rot="3556658">
                <a:off x="4599" y="2375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6" name="Rectangle 343"/>
              <p:cNvSpPr>
                <a:spLocks noChangeAspect="1" noChangeArrowheads="1"/>
              </p:cNvSpPr>
              <p:nvPr/>
            </p:nvSpPr>
            <p:spPr bwMode="auto">
              <a:xfrm rot="5920532">
                <a:off x="5037" y="2148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7" name="Rectangle 344"/>
              <p:cNvSpPr>
                <a:spLocks noChangeAspect="1" noChangeArrowheads="1"/>
              </p:cNvSpPr>
              <p:nvPr/>
            </p:nvSpPr>
            <p:spPr bwMode="auto">
              <a:xfrm rot="5876067">
                <a:off x="5027" y="2262"/>
                <a:ext cx="43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8" name="Rectangle 345"/>
              <p:cNvSpPr>
                <a:spLocks noChangeAspect="1" noChangeArrowheads="1"/>
              </p:cNvSpPr>
              <p:nvPr/>
            </p:nvSpPr>
            <p:spPr bwMode="auto">
              <a:xfrm rot="3556658">
                <a:off x="4831" y="2237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9" name="Rectangle 346"/>
              <p:cNvSpPr>
                <a:spLocks noChangeAspect="1" noChangeArrowheads="1"/>
              </p:cNvSpPr>
              <p:nvPr/>
            </p:nvSpPr>
            <p:spPr bwMode="auto">
              <a:xfrm rot="3556658">
                <a:off x="4715" y="230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0" name="Rectangle 347"/>
              <p:cNvSpPr>
                <a:spLocks noChangeAspect="1" noChangeArrowheads="1"/>
              </p:cNvSpPr>
              <p:nvPr/>
            </p:nvSpPr>
            <p:spPr bwMode="auto">
              <a:xfrm rot="3556658">
                <a:off x="4785" y="215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1" name="Rectangle 348"/>
              <p:cNvSpPr>
                <a:spLocks noChangeAspect="1" noChangeArrowheads="1"/>
              </p:cNvSpPr>
              <p:nvPr/>
            </p:nvSpPr>
            <p:spPr bwMode="auto">
              <a:xfrm rot="-9849944">
                <a:off x="4892" y="188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2" name="Rectangle 349"/>
              <p:cNvSpPr>
                <a:spLocks noChangeAspect="1" noChangeArrowheads="1"/>
              </p:cNvSpPr>
              <p:nvPr/>
            </p:nvSpPr>
            <p:spPr bwMode="auto">
              <a:xfrm rot="3556658">
                <a:off x="4552" y="229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3" name="Rectangle 350"/>
              <p:cNvSpPr>
                <a:spLocks noChangeAspect="1" noChangeArrowheads="1"/>
              </p:cNvSpPr>
              <p:nvPr/>
            </p:nvSpPr>
            <p:spPr bwMode="auto">
              <a:xfrm rot="3556658">
                <a:off x="4669" y="222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4" name="Rectangle 351"/>
              <p:cNvSpPr>
                <a:spLocks noChangeAspect="1" noChangeArrowheads="1"/>
              </p:cNvSpPr>
              <p:nvPr/>
            </p:nvSpPr>
            <p:spPr bwMode="auto">
              <a:xfrm rot="-9849944">
                <a:off x="4780" y="1860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235" name="AutoShape 352"/>
              <p:cNvCxnSpPr>
                <a:cxnSpLocks noChangeAspect="1" noChangeShapeType="1"/>
                <a:stCxn id="234" idx="3"/>
                <a:endCxn id="234" idx="1"/>
              </p:cNvCxnSpPr>
              <p:nvPr/>
            </p:nvCxnSpPr>
            <p:spPr bwMode="auto">
              <a:xfrm>
                <a:off x="4781" y="2002"/>
                <a:ext cx="42" cy="12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6" name="AutoShape 353"/>
              <p:cNvCxnSpPr>
                <a:cxnSpLocks noChangeAspect="1" noChangeShapeType="1"/>
                <a:stCxn id="234" idx="1"/>
                <a:endCxn id="234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7" name="AutoShape 354"/>
              <p:cNvCxnSpPr>
                <a:cxnSpLocks noChangeAspect="1" noChangeShapeType="1"/>
                <a:stCxn id="234" idx="1"/>
                <a:endCxn id="234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8" name="AutoShape 355"/>
              <p:cNvCxnSpPr>
                <a:cxnSpLocks noChangeAspect="1" noChangeShapeType="1"/>
                <a:stCxn id="234" idx="1"/>
                <a:endCxn id="234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9" name="AutoShape 356"/>
              <p:cNvCxnSpPr>
                <a:cxnSpLocks noChangeAspect="1" noChangeShapeType="1"/>
                <a:stCxn id="234" idx="1"/>
                <a:endCxn id="234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0" name="AutoShape 357"/>
              <p:cNvCxnSpPr>
                <a:cxnSpLocks noChangeAspect="1" noChangeShapeType="1"/>
                <a:stCxn id="227" idx="3"/>
                <a:endCxn id="227" idx="1"/>
              </p:cNvCxnSpPr>
              <p:nvPr/>
            </p:nvCxnSpPr>
            <p:spPr bwMode="auto">
              <a:xfrm flipV="1">
                <a:off x="5046" y="2375"/>
                <a:ext cx="6" cy="43"/>
              </a:xfrm>
              <a:prstGeom prst="straightConnector1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1" name="AutoShape 358"/>
              <p:cNvCxnSpPr>
                <a:cxnSpLocks noChangeAspect="1" noChangeShapeType="1"/>
                <a:stCxn id="234" idx="1"/>
                <a:endCxn id="234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2" name="AutoShape 359"/>
              <p:cNvCxnSpPr>
                <a:cxnSpLocks noChangeAspect="1" noChangeShapeType="1"/>
                <a:stCxn id="234" idx="1"/>
                <a:endCxn id="234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3" name="AutoShape 360"/>
              <p:cNvCxnSpPr>
                <a:cxnSpLocks noChangeAspect="1" noChangeShapeType="1"/>
                <a:stCxn id="234" idx="1"/>
                <a:endCxn id="234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4" name="AutoShape 361"/>
              <p:cNvCxnSpPr>
                <a:cxnSpLocks noChangeAspect="1" noChangeShapeType="1"/>
              </p:cNvCxnSpPr>
              <p:nvPr/>
            </p:nvCxnSpPr>
            <p:spPr bwMode="auto">
              <a:xfrm rot="3556658" flipV="1">
                <a:off x="4893" y="201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5" name="AutoShape 362"/>
              <p:cNvCxnSpPr>
                <a:cxnSpLocks noChangeAspect="1" noChangeShapeType="1"/>
              </p:cNvCxnSpPr>
              <p:nvPr/>
            </p:nvCxnSpPr>
            <p:spPr bwMode="auto">
              <a:xfrm rot="3556658" flipH="1" flipV="1">
                <a:off x="5046" y="2274"/>
                <a:ext cx="34" cy="27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6" name="AutoShape 363"/>
              <p:cNvCxnSpPr>
                <a:cxnSpLocks noChangeAspect="1" noChangeShapeType="1"/>
                <a:stCxn id="227" idx="1"/>
                <a:endCxn id="227" idx="1"/>
              </p:cNvCxnSpPr>
              <p:nvPr/>
            </p:nvCxnSpPr>
            <p:spPr bwMode="auto">
              <a:xfrm>
                <a:off x="5052" y="237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47" name="Line 364"/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576" y="232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48" name="Line 365"/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694" y="225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49" name="Line 366"/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809" y="219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0" name="Line 367"/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618" y="239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1" name="Line 368"/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734" y="2329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2" name="Line 369"/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850" y="226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3" name="Line 370"/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5100" y="2363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4" name="Line 371"/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4967" y="2348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5" name="Line 372"/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5129" y="2252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6" name="Line 373"/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4995" y="223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7" name="Line 374"/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824" y="1898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8" name="Line 375"/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935" y="192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9" name="Line 376"/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786" y="2047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60" name="Line 377"/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897" y="207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61" name="Oval 378"/>
              <p:cNvSpPr>
                <a:spLocks noChangeAspect="1" noChangeArrowheads="1"/>
              </p:cNvSpPr>
              <p:nvPr/>
            </p:nvSpPr>
            <p:spPr bwMode="auto">
              <a:xfrm rot="3556658">
                <a:off x="4987" y="2226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2" name="Oval 379"/>
              <p:cNvSpPr>
                <a:spLocks noChangeAspect="1" noChangeArrowheads="1"/>
              </p:cNvSpPr>
              <p:nvPr/>
            </p:nvSpPr>
            <p:spPr bwMode="auto">
              <a:xfrm rot="3556658">
                <a:off x="4832" y="2336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3" name="Oval 380"/>
              <p:cNvSpPr>
                <a:spLocks noChangeAspect="1" noChangeArrowheads="1"/>
              </p:cNvSpPr>
              <p:nvPr/>
            </p:nvSpPr>
            <p:spPr bwMode="auto">
              <a:xfrm rot="3556658">
                <a:off x="4748" y="2197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4" name="Oval 381"/>
              <p:cNvSpPr>
                <a:spLocks noChangeAspect="1" noChangeArrowheads="1"/>
              </p:cNvSpPr>
              <p:nvPr/>
            </p:nvSpPr>
            <p:spPr bwMode="auto">
              <a:xfrm rot="3556658">
                <a:off x="4912" y="2100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5" name="Oval 382"/>
              <p:cNvSpPr>
                <a:spLocks noChangeAspect="1" noChangeArrowheads="1"/>
              </p:cNvSpPr>
              <p:nvPr/>
            </p:nvSpPr>
            <p:spPr bwMode="auto">
              <a:xfrm rot="3556658">
                <a:off x="4716" y="240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6" name="Oval 383"/>
              <p:cNvSpPr>
                <a:spLocks noChangeAspect="1" noChangeArrowheads="1"/>
              </p:cNvSpPr>
              <p:nvPr/>
            </p:nvSpPr>
            <p:spPr bwMode="auto">
              <a:xfrm rot="3556658">
                <a:off x="4762" y="2377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7" name="Oval 384"/>
              <p:cNvSpPr>
                <a:spLocks noChangeAspect="1" noChangeArrowheads="1"/>
              </p:cNvSpPr>
              <p:nvPr/>
            </p:nvSpPr>
            <p:spPr bwMode="auto">
              <a:xfrm rot="3556658">
                <a:off x="4633" y="2266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8" name="Oval 385"/>
              <p:cNvSpPr>
                <a:spLocks noChangeAspect="1" noChangeArrowheads="1"/>
              </p:cNvSpPr>
              <p:nvPr/>
            </p:nvSpPr>
            <p:spPr bwMode="auto">
              <a:xfrm rot="3556658">
                <a:off x="4679" y="223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9" name="Oval 386"/>
              <p:cNvSpPr>
                <a:spLocks noChangeAspect="1" noChangeArrowheads="1"/>
              </p:cNvSpPr>
              <p:nvPr/>
            </p:nvSpPr>
            <p:spPr bwMode="auto">
              <a:xfrm rot="3556658">
                <a:off x="4599" y="247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0" name="Oval 387"/>
              <p:cNvSpPr>
                <a:spLocks noChangeAspect="1" noChangeArrowheads="1"/>
              </p:cNvSpPr>
              <p:nvPr/>
            </p:nvSpPr>
            <p:spPr bwMode="auto">
              <a:xfrm rot="3556658">
                <a:off x="4517" y="233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1" name="Line 388"/>
              <p:cNvSpPr>
                <a:spLocks noChangeAspect="1" noChangeShapeType="1"/>
              </p:cNvSpPr>
              <p:nvPr/>
            </p:nvSpPr>
            <p:spPr bwMode="auto">
              <a:xfrm flipV="1">
                <a:off x="4458" y="2529"/>
                <a:ext cx="0" cy="136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72" name="Line 389"/>
              <p:cNvSpPr>
                <a:spLocks noChangeAspect="1" noChangeShapeType="1"/>
              </p:cNvSpPr>
              <p:nvPr/>
            </p:nvSpPr>
            <p:spPr bwMode="auto">
              <a:xfrm flipV="1">
                <a:off x="4350" y="2529"/>
                <a:ext cx="0" cy="10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73" name="Text Box 391"/>
              <p:cNvSpPr txBox="1">
                <a:spLocks noChangeAspect="1" noChangeArrowheads="1"/>
              </p:cNvSpPr>
              <p:nvPr/>
            </p:nvSpPr>
            <p:spPr bwMode="auto">
              <a:xfrm>
                <a:off x="4701" y="1781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4" name="Text Box 392"/>
              <p:cNvSpPr txBox="1">
                <a:spLocks noChangeAspect="1" noChangeArrowheads="1"/>
              </p:cNvSpPr>
              <p:nvPr/>
            </p:nvSpPr>
            <p:spPr bwMode="auto">
              <a:xfrm>
                <a:off x="4620" y="1915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5" name="Text Box 393"/>
              <p:cNvSpPr txBox="1">
                <a:spLocks noChangeAspect="1" noChangeArrowheads="1"/>
              </p:cNvSpPr>
              <p:nvPr/>
            </p:nvSpPr>
            <p:spPr bwMode="auto">
              <a:xfrm>
                <a:off x="4307" y="1713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6" name="Text Box 394"/>
              <p:cNvSpPr txBox="1">
                <a:spLocks noChangeAspect="1" noChangeArrowheads="1"/>
              </p:cNvSpPr>
              <p:nvPr/>
            </p:nvSpPr>
            <p:spPr bwMode="auto">
              <a:xfrm>
                <a:off x="4527" y="1984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7" name="Text Box 395"/>
              <p:cNvSpPr txBox="1">
                <a:spLocks noChangeAspect="1" noChangeArrowheads="1"/>
              </p:cNvSpPr>
              <p:nvPr/>
            </p:nvSpPr>
            <p:spPr bwMode="auto">
              <a:xfrm>
                <a:off x="4527" y="2092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8" name="Arc 396"/>
              <p:cNvSpPr>
                <a:spLocks noChangeAspect="1"/>
              </p:cNvSpPr>
              <p:nvPr/>
            </p:nvSpPr>
            <p:spPr bwMode="auto">
              <a:xfrm>
                <a:off x="4350" y="2477"/>
                <a:ext cx="107" cy="54"/>
              </a:xfrm>
              <a:custGeom>
                <a:avLst/>
                <a:gdLst>
                  <a:gd name="T0" fmla="*/ 0 w 43194"/>
                  <a:gd name="T1" fmla="*/ 0 h 21600"/>
                  <a:gd name="T2" fmla="*/ 0 w 43194"/>
                  <a:gd name="T3" fmla="*/ 0 h 21600"/>
                  <a:gd name="T4" fmla="*/ 0 w 43194"/>
                  <a:gd name="T5" fmla="*/ 0 h 2160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3194" h="21600" fill="none" extrusionOk="0">
                    <a:moveTo>
                      <a:pt x="-1" y="21109"/>
                    </a:moveTo>
                    <a:cubicBezTo>
                      <a:pt x="265" y="9374"/>
                      <a:pt x="9855" y="-1"/>
                      <a:pt x="21594" y="0"/>
                    </a:cubicBezTo>
                    <a:cubicBezTo>
                      <a:pt x="33523" y="0"/>
                      <a:pt x="43194" y="9670"/>
                      <a:pt x="43194" y="21600"/>
                    </a:cubicBezTo>
                  </a:path>
                  <a:path w="43194" h="21600" stroke="0" extrusionOk="0">
                    <a:moveTo>
                      <a:pt x="-1" y="21109"/>
                    </a:moveTo>
                    <a:cubicBezTo>
                      <a:pt x="265" y="9374"/>
                      <a:pt x="9855" y="-1"/>
                      <a:pt x="21594" y="0"/>
                    </a:cubicBezTo>
                    <a:cubicBezTo>
                      <a:pt x="33523" y="0"/>
                      <a:pt x="43194" y="9670"/>
                      <a:pt x="43194" y="21600"/>
                    </a:cubicBezTo>
                    <a:lnTo>
                      <a:pt x="21594" y="21600"/>
                    </a:lnTo>
                    <a:lnTo>
                      <a:pt x="-1" y="21109"/>
                    </a:lnTo>
                    <a:close/>
                  </a:path>
                </a:pathLst>
              </a:cu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760841313"/>
      </p:ext>
    </p:extLst>
  </p:cSld>
  <p:clrMapOvr>
    <a:masterClrMapping/>
  </p:clrMapOvr>
  <p:transition>
    <p:blinds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9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259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259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95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2595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2595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95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2595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2595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955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25955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25955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5955" grpId="0" build="p" autoUpdateAnimBg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8002" name="Rectangle 2"/>
          <p:cNvSpPr>
            <a:spLocks noChangeArrowheads="1"/>
          </p:cNvSpPr>
          <p:nvPr/>
        </p:nvSpPr>
        <p:spPr bwMode="auto">
          <a:xfrm>
            <a:off x="2238375" y="265113"/>
            <a:ext cx="771525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000000"/>
                  </a:outerShdw>
                </a:effectLst>
              </a14:hiddenEffects>
            </a:ext>
          </a:extLst>
        </p:spPr>
        <p:txBody>
          <a:bodyPr lIns="90488" tIns="44450" rIns="90488" bIns="44450" anchor="ctr"/>
          <a:lstStyle>
            <a:lvl1pPr>
              <a:defRPr sz="3800" b="1">
                <a:solidFill>
                  <a:srgbClr val="0072C6"/>
                </a:solidFill>
                <a:latin typeface="Arial" panose="020B0604020202020204" pitchFamily="34" charset="0"/>
              </a:defRPr>
            </a:lvl1pPr>
            <a:lvl2pPr>
              <a:defRPr sz="3800" b="1">
                <a:solidFill>
                  <a:srgbClr val="0072C6"/>
                </a:solidFill>
                <a:latin typeface="Arial" panose="020B0604020202020204" pitchFamily="34" charset="0"/>
              </a:defRPr>
            </a:lvl2pPr>
            <a:lvl3pPr>
              <a:defRPr sz="3800" b="1">
                <a:solidFill>
                  <a:srgbClr val="0072C6"/>
                </a:solidFill>
                <a:latin typeface="Arial" panose="020B0604020202020204" pitchFamily="34" charset="0"/>
              </a:defRPr>
            </a:lvl3pPr>
            <a:lvl4pPr>
              <a:defRPr sz="3800" b="1">
                <a:solidFill>
                  <a:srgbClr val="0072C6"/>
                </a:solidFill>
                <a:latin typeface="Arial" panose="020B0604020202020204" pitchFamily="34" charset="0"/>
              </a:defRPr>
            </a:lvl4pPr>
            <a:lvl5pPr>
              <a:defRPr sz="3800" b="1">
                <a:solidFill>
                  <a:srgbClr val="0072C6"/>
                </a:solidFill>
                <a:latin typeface="Arial" panose="020B0604020202020204" pitchFamily="34" charset="0"/>
              </a:defRPr>
            </a:lvl5pPr>
            <a:lvl6pPr marL="457200" defTabSz="457200" fontAlgn="base">
              <a:spcBef>
                <a:spcPct val="0"/>
              </a:spcBef>
              <a:spcAft>
                <a:spcPct val="0"/>
              </a:spcAft>
              <a:defRPr sz="3800" b="1">
                <a:solidFill>
                  <a:srgbClr val="0072C6"/>
                </a:solidFill>
                <a:latin typeface="Arial" panose="020B0604020202020204" pitchFamily="34" charset="0"/>
              </a:defRPr>
            </a:lvl6pPr>
            <a:lvl7pPr marL="914400" defTabSz="457200" fontAlgn="base">
              <a:spcBef>
                <a:spcPct val="0"/>
              </a:spcBef>
              <a:spcAft>
                <a:spcPct val="0"/>
              </a:spcAft>
              <a:defRPr sz="3800" b="1">
                <a:solidFill>
                  <a:srgbClr val="0072C6"/>
                </a:solidFill>
                <a:latin typeface="Arial" panose="020B0604020202020204" pitchFamily="34" charset="0"/>
              </a:defRPr>
            </a:lvl7pPr>
            <a:lvl8pPr marL="1371600" defTabSz="457200" fontAlgn="base">
              <a:spcBef>
                <a:spcPct val="0"/>
              </a:spcBef>
              <a:spcAft>
                <a:spcPct val="0"/>
              </a:spcAft>
              <a:defRPr sz="3800" b="1">
                <a:solidFill>
                  <a:srgbClr val="0072C6"/>
                </a:solidFill>
                <a:latin typeface="Arial" panose="020B0604020202020204" pitchFamily="34" charset="0"/>
              </a:defRPr>
            </a:lvl8pPr>
            <a:lvl9pPr marL="1828800" defTabSz="457200" fontAlgn="base">
              <a:spcBef>
                <a:spcPct val="0"/>
              </a:spcBef>
              <a:spcAft>
                <a:spcPct val="0"/>
              </a:spcAft>
              <a:defRPr sz="3800" b="1">
                <a:solidFill>
                  <a:srgbClr val="0072C6"/>
                </a:solidFill>
                <a:latin typeface="Arial" panose="020B0604020202020204" pitchFamily="34" charset="0"/>
              </a:defRPr>
            </a:lvl9pPr>
          </a:lstStyle>
          <a:p>
            <a:pPr algn="ctr"/>
            <a:r>
              <a:rPr lang="en-US" altLang="en-US" sz="44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Basics of Flow Cytometry.</a:t>
            </a:r>
          </a:p>
        </p:txBody>
      </p:sp>
      <p:sp>
        <p:nvSpPr>
          <p:cNvPr id="128003" name="Rectangle 3"/>
          <p:cNvSpPr>
            <a:spLocks noChangeArrowheads="1"/>
          </p:cNvSpPr>
          <p:nvPr/>
        </p:nvSpPr>
        <p:spPr bwMode="auto">
          <a:xfrm>
            <a:off x="4874296" y="1455279"/>
            <a:ext cx="5407025" cy="415241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0488" tIns="44450" rIns="90488" bIns="44450">
            <a:spAutoFit/>
          </a:bodyPr>
          <a:lstStyle/>
          <a:p>
            <a:pPr marL="342900" indent="-342900" eaLnBrk="0" hangingPunct="0">
              <a:spcBef>
                <a:spcPct val="50000"/>
              </a:spcBef>
              <a:buFont typeface="Wingdings" panose="05000000000000000000" pitchFamily="2" charset="2"/>
              <a:buChar char="§"/>
            </a:pPr>
            <a:r>
              <a:rPr lang="en-US" altLang="en-US" sz="2200" b="1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Cells in suspension</a:t>
            </a:r>
          </a:p>
          <a:p>
            <a:pPr marL="342900" indent="-342900" eaLnBrk="0" hangingPunct="0">
              <a:spcBef>
                <a:spcPct val="50000"/>
              </a:spcBef>
              <a:buFont typeface="Wingdings" panose="05000000000000000000" pitchFamily="2" charset="2"/>
              <a:buChar char="§"/>
            </a:pPr>
            <a:r>
              <a:rPr lang="en-US" altLang="en-US" sz="2200" b="1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Flow in single-file through</a:t>
            </a:r>
          </a:p>
          <a:p>
            <a:pPr marL="342900" indent="-342900" eaLnBrk="0" hangingPunct="0">
              <a:spcBef>
                <a:spcPct val="50000"/>
              </a:spcBef>
              <a:buFont typeface="Wingdings" panose="05000000000000000000" pitchFamily="2" charset="2"/>
              <a:buChar char="§"/>
            </a:pPr>
            <a:r>
              <a:rPr lang="en-US" altLang="en-US" sz="2200" b="1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An illuminated volume where they</a:t>
            </a:r>
          </a:p>
          <a:p>
            <a:pPr marL="342900" indent="-342900" eaLnBrk="0" hangingPunct="0">
              <a:spcBef>
                <a:spcPct val="50000"/>
              </a:spcBef>
              <a:buFont typeface="Wingdings" panose="05000000000000000000" pitchFamily="2" charset="2"/>
              <a:buChar char="§"/>
            </a:pPr>
            <a:r>
              <a:rPr lang="en-US" altLang="en-US" sz="2200" b="1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Scatter light and emit fluorescence</a:t>
            </a:r>
          </a:p>
          <a:p>
            <a:pPr marL="342900" indent="-342900" eaLnBrk="0" hangingPunct="0">
              <a:spcBef>
                <a:spcPct val="50000"/>
              </a:spcBef>
              <a:buFont typeface="Wingdings" panose="05000000000000000000" pitchFamily="2" charset="2"/>
              <a:buChar char="§"/>
            </a:pPr>
            <a:r>
              <a:rPr lang="en-US" altLang="en-US" sz="2200" b="1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That is collected, filtered and</a:t>
            </a:r>
          </a:p>
          <a:p>
            <a:pPr marL="342900" indent="-342900" eaLnBrk="0" hangingPunct="0">
              <a:spcBef>
                <a:spcPct val="50000"/>
              </a:spcBef>
              <a:buFont typeface="Wingdings" panose="05000000000000000000" pitchFamily="2" charset="2"/>
              <a:buChar char="§"/>
            </a:pPr>
            <a:r>
              <a:rPr lang="en-US" altLang="en-US" sz="2200" b="1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Converted to digital values</a:t>
            </a:r>
          </a:p>
          <a:p>
            <a:pPr marL="342900" indent="-342900" eaLnBrk="0" hangingPunct="0">
              <a:spcBef>
                <a:spcPct val="50000"/>
              </a:spcBef>
              <a:buFont typeface="Wingdings" panose="05000000000000000000" pitchFamily="2" charset="2"/>
              <a:buChar char="§"/>
            </a:pPr>
            <a:r>
              <a:rPr lang="en-US" altLang="en-US" sz="2200" b="1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That are stored on a computer.</a:t>
            </a:r>
          </a:p>
        </p:txBody>
      </p:sp>
      <p:sp>
        <p:nvSpPr>
          <p:cNvPr id="128004" name="Rectangle 4"/>
          <p:cNvSpPr>
            <a:spLocks noChangeArrowheads="1"/>
          </p:cNvSpPr>
          <p:nvPr/>
        </p:nvSpPr>
        <p:spPr bwMode="auto">
          <a:xfrm>
            <a:off x="2667001" y="1641230"/>
            <a:ext cx="1789113" cy="520655"/>
          </a:xfrm>
          <a:prstGeom prst="rect">
            <a:avLst/>
          </a:pr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0488" tIns="44450" rIns="90488" bIns="44450">
            <a:spAutoFit/>
          </a:bodyPr>
          <a:lstStyle/>
          <a:p>
            <a:pPr eaLnBrk="0" hangingPunct="0">
              <a:spcBef>
                <a:spcPct val="20000"/>
              </a:spcBef>
            </a:pPr>
            <a:r>
              <a:rPr lang="en-US" altLang="en-US" sz="2800" b="1" dirty="0">
                <a:solidFill>
                  <a:srgbClr val="DC008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Fluidics</a:t>
            </a:r>
          </a:p>
        </p:txBody>
      </p:sp>
      <p:sp>
        <p:nvSpPr>
          <p:cNvPr id="128005" name="Rectangle 5"/>
          <p:cNvSpPr>
            <a:spLocks noChangeArrowheads="1"/>
          </p:cNvSpPr>
          <p:nvPr/>
        </p:nvSpPr>
        <p:spPr bwMode="auto">
          <a:xfrm>
            <a:off x="2733991" y="2631725"/>
            <a:ext cx="1712913" cy="1690206"/>
          </a:xfrm>
          <a:prstGeom prst="rect">
            <a:avLst/>
          </a:pr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0488" tIns="44450" rIns="90488" bIns="44450">
            <a:spAutoFit/>
          </a:bodyPr>
          <a:lstStyle/>
          <a:p>
            <a:pPr eaLnBrk="0" hangingPunct="0">
              <a:spcBef>
                <a:spcPct val="20000"/>
              </a:spcBef>
            </a:pPr>
            <a:endParaRPr lang="en-US" altLang="en-US" sz="3200" b="1" dirty="0">
              <a:solidFill>
                <a:srgbClr val="DC008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Times New Roman" panose="02020603050405020304" pitchFamily="18" charset="0"/>
            </a:endParaRPr>
          </a:p>
          <a:p>
            <a:pPr algn="ctr" eaLnBrk="0" hangingPunct="0">
              <a:spcBef>
                <a:spcPct val="20000"/>
              </a:spcBef>
            </a:pPr>
            <a:r>
              <a:rPr lang="en-US" altLang="en-US" sz="2800" b="1" dirty="0">
                <a:solidFill>
                  <a:srgbClr val="DC008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Optics</a:t>
            </a:r>
          </a:p>
          <a:p>
            <a:pPr eaLnBrk="0" latinLnBrk="1" hangingPunct="0">
              <a:spcBef>
                <a:spcPct val="20000"/>
              </a:spcBef>
            </a:pPr>
            <a:endParaRPr lang="en-US" altLang="en-US" sz="3200" b="1" dirty="0">
              <a:solidFill>
                <a:srgbClr val="DC008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Times New Roman" panose="02020603050405020304" pitchFamily="18" charset="0"/>
            </a:endParaRPr>
          </a:p>
        </p:txBody>
      </p:sp>
      <p:sp>
        <p:nvSpPr>
          <p:cNvPr id="128006" name="Rectangle 6"/>
          <p:cNvSpPr>
            <a:spLocks noChangeArrowheads="1"/>
          </p:cNvSpPr>
          <p:nvPr/>
        </p:nvSpPr>
        <p:spPr bwMode="auto">
          <a:xfrm>
            <a:off x="1905001" y="4799265"/>
            <a:ext cx="2551113" cy="520655"/>
          </a:xfrm>
          <a:prstGeom prst="rect">
            <a:avLst/>
          </a:pr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0488" tIns="44450" rIns="90488" bIns="44450">
            <a:spAutoFit/>
          </a:bodyPr>
          <a:lstStyle/>
          <a:p>
            <a:pPr algn="ctr" eaLnBrk="0" hangingPunct="0">
              <a:spcBef>
                <a:spcPct val="20000"/>
              </a:spcBef>
            </a:pPr>
            <a:r>
              <a:rPr lang="en-US" altLang="en-US" sz="2800" b="1" dirty="0">
                <a:solidFill>
                  <a:srgbClr val="DC008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Electronics</a:t>
            </a:r>
          </a:p>
        </p:txBody>
      </p:sp>
      <p:grpSp>
        <p:nvGrpSpPr>
          <p:cNvPr id="7" name="Group 6"/>
          <p:cNvGrpSpPr/>
          <p:nvPr/>
        </p:nvGrpSpPr>
        <p:grpSpPr>
          <a:xfrm>
            <a:off x="0" y="5607698"/>
            <a:ext cx="12192000" cy="1250302"/>
            <a:chOff x="0" y="5607698"/>
            <a:chExt cx="12192000" cy="1250302"/>
          </a:xfrm>
        </p:grpSpPr>
        <p:sp>
          <p:nvSpPr>
            <p:cNvPr id="8" name="Rectangle 7"/>
            <p:cNvSpPr/>
            <p:nvPr/>
          </p:nvSpPr>
          <p:spPr>
            <a:xfrm>
              <a:off x="0" y="5607698"/>
              <a:ext cx="12192000" cy="1250302"/>
            </a:xfrm>
            <a:prstGeom prst="rect">
              <a:avLst/>
            </a:prstGeom>
            <a:solidFill>
              <a:srgbClr val="FFF6D9"/>
            </a:solidFill>
            <a:ln>
              <a:gradFill>
                <a:gsLst>
                  <a:gs pos="0">
                    <a:schemeClr val="accent1">
                      <a:lumMod val="5000"/>
                      <a:lumOff val="95000"/>
                    </a:schemeClr>
                  </a:gs>
                  <a:gs pos="74000">
                    <a:schemeClr val="accent1">
                      <a:lumMod val="45000"/>
                      <a:lumOff val="55000"/>
                    </a:schemeClr>
                  </a:gs>
                  <a:gs pos="40000">
                    <a:schemeClr val="accent1">
                      <a:lumMod val="45000"/>
                      <a:lumOff val="55000"/>
                    </a:schemeClr>
                  </a:gs>
                  <a:gs pos="100000">
                    <a:schemeClr val="accent1">
                      <a:lumMod val="30000"/>
                      <a:lumOff val="70000"/>
                    </a:schemeClr>
                  </a:gs>
                </a:gsLst>
                <a:lin ang="5400000" scaled="1"/>
              </a:gradFill>
            </a:ln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GB" sz="2400" b="1" dirty="0">
                  <a:solidFill>
                    <a:srgbClr val="FF0000"/>
                  </a:solidFill>
                </a:rPr>
                <a:t>				Malcolm Needs CSci FIBMS FBBTS</a:t>
              </a:r>
            </a:p>
          </p:txBody>
        </p:sp>
        <p:sp>
          <p:nvSpPr>
            <p:cNvPr id="9" name="Oval 8"/>
            <p:cNvSpPr>
              <a:spLocks noChangeAspect="1"/>
            </p:cNvSpPr>
            <p:nvPr/>
          </p:nvSpPr>
          <p:spPr bwMode="auto">
            <a:xfrm rot="5400000">
              <a:off x="281710" y="5734174"/>
              <a:ext cx="972015" cy="971652"/>
            </a:xfrm>
            <a:prstGeom prst="ellipse">
              <a:avLst/>
            </a:prstGeom>
            <a:solidFill>
              <a:srgbClr val="FF1111">
                <a:alpha val="93333"/>
              </a:srgbClr>
            </a:solidFill>
            <a:ln w="38100" cap="flat" cmpd="sng" algn="ctr">
              <a:solidFill>
                <a:srgbClr val="C00000"/>
              </a:solidFill>
              <a:prstDash val="solid"/>
              <a:round/>
              <a:headEnd type="none" w="med" len="med"/>
              <a:tailEnd type="none" w="med" len="med"/>
            </a:ln>
            <a:effectLst>
              <a:outerShdw sx="1000" sy="1000" algn="ctr" rotWithShape="0">
                <a:srgbClr val="000000"/>
              </a:outerShdw>
              <a:reflection endPos="0" dir="5400000" sy="-100000" algn="bl" rotWithShape="0"/>
            </a:effectLst>
            <a:scene3d>
              <a:camera prst="obliqueBottomRight"/>
              <a:lightRig rig="threePt" dir="t"/>
            </a:scene3d>
            <a:sp3d>
              <a:bevelT w="254000" prst="slope"/>
              <a:bevelB w="114300" prst="artDeco"/>
            </a:sp3d>
          </p:spPr>
          <p:txBody>
            <a:bodyPr/>
            <a:lstStyle/>
            <a:p>
              <a:pPr defTabSz="914400" eaLnBrk="0" hangingPunct="0">
                <a:defRPr/>
              </a:pPr>
              <a:endParaRPr lang="en-GB" sz="2400">
                <a:latin typeface="Times New Roman" charset="0"/>
                <a:cs typeface="+mn-cs"/>
              </a:endParaRPr>
            </a:p>
          </p:txBody>
        </p:sp>
        <p:grpSp>
          <p:nvGrpSpPr>
            <p:cNvPr id="10" name="Group 7"/>
            <p:cNvGrpSpPr>
              <a:grpSpLocks noChangeAspect="1"/>
            </p:cNvGrpSpPr>
            <p:nvPr/>
          </p:nvGrpSpPr>
          <p:grpSpPr bwMode="auto">
            <a:xfrm>
              <a:off x="1446003" y="6071153"/>
              <a:ext cx="463617" cy="516607"/>
              <a:chOff x="2839" y="1944"/>
              <a:chExt cx="596" cy="664"/>
            </a:xfrm>
          </p:grpSpPr>
          <p:sp>
            <p:nvSpPr>
              <p:cNvPr id="282" name="Line 8"/>
              <p:cNvSpPr>
                <a:spLocks noChangeAspect="1" noChangeShapeType="1"/>
              </p:cNvSpPr>
              <p:nvPr/>
            </p:nvSpPr>
            <p:spPr bwMode="auto">
              <a:xfrm rot="2543020">
                <a:off x="3080" y="2403"/>
                <a:ext cx="90" cy="6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3" name="Line 9"/>
              <p:cNvSpPr>
                <a:spLocks noChangeAspect="1" noChangeShapeType="1"/>
              </p:cNvSpPr>
              <p:nvPr/>
            </p:nvSpPr>
            <p:spPr bwMode="auto">
              <a:xfrm rot="2543020" flipH="1">
                <a:off x="2927" y="2250"/>
                <a:ext cx="60" cy="6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4" name="Line 10"/>
              <p:cNvSpPr>
                <a:spLocks noChangeAspect="1" noChangeShapeType="1"/>
              </p:cNvSpPr>
              <p:nvPr/>
            </p:nvSpPr>
            <p:spPr bwMode="auto">
              <a:xfrm rot="2543020">
                <a:off x="2969" y="2374"/>
                <a:ext cx="9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5" name="Line 11"/>
              <p:cNvSpPr>
                <a:spLocks noChangeAspect="1" noChangeShapeType="1"/>
              </p:cNvSpPr>
              <p:nvPr/>
            </p:nvSpPr>
            <p:spPr bwMode="auto">
              <a:xfrm rot="2543020">
                <a:off x="2989" y="2352"/>
                <a:ext cx="9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6" name="Rectangle 12"/>
              <p:cNvSpPr>
                <a:spLocks noChangeAspect="1" noChangeArrowheads="1"/>
              </p:cNvSpPr>
              <p:nvPr/>
            </p:nvSpPr>
            <p:spPr bwMode="auto">
              <a:xfrm rot="4906894">
                <a:off x="3231" y="2177"/>
                <a:ext cx="50" cy="30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7" name="Rectangle 13"/>
              <p:cNvSpPr>
                <a:spLocks noChangeAspect="1" noChangeArrowheads="1"/>
              </p:cNvSpPr>
              <p:nvPr/>
            </p:nvSpPr>
            <p:spPr bwMode="auto">
              <a:xfrm rot="4862429">
                <a:off x="3258" y="2301"/>
                <a:ext cx="49" cy="30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8" name="Rectangle 14"/>
              <p:cNvSpPr>
                <a:spLocks noChangeAspect="1" noChangeArrowheads="1"/>
              </p:cNvSpPr>
              <p:nvPr/>
            </p:nvSpPr>
            <p:spPr bwMode="auto">
              <a:xfrm rot="2543020">
                <a:off x="3017" y="2344"/>
                <a:ext cx="50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9" name="Rectangle 15"/>
              <p:cNvSpPr>
                <a:spLocks noChangeAspect="1" noChangeArrowheads="1"/>
              </p:cNvSpPr>
              <p:nvPr/>
            </p:nvSpPr>
            <p:spPr bwMode="auto">
              <a:xfrm rot="2543020">
                <a:off x="2915" y="2456"/>
                <a:ext cx="50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90" name="Rectangle 16"/>
              <p:cNvSpPr>
                <a:spLocks noChangeAspect="1" noChangeArrowheads="1"/>
              </p:cNvSpPr>
              <p:nvPr/>
            </p:nvSpPr>
            <p:spPr bwMode="auto">
              <a:xfrm rot="2543020">
                <a:off x="2942" y="2275"/>
                <a:ext cx="49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91" name="Rectangle 17"/>
              <p:cNvSpPr>
                <a:spLocks noChangeAspect="1" noChangeArrowheads="1"/>
              </p:cNvSpPr>
              <p:nvPr/>
            </p:nvSpPr>
            <p:spPr bwMode="auto">
              <a:xfrm rot="10736418">
                <a:off x="2996" y="1944"/>
                <a:ext cx="49" cy="3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92" name="Rectangle 18"/>
              <p:cNvSpPr>
                <a:spLocks noChangeAspect="1" noChangeArrowheads="1"/>
              </p:cNvSpPr>
              <p:nvPr/>
            </p:nvSpPr>
            <p:spPr bwMode="auto">
              <a:xfrm rot="2543020">
                <a:off x="2839" y="2388"/>
                <a:ext cx="49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93" name="Rectangle 19"/>
              <p:cNvSpPr>
                <a:spLocks noChangeAspect="1" noChangeArrowheads="1"/>
              </p:cNvSpPr>
              <p:nvPr/>
            </p:nvSpPr>
            <p:spPr bwMode="auto">
              <a:xfrm rot="10736418">
                <a:off x="2867" y="1950"/>
                <a:ext cx="49" cy="3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294" name="AutoShape 20"/>
              <p:cNvCxnSpPr>
                <a:cxnSpLocks noChangeAspect="1" noChangeShapeType="1"/>
                <a:stCxn id="293" idx="3"/>
                <a:endCxn id="293" idx="1"/>
              </p:cNvCxnSpPr>
              <p:nvPr/>
            </p:nvCxnSpPr>
            <p:spPr bwMode="auto">
              <a:xfrm>
                <a:off x="2868" y="2118"/>
                <a:ext cx="49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5" name="AutoShape 21"/>
              <p:cNvCxnSpPr>
                <a:cxnSpLocks noChangeAspect="1" noChangeShapeType="1"/>
                <a:stCxn id="293" idx="1"/>
                <a:endCxn id="293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6" name="AutoShape 22"/>
              <p:cNvCxnSpPr>
                <a:cxnSpLocks noChangeAspect="1" noChangeShapeType="1"/>
                <a:stCxn id="293" idx="1"/>
                <a:endCxn id="293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7" name="AutoShape 23"/>
              <p:cNvCxnSpPr>
                <a:cxnSpLocks noChangeAspect="1" noChangeShapeType="1"/>
                <a:stCxn id="293" idx="1"/>
                <a:endCxn id="293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8" name="AutoShape 24"/>
              <p:cNvCxnSpPr>
                <a:cxnSpLocks noChangeAspect="1" noChangeShapeType="1"/>
                <a:stCxn id="293" idx="1"/>
                <a:endCxn id="293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9" name="AutoShape 25"/>
              <p:cNvCxnSpPr>
                <a:cxnSpLocks noChangeAspect="1" noChangeShapeType="1"/>
                <a:stCxn id="287" idx="3"/>
                <a:endCxn id="287" idx="1"/>
              </p:cNvCxnSpPr>
              <p:nvPr/>
            </p:nvCxnSpPr>
            <p:spPr bwMode="auto">
              <a:xfrm flipH="1" flipV="1">
                <a:off x="3280" y="2430"/>
                <a:ext cx="8" cy="4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00" name="AutoShape 26"/>
              <p:cNvCxnSpPr>
                <a:cxnSpLocks noChangeAspect="1" noChangeShapeType="1"/>
                <a:stCxn id="293" idx="1"/>
                <a:endCxn id="293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01" name="AutoShape 27"/>
              <p:cNvCxnSpPr>
                <a:cxnSpLocks noChangeAspect="1" noChangeShapeType="1"/>
                <a:stCxn id="293" idx="1"/>
                <a:endCxn id="293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02" name="AutoShape 28"/>
              <p:cNvCxnSpPr>
                <a:cxnSpLocks noChangeAspect="1" noChangeShapeType="1"/>
                <a:stCxn id="293" idx="1"/>
                <a:endCxn id="293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03" name="AutoShape 29"/>
              <p:cNvCxnSpPr>
                <a:cxnSpLocks noChangeAspect="1" noChangeShapeType="1"/>
              </p:cNvCxnSpPr>
              <p:nvPr/>
            </p:nvCxnSpPr>
            <p:spPr bwMode="auto">
              <a:xfrm rot="2543020" flipV="1">
                <a:off x="2997" y="2091"/>
                <a:ext cx="36" cy="34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04" name="AutoShape 30"/>
              <p:cNvCxnSpPr>
                <a:cxnSpLocks noChangeAspect="1" noChangeShapeType="1"/>
              </p:cNvCxnSpPr>
              <p:nvPr/>
            </p:nvCxnSpPr>
            <p:spPr bwMode="auto">
              <a:xfrm rot="2543020" flipH="1" flipV="1">
                <a:off x="3243" y="2317"/>
                <a:ext cx="38" cy="31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05" name="AutoShape 31"/>
              <p:cNvCxnSpPr>
                <a:cxnSpLocks noChangeAspect="1" noChangeShapeType="1"/>
                <a:stCxn id="287" idx="1"/>
                <a:endCxn id="287" idx="1"/>
              </p:cNvCxnSpPr>
              <p:nvPr/>
            </p:nvCxnSpPr>
            <p:spPr bwMode="auto">
              <a:xfrm>
                <a:off x="3280" y="2430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306" name="Line 32"/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868" y="2421"/>
                <a:ext cx="0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7" name="Line 33"/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970" y="2309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8" name="Line 34"/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935" y="2482"/>
                <a:ext cx="0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9" name="Line 35"/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3038" y="2370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0" name="Line 36"/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339" y="2399"/>
                <a:ext cx="1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1" name="Line 37"/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191" y="2427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2" name="Line 38"/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335" y="2270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3" name="Line 39"/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185" y="2299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4" name="Line 40"/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2893" y="1991"/>
                <a:ext cx="1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5" name="Line 41"/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3021" y="1984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6" name="Line 42"/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2900" y="2163"/>
                <a:ext cx="1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7" name="Line 43"/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3029" y="2156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8" name="Oval 44"/>
              <p:cNvSpPr>
                <a:spLocks noChangeAspect="1" noChangeArrowheads="1"/>
              </p:cNvSpPr>
              <p:nvPr/>
            </p:nvSpPr>
            <p:spPr bwMode="auto">
              <a:xfrm rot="2543020">
                <a:off x="2991" y="2406"/>
                <a:ext cx="20" cy="2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19" name="Oval 45"/>
              <p:cNvSpPr>
                <a:spLocks noChangeAspect="1" noChangeArrowheads="1"/>
              </p:cNvSpPr>
              <p:nvPr/>
            </p:nvSpPr>
            <p:spPr bwMode="auto">
              <a:xfrm rot="2543020">
                <a:off x="2964" y="2382"/>
                <a:ext cx="20" cy="2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</p:grpSp>
        <p:grpSp>
          <p:nvGrpSpPr>
            <p:cNvPr id="11" name="Group 397"/>
            <p:cNvGrpSpPr>
              <a:grpSpLocks noChangeAspect="1"/>
            </p:cNvGrpSpPr>
            <p:nvPr/>
          </p:nvGrpSpPr>
          <p:grpSpPr bwMode="auto">
            <a:xfrm>
              <a:off x="1982621" y="5735053"/>
              <a:ext cx="1024036" cy="1019723"/>
              <a:chOff x="3600" y="1632"/>
              <a:chExt cx="1594" cy="1587"/>
            </a:xfrm>
          </p:grpSpPr>
          <p:sp>
            <p:nvSpPr>
              <p:cNvPr id="12" name="Line 141"/>
              <p:cNvSpPr>
                <a:spLocks noChangeAspect="1" noChangeShapeType="1"/>
              </p:cNvSpPr>
              <p:nvPr/>
            </p:nvSpPr>
            <p:spPr bwMode="auto">
              <a:xfrm>
                <a:off x="4215" y="171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3" name="Line 142"/>
              <p:cNvSpPr>
                <a:spLocks noChangeAspect="1" noChangeShapeType="1"/>
              </p:cNvSpPr>
              <p:nvPr/>
            </p:nvSpPr>
            <p:spPr bwMode="auto">
              <a:xfrm flipH="1">
                <a:off x="4593" y="171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4" name="Rectangle 126"/>
              <p:cNvSpPr>
                <a:spLocks noChangeAspect="1" noChangeArrowheads="1"/>
              </p:cNvSpPr>
              <p:nvPr/>
            </p:nvSpPr>
            <p:spPr bwMode="auto">
              <a:xfrm rot="8193398">
                <a:off x="4242" y="1632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5" name="Rectangle 127"/>
              <p:cNvSpPr>
                <a:spLocks noChangeAspect="1" noChangeArrowheads="1"/>
              </p:cNvSpPr>
              <p:nvPr/>
            </p:nvSpPr>
            <p:spPr bwMode="auto">
              <a:xfrm rot="2363874">
                <a:off x="4528" y="1647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" name="Rectangle 128"/>
              <p:cNvSpPr>
                <a:spLocks noChangeAspect="1" noChangeArrowheads="1"/>
              </p:cNvSpPr>
              <p:nvPr/>
            </p:nvSpPr>
            <p:spPr bwMode="auto">
              <a:xfrm>
                <a:off x="4217" y="1672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" name="Line 129"/>
              <p:cNvSpPr>
                <a:spLocks noChangeAspect="1" noChangeShapeType="1"/>
              </p:cNvSpPr>
              <p:nvPr/>
            </p:nvSpPr>
            <p:spPr bwMode="auto">
              <a:xfrm flipH="1" flipV="1">
                <a:off x="4107" y="2362"/>
                <a:ext cx="27" cy="29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8" name="Line 130"/>
              <p:cNvSpPr>
                <a:spLocks noChangeAspect="1" noChangeShapeType="1"/>
              </p:cNvSpPr>
              <p:nvPr/>
            </p:nvSpPr>
            <p:spPr bwMode="auto">
              <a:xfrm flipH="1">
                <a:off x="4215" y="2741"/>
                <a:ext cx="378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" name="Line 131"/>
              <p:cNvSpPr>
                <a:spLocks noChangeAspect="1" noChangeShapeType="1"/>
              </p:cNvSpPr>
              <p:nvPr/>
            </p:nvSpPr>
            <p:spPr bwMode="auto">
              <a:xfrm flipH="1">
                <a:off x="4674" y="2389"/>
                <a:ext cx="28" cy="29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0" name="Line 132"/>
              <p:cNvSpPr>
                <a:spLocks noChangeAspect="1" noChangeShapeType="1"/>
              </p:cNvSpPr>
              <p:nvPr/>
            </p:nvSpPr>
            <p:spPr bwMode="auto">
              <a:xfrm>
                <a:off x="4485" y="2146"/>
                <a:ext cx="162" cy="162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1" name="Line 133"/>
              <p:cNvSpPr>
                <a:spLocks noChangeAspect="1" noChangeShapeType="1"/>
              </p:cNvSpPr>
              <p:nvPr/>
            </p:nvSpPr>
            <p:spPr bwMode="auto">
              <a:xfrm flipH="1">
                <a:off x="4161" y="2146"/>
                <a:ext cx="189" cy="135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2" name="Line 134"/>
              <p:cNvSpPr>
                <a:spLocks noChangeAspect="1" noChangeShapeType="1"/>
              </p:cNvSpPr>
              <p:nvPr/>
            </p:nvSpPr>
            <p:spPr bwMode="auto">
              <a:xfrm flipH="1">
                <a:off x="4458" y="2660"/>
                <a:ext cx="27" cy="0"/>
              </a:xfrm>
              <a:prstGeom prst="line">
                <a:avLst/>
              </a:prstGeom>
              <a:noFill/>
              <a:ln w="28575">
                <a:solidFill>
                  <a:schemeClr val="hlink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3" name="Line 135"/>
              <p:cNvSpPr>
                <a:spLocks noChangeAspect="1" noChangeShapeType="1"/>
              </p:cNvSpPr>
              <p:nvPr/>
            </p:nvSpPr>
            <p:spPr bwMode="auto">
              <a:xfrm>
                <a:off x="4323" y="2633"/>
                <a:ext cx="27" cy="0"/>
              </a:xfrm>
              <a:prstGeom prst="line">
                <a:avLst/>
              </a:prstGeom>
              <a:noFill/>
              <a:ln w="28575">
                <a:solidFill>
                  <a:schemeClr val="hlink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4" name="Line 136"/>
              <p:cNvSpPr>
                <a:spLocks noChangeAspect="1" noChangeShapeType="1"/>
              </p:cNvSpPr>
              <p:nvPr/>
            </p:nvSpPr>
            <p:spPr bwMode="auto">
              <a:xfrm flipH="1">
                <a:off x="4566" y="2470"/>
                <a:ext cx="27" cy="10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5" name="Line 137"/>
              <p:cNvSpPr>
                <a:spLocks noChangeAspect="1" noChangeShapeType="1"/>
              </p:cNvSpPr>
              <p:nvPr/>
            </p:nvSpPr>
            <p:spPr bwMode="auto">
              <a:xfrm>
                <a:off x="4485" y="2281"/>
                <a:ext cx="27" cy="10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6" name="Line 138"/>
              <p:cNvSpPr>
                <a:spLocks noChangeAspect="1" noChangeShapeType="1"/>
              </p:cNvSpPr>
              <p:nvPr/>
            </p:nvSpPr>
            <p:spPr bwMode="auto">
              <a:xfrm>
                <a:off x="4215" y="2470"/>
                <a:ext cx="27" cy="8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7" name="Line 139"/>
              <p:cNvSpPr>
                <a:spLocks noChangeAspect="1" noChangeShapeType="1"/>
              </p:cNvSpPr>
              <p:nvPr/>
            </p:nvSpPr>
            <p:spPr bwMode="auto">
              <a:xfrm flipH="1">
                <a:off x="4296" y="2281"/>
                <a:ext cx="54" cy="8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8" name="Line 140"/>
              <p:cNvSpPr>
                <a:spLocks noChangeAspect="1" noChangeShapeType="1"/>
              </p:cNvSpPr>
              <p:nvPr/>
            </p:nvSpPr>
            <p:spPr bwMode="auto">
              <a:xfrm>
                <a:off x="4377" y="1902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29" name="AutoShape 143"/>
              <p:cNvCxnSpPr>
                <a:cxnSpLocks noChangeAspect="1" noChangeShapeType="1"/>
                <a:stCxn id="36" idx="0"/>
                <a:endCxn id="33" idx="0"/>
              </p:cNvCxnSpPr>
              <p:nvPr/>
            </p:nvCxnSpPr>
            <p:spPr bwMode="auto">
              <a:xfrm>
                <a:off x="4372" y="2038"/>
                <a:ext cx="91" cy="0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30" name="Rectangle 144"/>
              <p:cNvSpPr>
                <a:spLocks noChangeAspect="1" noChangeArrowheads="1"/>
              </p:cNvSpPr>
              <p:nvPr/>
            </p:nvSpPr>
            <p:spPr bwMode="auto">
              <a:xfrm>
                <a:off x="4441" y="217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1" name="Rectangle 145"/>
              <p:cNvSpPr>
                <a:spLocks noChangeAspect="1" noChangeArrowheads="1"/>
              </p:cNvSpPr>
              <p:nvPr/>
            </p:nvSpPr>
            <p:spPr bwMode="auto">
              <a:xfrm rot="2319409">
                <a:off x="4620" y="1713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2" name="Rectangle 146"/>
              <p:cNvSpPr>
                <a:spLocks noChangeAspect="1" noChangeArrowheads="1"/>
              </p:cNvSpPr>
              <p:nvPr/>
            </p:nvSpPr>
            <p:spPr bwMode="auto">
              <a:xfrm>
                <a:off x="4441" y="1902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3" name="Rectangle 147"/>
              <p:cNvSpPr>
                <a:spLocks noChangeAspect="1" noChangeArrowheads="1"/>
              </p:cNvSpPr>
              <p:nvPr/>
            </p:nvSpPr>
            <p:spPr bwMode="auto">
              <a:xfrm>
                <a:off x="4441" y="203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4" name="Rectangle 148"/>
              <p:cNvSpPr>
                <a:spLocks noChangeAspect="1" noChangeArrowheads="1"/>
              </p:cNvSpPr>
              <p:nvPr/>
            </p:nvSpPr>
            <p:spPr bwMode="auto">
              <a:xfrm>
                <a:off x="4350" y="1902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5" name="Rectangle 149"/>
              <p:cNvSpPr>
                <a:spLocks noChangeAspect="1" noChangeArrowheads="1"/>
              </p:cNvSpPr>
              <p:nvPr/>
            </p:nvSpPr>
            <p:spPr bwMode="auto">
              <a:xfrm>
                <a:off x="4350" y="217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6" name="Rectangle 150"/>
              <p:cNvSpPr>
                <a:spLocks noChangeAspect="1" noChangeArrowheads="1"/>
              </p:cNvSpPr>
              <p:nvPr/>
            </p:nvSpPr>
            <p:spPr bwMode="auto">
              <a:xfrm>
                <a:off x="4350" y="203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" name="Rectangle 151"/>
              <p:cNvSpPr>
                <a:spLocks noChangeAspect="1" noChangeArrowheads="1"/>
              </p:cNvSpPr>
              <p:nvPr/>
            </p:nvSpPr>
            <p:spPr bwMode="auto">
              <a:xfrm rot="8193398">
                <a:off x="4161" y="1713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38" name="AutoShape 152"/>
              <p:cNvCxnSpPr>
                <a:cxnSpLocks noChangeAspect="1" noChangeShapeType="1"/>
                <a:stCxn id="37" idx="3"/>
                <a:endCxn id="37" idx="1"/>
              </p:cNvCxnSpPr>
              <p:nvPr/>
            </p:nvCxnSpPr>
            <p:spPr bwMode="auto">
              <a:xfrm flipV="1">
                <a:off x="4166" y="184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9" name="AutoShape 153"/>
              <p:cNvCxnSpPr>
                <a:cxnSpLocks noChangeAspect="1" noChangeShapeType="1"/>
                <a:stCxn id="37" idx="1"/>
                <a:endCxn id="37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0" name="AutoShape 154"/>
              <p:cNvCxnSpPr>
                <a:cxnSpLocks noChangeAspect="1" noChangeShapeType="1"/>
                <a:stCxn id="37" idx="1"/>
                <a:endCxn id="37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1" name="AutoShape 155"/>
              <p:cNvCxnSpPr>
                <a:cxnSpLocks noChangeAspect="1" noChangeShapeType="1"/>
                <a:stCxn id="37" idx="1"/>
                <a:endCxn id="37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2" name="AutoShape 156"/>
              <p:cNvCxnSpPr>
                <a:cxnSpLocks noChangeAspect="1" noChangeShapeType="1"/>
                <a:stCxn id="37" idx="1"/>
                <a:endCxn id="37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3" name="AutoShape 157"/>
              <p:cNvCxnSpPr>
                <a:cxnSpLocks noChangeAspect="1" noChangeShapeType="1"/>
                <a:stCxn id="31" idx="3"/>
                <a:endCxn id="31" idx="1"/>
              </p:cNvCxnSpPr>
              <p:nvPr/>
            </p:nvCxnSpPr>
            <p:spPr bwMode="auto">
              <a:xfrm flipH="1" flipV="1">
                <a:off x="4625" y="1834"/>
                <a:ext cx="34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4" name="AutoShape 158"/>
              <p:cNvCxnSpPr>
                <a:cxnSpLocks noChangeAspect="1" noChangeShapeType="1"/>
                <a:stCxn id="37" idx="1"/>
                <a:endCxn id="37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5" name="AutoShape 159"/>
              <p:cNvCxnSpPr>
                <a:cxnSpLocks noChangeAspect="1" noChangeShapeType="1"/>
                <a:stCxn id="37" idx="1"/>
                <a:endCxn id="37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6" name="AutoShape 160"/>
              <p:cNvCxnSpPr>
                <a:cxnSpLocks noChangeAspect="1" noChangeShapeType="1"/>
                <a:stCxn id="37" idx="1"/>
                <a:endCxn id="37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7" name="AutoShape 161"/>
              <p:cNvCxnSpPr>
                <a:cxnSpLocks noChangeAspect="1" noChangeShapeType="1"/>
              </p:cNvCxnSpPr>
              <p:nvPr/>
            </p:nvCxnSpPr>
            <p:spPr bwMode="auto">
              <a:xfrm flipV="1">
                <a:off x="4242" y="176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8" name="AutoShape 162"/>
              <p:cNvCxnSpPr>
                <a:cxnSpLocks noChangeAspect="1" noChangeShapeType="1"/>
              </p:cNvCxnSpPr>
              <p:nvPr/>
            </p:nvCxnSpPr>
            <p:spPr bwMode="auto">
              <a:xfrm flipH="1" flipV="1">
                <a:off x="4539" y="1767"/>
                <a:ext cx="35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9" name="AutoShape 163"/>
              <p:cNvCxnSpPr>
                <a:cxnSpLocks noChangeAspect="1" noChangeShapeType="1"/>
                <a:stCxn id="31" idx="1"/>
                <a:endCxn id="31" idx="1"/>
              </p:cNvCxnSpPr>
              <p:nvPr/>
            </p:nvCxnSpPr>
            <p:spPr bwMode="auto">
              <a:xfrm>
                <a:off x="4625" y="183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50" name="Line 164"/>
              <p:cNvSpPr>
                <a:spLocks noChangeAspect="1" noChangeShapeType="1"/>
              </p:cNvSpPr>
              <p:nvPr/>
            </p:nvSpPr>
            <p:spPr bwMode="auto">
              <a:xfrm flipV="1">
                <a:off x="4377" y="220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1" name="Line 165"/>
              <p:cNvSpPr>
                <a:spLocks noChangeAspect="1" noChangeShapeType="1"/>
              </p:cNvSpPr>
              <p:nvPr/>
            </p:nvSpPr>
            <p:spPr bwMode="auto">
              <a:xfrm flipV="1">
                <a:off x="4377" y="206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2" name="Line 166"/>
              <p:cNvSpPr>
                <a:spLocks noChangeAspect="1" noChangeShapeType="1"/>
              </p:cNvSpPr>
              <p:nvPr/>
            </p:nvSpPr>
            <p:spPr bwMode="auto">
              <a:xfrm flipV="1">
                <a:off x="4377" y="192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3" name="Line 167"/>
              <p:cNvSpPr>
                <a:spLocks noChangeAspect="1" noChangeShapeType="1"/>
              </p:cNvSpPr>
              <p:nvPr/>
            </p:nvSpPr>
            <p:spPr bwMode="auto">
              <a:xfrm flipV="1">
                <a:off x="4458" y="220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4" name="Line 168"/>
              <p:cNvSpPr>
                <a:spLocks noChangeAspect="1" noChangeShapeType="1"/>
              </p:cNvSpPr>
              <p:nvPr/>
            </p:nvSpPr>
            <p:spPr bwMode="auto">
              <a:xfrm flipV="1">
                <a:off x="4458" y="206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5" name="Line 169"/>
              <p:cNvSpPr>
                <a:spLocks noChangeAspect="1" noChangeShapeType="1"/>
              </p:cNvSpPr>
              <p:nvPr/>
            </p:nvSpPr>
            <p:spPr bwMode="auto">
              <a:xfrm flipV="1">
                <a:off x="4458" y="192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6" name="Line 170"/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674" y="1767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7" name="Line 171"/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93" y="187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8" name="Line 172"/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93" y="1686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9" name="Line 173"/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12" y="179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0" name="Line 174"/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134" y="176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1" name="Line 175"/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215" y="168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2" name="Line 176"/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242" y="187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3" name="Line 177"/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323" y="179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4" name="Oval 178"/>
              <p:cNvSpPr>
                <a:spLocks noChangeAspect="1" noChangeArrowheads="1"/>
              </p:cNvSpPr>
              <p:nvPr/>
            </p:nvSpPr>
            <p:spPr bwMode="auto">
              <a:xfrm>
                <a:off x="4470" y="179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" name="Oval 179"/>
              <p:cNvSpPr>
                <a:spLocks noChangeAspect="1" noChangeArrowheads="1"/>
              </p:cNvSpPr>
              <p:nvPr/>
            </p:nvSpPr>
            <p:spPr bwMode="auto">
              <a:xfrm>
                <a:off x="4485" y="198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" name="Oval 180"/>
              <p:cNvSpPr>
                <a:spLocks noChangeAspect="1" noChangeArrowheads="1"/>
              </p:cNvSpPr>
              <p:nvPr/>
            </p:nvSpPr>
            <p:spPr bwMode="auto">
              <a:xfrm>
                <a:off x="4323" y="198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" name="Oval 181"/>
              <p:cNvSpPr>
                <a:spLocks noChangeAspect="1" noChangeArrowheads="1"/>
              </p:cNvSpPr>
              <p:nvPr/>
            </p:nvSpPr>
            <p:spPr bwMode="auto">
              <a:xfrm>
                <a:off x="4323" y="179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8" name="Oval 182"/>
              <p:cNvSpPr>
                <a:spLocks noChangeAspect="1" noChangeArrowheads="1"/>
              </p:cNvSpPr>
              <p:nvPr/>
            </p:nvSpPr>
            <p:spPr bwMode="auto">
              <a:xfrm>
                <a:off x="4485" y="211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9" name="Oval 183"/>
              <p:cNvSpPr>
                <a:spLocks noChangeAspect="1" noChangeArrowheads="1"/>
              </p:cNvSpPr>
              <p:nvPr/>
            </p:nvSpPr>
            <p:spPr bwMode="auto">
              <a:xfrm>
                <a:off x="4485" y="206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0" name="Oval 184"/>
              <p:cNvSpPr>
                <a:spLocks noChangeAspect="1" noChangeArrowheads="1"/>
              </p:cNvSpPr>
              <p:nvPr/>
            </p:nvSpPr>
            <p:spPr bwMode="auto">
              <a:xfrm>
                <a:off x="4323" y="211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1" name="Oval 185"/>
              <p:cNvSpPr>
                <a:spLocks noChangeAspect="1" noChangeArrowheads="1"/>
              </p:cNvSpPr>
              <p:nvPr/>
            </p:nvSpPr>
            <p:spPr bwMode="auto">
              <a:xfrm>
                <a:off x="4323" y="206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2" name="Oval 186"/>
              <p:cNvSpPr>
                <a:spLocks noChangeAspect="1" noChangeArrowheads="1"/>
              </p:cNvSpPr>
              <p:nvPr/>
            </p:nvSpPr>
            <p:spPr bwMode="auto">
              <a:xfrm>
                <a:off x="4485" y="225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" name="Oval 187"/>
              <p:cNvSpPr>
                <a:spLocks noChangeAspect="1" noChangeArrowheads="1"/>
              </p:cNvSpPr>
              <p:nvPr/>
            </p:nvSpPr>
            <p:spPr bwMode="auto">
              <a:xfrm>
                <a:off x="4323" y="225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4" name="Line 188"/>
              <p:cNvSpPr>
                <a:spLocks noChangeAspect="1" noChangeShapeType="1"/>
              </p:cNvSpPr>
              <p:nvPr/>
            </p:nvSpPr>
            <p:spPr bwMode="auto">
              <a:xfrm rot="7964060">
                <a:off x="4769" y="2878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75" name="Line 189"/>
              <p:cNvSpPr>
                <a:spLocks noChangeAspect="1" noChangeShapeType="1"/>
              </p:cNvSpPr>
              <p:nvPr/>
            </p:nvSpPr>
            <p:spPr bwMode="auto">
              <a:xfrm rot="7964060">
                <a:off x="5017" y="2698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76" name="Line 190"/>
              <p:cNvSpPr>
                <a:spLocks noChangeAspect="1" noChangeShapeType="1"/>
              </p:cNvSpPr>
              <p:nvPr/>
            </p:nvSpPr>
            <p:spPr bwMode="auto">
              <a:xfrm rot="7964060" flipH="1">
                <a:off x="4760" y="2976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cxnSp>
            <p:nvCxnSpPr>
              <p:cNvPr id="77" name="AutoShape 191"/>
              <p:cNvCxnSpPr>
                <a:cxnSpLocks noChangeAspect="1" noChangeShapeType="1"/>
                <a:stCxn id="86" idx="0"/>
                <a:endCxn id="82" idx="0"/>
              </p:cNvCxnSpPr>
              <p:nvPr/>
            </p:nvCxnSpPr>
            <p:spPr bwMode="auto">
              <a:xfrm flipH="1">
                <a:off x="4680" y="2752"/>
                <a:ext cx="62" cy="67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78" name="Rectangle 192"/>
              <p:cNvSpPr>
                <a:spLocks noChangeAspect="1" noChangeArrowheads="1"/>
              </p:cNvSpPr>
              <p:nvPr/>
            </p:nvSpPr>
            <p:spPr bwMode="auto">
              <a:xfrm rot="7964060">
                <a:off x="4509" y="2614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9" name="Rectangle 193"/>
              <p:cNvSpPr>
                <a:spLocks noChangeAspect="1" noChangeArrowheads="1"/>
              </p:cNvSpPr>
              <p:nvPr/>
            </p:nvSpPr>
            <p:spPr bwMode="auto">
              <a:xfrm rot="10327934">
                <a:off x="4786" y="2921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0" name="Rectangle 194"/>
              <p:cNvSpPr>
                <a:spLocks noChangeAspect="1" noChangeArrowheads="1"/>
              </p:cNvSpPr>
              <p:nvPr/>
            </p:nvSpPr>
            <p:spPr bwMode="auto">
              <a:xfrm rot="10283469">
                <a:off x="4675" y="2944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1" name="Rectangle 195"/>
              <p:cNvSpPr>
                <a:spLocks noChangeAspect="1" noChangeArrowheads="1"/>
              </p:cNvSpPr>
              <p:nvPr/>
            </p:nvSpPr>
            <p:spPr bwMode="auto">
              <a:xfrm rot="7964060">
                <a:off x="4708" y="279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2" name="Rectangle 196"/>
              <p:cNvSpPr>
                <a:spLocks noChangeAspect="1" noChangeArrowheads="1"/>
              </p:cNvSpPr>
              <p:nvPr/>
            </p:nvSpPr>
            <p:spPr bwMode="auto">
              <a:xfrm rot="7964060">
                <a:off x="4608" y="2705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3" name="Rectangle 197"/>
              <p:cNvSpPr>
                <a:spLocks noChangeAspect="1" noChangeArrowheads="1"/>
              </p:cNvSpPr>
              <p:nvPr/>
            </p:nvSpPr>
            <p:spPr bwMode="auto">
              <a:xfrm rot="7964060">
                <a:off x="4770" y="2730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4" name="Rectangle 198"/>
              <p:cNvSpPr>
                <a:spLocks noChangeAspect="1" noChangeArrowheads="1"/>
              </p:cNvSpPr>
              <p:nvPr/>
            </p:nvSpPr>
            <p:spPr bwMode="auto">
              <a:xfrm rot="-5442543">
                <a:off x="4982" y="269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5" name="Rectangle 199"/>
              <p:cNvSpPr>
                <a:spLocks noChangeAspect="1" noChangeArrowheads="1"/>
              </p:cNvSpPr>
              <p:nvPr/>
            </p:nvSpPr>
            <p:spPr bwMode="auto">
              <a:xfrm rot="7964060">
                <a:off x="4571" y="2547"/>
                <a:ext cx="43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6" name="Rectangle 200"/>
              <p:cNvSpPr>
                <a:spLocks noChangeAspect="1" noChangeArrowheads="1"/>
              </p:cNvSpPr>
              <p:nvPr/>
            </p:nvSpPr>
            <p:spPr bwMode="auto">
              <a:xfrm rot="7964060">
                <a:off x="4670" y="2638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7" name="Rectangle 201"/>
              <p:cNvSpPr>
                <a:spLocks noChangeAspect="1" noChangeArrowheads="1"/>
              </p:cNvSpPr>
              <p:nvPr/>
            </p:nvSpPr>
            <p:spPr bwMode="auto">
              <a:xfrm rot="-5442543">
                <a:off x="4977" y="2583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88" name="AutoShape 202"/>
              <p:cNvCxnSpPr>
                <a:cxnSpLocks noChangeAspect="1" noChangeShapeType="1"/>
                <a:stCxn id="87" idx="3"/>
                <a:endCxn id="87" idx="1"/>
              </p:cNvCxnSpPr>
              <p:nvPr/>
            </p:nvCxnSpPr>
            <p:spPr bwMode="auto">
              <a:xfrm>
                <a:off x="4998" y="2710"/>
                <a:ext cx="1" cy="44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9" name="AutoShape 203"/>
              <p:cNvCxnSpPr>
                <a:cxnSpLocks noChangeAspect="1" noChangeShapeType="1"/>
                <a:stCxn id="87" idx="1"/>
                <a:endCxn id="87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0" name="AutoShape 204"/>
              <p:cNvCxnSpPr>
                <a:cxnSpLocks noChangeAspect="1" noChangeShapeType="1"/>
                <a:stCxn id="87" idx="1"/>
                <a:endCxn id="87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1" name="AutoShape 205"/>
              <p:cNvCxnSpPr>
                <a:cxnSpLocks noChangeAspect="1" noChangeShapeType="1"/>
                <a:stCxn id="87" idx="1"/>
                <a:endCxn id="87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2" name="AutoShape 206"/>
              <p:cNvCxnSpPr>
                <a:cxnSpLocks noChangeAspect="1" noChangeShapeType="1"/>
                <a:stCxn id="87" idx="1"/>
                <a:endCxn id="87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3" name="AutoShape 207"/>
              <p:cNvCxnSpPr>
                <a:cxnSpLocks noChangeAspect="1" noChangeShapeType="1"/>
                <a:stCxn id="80" idx="3"/>
                <a:endCxn id="80" idx="1"/>
              </p:cNvCxnSpPr>
              <p:nvPr/>
            </p:nvCxnSpPr>
            <p:spPr bwMode="auto">
              <a:xfrm flipV="1">
                <a:off x="4675" y="3076"/>
                <a:ext cx="43" cy="6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4" name="AutoShape 208"/>
              <p:cNvCxnSpPr>
                <a:cxnSpLocks noChangeAspect="1" noChangeShapeType="1"/>
                <a:stCxn id="87" idx="1"/>
                <a:endCxn id="87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5" name="AutoShape 209"/>
              <p:cNvCxnSpPr>
                <a:cxnSpLocks noChangeAspect="1" noChangeShapeType="1"/>
                <a:stCxn id="87" idx="1"/>
                <a:endCxn id="87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6" name="AutoShape 210"/>
              <p:cNvCxnSpPr>
                <a:cxnSpLocks noChangeAspect="1" noChangeShapeType="1"/>
                <a:stCxn id="87" idx="1"/>
                <a:endCxn id="87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7" name="AutoShape 211"/>
              <p:cNvCxnSpPr>
                <a:cxnSpLocks noChangeAspect="1" noChangeShapeType="1"/>
              </p:cNvCxnSpPr>
              <p:nvPr/>
            </p:nvCxnSpPr>
            <p:spPr bwMode="auto">
              <a:xfrm rot="7964060" flipV="1">
                <a:off x="4990" y="282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8" name="AutoShape 212"/>
              <p:cNvCxnSpPr>
                <a:cxnSpLocks noChangeAspect="1" noChangeShapeType="1"/>
              </p:cNvCxnSpPr>
              <p:nvPr/>
            </p:nvCxnSpPr>
            <p:spPr bwMode="auto">
              <a:xfrm rot="7964060" flipH="1" flipV="1">
                <a:off x="4786" y="3048"/>
                <a:ext cx="35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9" name="AutoShape 213"/>
              <p:cNvCxnSpPr>
                <a:cxnSpLocks noChangeAspect="1" noChangeShapeType="1"/>
                <a:stCxn id="80" idx="1"/>
                <a:endCxn id="80" idx="1"/>
              </p:cNvCxnSpPr>
              <p:nvPr/>
            </p:nvCxnSpPr>
            <p:spPr bwMode="auto">
              <a:xfrm>
                <a:off x="4718" y="3076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00" name="Line 214"/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589" y="257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1" name="Line 215"/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688" y="266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2" name="Line 216"/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788" y="276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3" name="Line 217"/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534" y="263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4" name="Line 218"/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634" y="2728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5" name="Line 219"/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733" y="282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6" name="Line 220"/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704" y="309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7" name="Line 221"/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680" y="295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8" name="Line 222"/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819" y="3085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9" name="Line 223"/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794" y="2953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10" name="Line 224"/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5072" y="269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11" name="Line 225"/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5077" y="280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12" name="Line 226"/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4918" y="2699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13" name="Line 227"/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4923" y="281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14" name="Oval 228"/>
              <p:cNvSpPr>
                <a:spLocks noChangeAspect="1" noChangeArrowheads="1"/>
              </p:cNvSpPr>
              <p:nvPr/>
            </p:nvSpPr>
            <p:spPr bwMode="auto">
              <a:xfrm rot="7964060">
                <a:off x="4817" y="297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5" name="Oval 229"/>
              <p:cNvSpPr>
                <a:spLocks noChangeAspect="1" noChangeArrowheads="1"/>
              </p:cNvSpPr>
              <p:nvPr/>
            </p:nvSpPr>
            <p:spPr bwMode="auto">
              <a:xfrm rot="7964060">
                <a:off x="4668" y="2858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6" name="Oval 230"/>
              <p:cNvSpPr>
                <a:spLocks noChangeAspect="1" noChangeArrowheads="1"/>
              </p:cNvSpPr>
              <p:nvPr/>
            </p:nvSpPr>
            <p:spPr bwMode="auto">
              <a:xfrm rot="7964060">
                <a:off x="4777" y="273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7" name="Oval 231"/>
              <p:cNvSpPr>
                <a:spLocks noChangeAspect="1" noChangeArrowheads="1"/>
              </p:cNvSpPr>
              <p:nvPr/>
            </p:nvSpPr>
            <p:spPr bwMode="auto">
              <a:xfrm rot="7964060">
                <a:off x="4917" y="2867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8" name="Oval 232"/>
              <p:cNvSpPr>
                <a:spLocks noChangeAspect="1" noChangeArrowheads="1"/>
              </p:cNvSpPr>
              <p:nvPr/>
            </p:nvSpPr>
            <p:spPr bwMode="auto">
              <a:xfrm rot="7964060">
                <a:off x="4568" y="2766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9" name="Oval 233"/>
              <p:cNvSpPr>
                <a:spLocks noChangeAspect="1" noChangeArrowheads="1"/>
              </p:cNvSpPr>
              <p:nvPr/>
            </p:nvSpPr>
            <p:spPr bwMode="auto">
              <a:xfrm rot="7964060">
                <a:off x="4608" y="2803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0" name="Oval 234"/>
              <p:cNvSpPr>
                <a:spLocks noChangeAspect="1" noChangeArrowheads="1"/>
              </p:cNvSpPr>
              <p:nvPr/>
            </p:nvSpPr>
            <p:spPr bwMode="auto">
              <a:xfrm rot="7964060">
                <a:off x="4679" y="2646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1" name="Oval 235"/>
              <p:cNvSpPr>
                <a:spLocks noChangeAspect="1" noChangeArrowheads="1"/>
              </p:cNvSpPr>
              <p:nvPr/>
            </p:nvSpPr>
            <p:spPr bwMode="auto">
              <a:xfrm rot="7964060">
                <a:off x="4718" y="268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2" name="Oval 236"/>
              <p:cNvSpPr>
                <a:spLocks noChangeAspect="1" noChangeArrowheads="1"/>
              </p:cNvSpPr>
              <p:nvPr/>
            </p:nvSpPr>
            <p:spPr bwMode="auto">
              <a:xfrm rot="7964060">
                <a:off x="4468" y="267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3" name="Oval 237"/>
              <p:cNvSpPr>
                <a:spLocks noChangeAspect="1" noChangeArrowheads="1"/>
              </p:cNvSpPr>
              <p:nvPr/>
            </p:nvSpPr>
            <p:spPr bwMode="auto">
              <a:xfrm rot="7964060">
                <a:off x="4580" y="255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4" name="Line 238"/>
              <p:cNvSpPr>
                <a:spLocks noChangeAspect="1" noChangeShapeType="1"/>
              </p:cNvSpPr>
              <p:nvPr/>
            </p:nvSpPr>
            <p:spPr bwMode="auto">
              <a:xfrm rot="-3140304">
                <a:off x="3898" y="2176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25" name="Line 239"/>
              <p:cNvSpPr>
                <a:spLocks noChangeAspect="1" noChangeShapeType="1"/>
              </p:cNvSpPr>
              <p:nvPr/>
            </p:nvSpPr>
            <p:spPr bwMode="auto">
              <a:xfrm rot="-3140304">
                <a:off x="3741" y="218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26" name="Line 240"/>
              <p:cNvSpPr>
                <a:spLocks noChangeAspect="1" noChangeShapeType="1"/>
              </p:cNvSpPr>
              <p:nvPr/>
            </p:nvSpPr>
            <p:spPr bwMode="auto">
              <a:xfrm rot="18459696" flipH="1">
                <a:off x="3972" y="188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127" name="AutoShape 241"/>
              <p:cNvCxnSpPr>
                <a:cxnSpLocks noChangeAspect="1" noChangeShapeType="1"/>
                <a:stCxn id="136" idx="0"/>
                <a:endCxn id="132" idx="0"/>
              </p:cNvCxnSpPr>
              <p:nvPr/>
            </p:nvCxnSpPr>
            <p:spPr bwMode="auto">
              <a:xfrm flipV="1">
                <a:off x="4018" y="2222"/>
                <a:ext cx="56" cy="72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28" name="Rectangle 242"/>
              <p:cNvSpPr>
                <a:spLocks noChangeAspect="1" noChangeArrowheads="1"/>
              </p:cNvSpPr>
              <p:nvPr/>
            </p:nvSpPr>
            <p:spPr bwMode="auto">
              <a:xfrm rot="-3140304">
                <a:off x="4213" y="227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9" name="Rectangle 243"/>
              <p:cNvSpPr>
                <a:spLocks noChangeAspect="1" noChangeArrowheads="1"/>
              </p:cNvSpPr>
              <p:nvPr/>
            </p:nvSpPr>
            <p:spPr bwMode="auto">
              <a:xfrm rot="-776429">
                <a:off x="3903" y="1862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0" name="Rectangle 244"/>
              <p:cNvSpPr>
                <a:spLocks noChangeAspect="1" noChangeArrowheads="1"/>
              </p:cNvSpPr>
              <p:nvPr/>
            </p:nvSpPr>
            <p:spPr bwMode="auto">
              <a:xfrm rot="-820895">
                <a:off x="4011" y="1829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1" name="Rectangle 245"/>
              <p:cNvSpPr>
                <a:spLocks noChangeAspect="1" noChangeArrowheads="1"/>
              </p:cNvSpPr>
              <p:nvPr/>
            </p:nvSpPr>
            <p:spPr bwMode="auto">
              <a:xfrm rot="-3140304">
                <a:off x="3999" y="211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2" name="Rectangle 246"/>
              <p:cNvSpPr>
                <a:spLocks noChangeAspect="1" noChangeArrowheads="1"/>
              </p:cNvSpPr>
              <p:nvPr/>
            </p:nvSpPr>
            <p:spPr bwMode="auto">
              <a:xfrm rot="-3140304">
                <a:off x="4106" y="219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3" name="Rectangle 247"/>
              <p:cNvSpPr>
                <a:spLocks noChangeAspect="1" noChangeArrowheads="1"/>
              </p:cNvSpPr>
              <p:nvPr/>
            </p:nvSpPr>
            <p:spPr bwMode="auto">
              <a:xfrm rot="-3140304">
                <a:off x="3943" y="2185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4" name="Rectangle 248"/>
              <p:cNvSpPr>
                <a:spLocks noChangeAspect="1" noChangeArrowheads="1"/>
              </p:cNvSpPr>
              <p:nvPr/>
            </p:nvSpPr>
            <p:spPr bwMode="auto">
              <a:xfrm rot="5053094">
                <a:off x="3727" y="2074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5" name="Rectangle 249"/>
              <p:cNvSpPr>
                <a:spLocks noChangeAspect="1" noChangeArrowheads="1"/>
              </p:cNvSpPr>
              <p:nvPr/>
            </p:nvSpPr>
            <p:spPr bwMode="auto">
              <a:xfrm rot="-3140304">
                <a:off x="4157" y="2350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6" name="Rectangle 250"/>
              <p:cNvSpPr>
                <a:spLocks noChangeAspect="1" noChangeArrowheads="1"/>
              </p:cNvSpPr>
              <p:nvPr/>
            </p:nvSpPr>
            <p:spPr bwMode="auto">
              <a:xfrm rot="-3140304">
                <a:off x="4050" y="226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7" name="Rectangle 251"/>
              <p:cNvSpPr>
                <a:spLocks noChangeAspect="1" noChangeArrowheads="1"/>
              </p:cNvSpPr>
              <p:nvPr/>
            </p:nvSpPr>
            <p:spPr bwMode="auto">
              <a:xfrm rot="5053094">
                <a:off x="3742" y="218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138" name="AutoShape 252"/>
              <p:cNvCxnSpPr>
                <a:cxnSpLocks noChangeAspect="1" noChangeShapeType="1"/>
                <a:stCxn id="137" idx="3"/>
                <a:endCxn id="137" idx="1"/>
              </p:cNvCxnSpPr>
              <p:nvPr/>
            </p:nvCxnSpPr>
            <p:spPr bwMode="auto">
              <a:xfrm flipH="1" flipV="1">
                <a:off x="3761" y="2315"/>
                <a:ext cx="4" cy="43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9" name="AutoShape 253"/>
              <p:cNvCxnSpPr>
                <a:cxnSpLocks noChangeAspect="1" noChangeShapeType="1"/>
                <a:stCxn id="137" idx="1"/>
                <a:endCxn id="137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0" name="AutoShape 254"/>
              <p:cNvCxnSpPr>
                <a:cxnSpLocks noChangeAspect="1" noChangeShapeType="1"/>
                <a:stCxn id="137" idx="1"/>
                <a:endCxn id="137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1" name="AutoShape 255"/>
              <p:cNvCxnSpPr>
                <a:cxnSpLocks noChangeAspect="1" noChangeShapeType="1"/>
                <a:stCxn id="137" idx="1"/>
                <a:endCxn id="137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2" name="AutoShape 256"/>
              <p:cNvCxnSpPr>
                <a:cxnSpLocks noChangeAspect="1" noChangeShapeType="1"/>
                <a:stCxn id="137" idx="1"/>
                <a:endCxn id="137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3" name="AutoShape 257"/>
              <p:cNvCxnSpPr>
                <a:cxnSpLocks noChangeAspect="1" noChangeShapeType="1"/>
                <a:stCxn id="130" idx="3"/>
                <a:endCxn id="130" idx="1"/>
              </p:cNvCxnSpPr>
              <p:nvPr/>
            </p:nvCxnSpPr>
            <p:spPr bwMode="auto">
              <a:xfrm flipH="1">
                <a:off x="4012" y="1959"/>
                <a:ext cx="42" cy="10"/>
              </a:xfrm>
              <a:prstGeom prst="straightConnector1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4" name="AutoShape 258"/>
              <p:cNvCxnSpPr>
                <a:cxnSpLocks noChangeAspect="1" noChangeShapeType="1"/>
                <a:stCxn id="137" idx="1"/>
                <a:endCxn id="137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5" name="AutoShape 259"/>
              <p:cNvCxnSpPr>
                <a:cxnSpLocks noChangeAspect="1" noChangeShapeType="1"/>
                <a:stCxn id="137" idx="1"/>
                <a:endCxn id="137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6" name="AutoShape 260"/>
              <p:cNvCxnSpPr>
                <a:cxnSpLocks noChangeAspect="1" noChangeShapeType="1"/>
                <a:stCxn id="137" idx="1"/>
                <a:endCxn id="137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7" name="AutoShape 261"/>
              <p:cNvCxnSpPr>
                <a:cxnSpLocks noChangeAspect="1" noChangeShapeType="1"/>
              </p:cNvCxnSpPr>
              <p:nvPr/>
            </p:nvCxnSpPr>
            <p:spPr bwMode="auto">
              <a:xfrm rot="18459696" flipV="1">
                <a:off x="3730" y="2213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8" name="AutoShape 262"/>
              <p:cNvCxnSpPr>
                <a:cxnSpLocks noChangeAspect="1" noChangeShapeType="1"/>
              </p:cNvCxnSpPr>
              <p:nvPr/>
            </p:nvCxnSpPr>
            <p:spPr bwMode="auto">
              <a:xfrm rot="-3140304" flipH="1" flipV="1">
                <a:off x="3911" y="1977"/>
                <a:ext cx="34" cy="27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9" name="AutoShape 263"/>
              <p:cNvCxnSpPr>
                <a:cxnSpLocks noChangeAspect="1" noChangeShapeType="1"/>
                <a:stCxn id="130" idx="1"/>
                <a:endCxn id="130" idx="1"/>
              </p:cNvCxnSpPr>
              <p:nvPr/>
            </p:nvCxnSpPr>
            <p:spPr bwMode="auto">
              <a:xfrm>
                <a:off x="4012" y="1969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50" name="Line 264"/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182" y="2374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1" name="Line 265"/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075" y="2291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2" name="Line 266"/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3968" y="2208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3" name="Line 267"/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232" y="230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4" name="Line 268"/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125" y="222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5" name="Line 269"/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018" y="214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6" name="Line 270"/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4021" y="187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7" name="Line 271"/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4057" y="200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8" name="Line 272"/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3907" y="188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9" name="Line 273"/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3943" y="2018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60" name="Line 274"/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691" y="230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61" name="Line 275"/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675" y="2188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62" name="Line 276"/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842" y="2282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63" name="Line 277"/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828" y="216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64" name="Oval 278"/>
              <p:cNvSpPr>
                <a:spLocks noChangeAspect="1" noChangeArrowheads="1"/>
              </p:cNvSpPr>
              <p:nvPr/>
            </p:nvSpPr>
            <p:spPr bwMode="auto">
              <a:xfrm rot="-3140304">
                <a:off x="3892" y="2049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5" name="Oval 279"/>
              <p:cNvSpPr>
                <a:spLocks noChangeAspect="1" noChangeArrowheads="1"/>
              </p:cNvSpPr>
              <p:nvPr/>
            </p:nvSpPr>
            <p:spPr bwMode="auto">
              <a:xfrm rot="-3140304">
                <a:off x="4051" y="215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6" name="Oval 280"/>
              <p:cNvSpPr>
                <a:spLocks noChangeAspect="1" noChangeArrowheads="1"/>
              </p:cNvSpPr>
              <p:nvPr/>
            </p:nvSpPr>
            <p:spPr bwMode="auto">
              <a:xfrm rot="-3140304">
                <a:off x="3951" y="2283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7" name="Oval 281"/>
              <p:cNvSpPr>
                <a:spLocks noChangeAspect="1" noChangeArrowheads="1"/>
              </p:cNvSpPr>
              <p:nvPr/>
            </p:nvSpPr>
            <p:spPr bwMode="auto">
              <a:xfrm rot="-3140304">
                <a:off x="3802" y="2167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8" name="Oval 282"/>
              <p:cNvSpPr>
                <a:spLocks noChangeAspect="1" noChangeArrowheads="1"/>
              </p:cNvSpPr>
              <p:nvPr/>
            </p:nvSpPr>
            <p:spPr bwMode="auto">
              <a:xfrm rot="-3140304">
                <a:off x="4157" y="2237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9" name="Oval 283"/>
              <p:cNvSpPr>
                <a:spLocks noChangeAspect="1" noChangeArrowheads="1"/>
              </p:cNvSpPr>
              <p:nvPr/>
            </p:nvSpPr>
            <p:spPr bwMode="auto">
              <a:xfrm rot="-3140304">
                <a:off x="4114" y="220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0" name="Oval 284"/>
              <p:cNvSpPr>
                <a:spLocks noChangeAspect="1" noChangeArrowheads="1"/>
              </p:cNvSpPr>
              <p:nvPr/>
            </p:nvSpPr>
            <p:spPr bwMode="auto">
              <a:xfrm rot="-3140304">
                <a:off x="4059" y="236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1" name="Oval 285"/>
              <p:cNvSpPr>
                <a:spLocks noChangeAspect="1" noChangeArrowheads="1"/>
              </p:cNvSpPr>
              <p:nvPr/>
            </p:nvSpPr>
            <p:spPr bwMode="auto">
              <a:xfrm rot="-3140304">
                <a:off x="4016" y="2332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2" name="Oval 286"/>
              <p:cNvSpPr>
                <a:spLocks noChangeAspect="1" noChangeArrowheads="1"/>
              </p:cNvSpPr>
              <p:nvPr/>
            </p:nvSpPr>
            <p:spPr bwMode="auto">
              <a:xfrm rot="-3140304">
                <a:off x="4265" y="231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3" name="Oval 287"/>
              <p:cNvSpPr>
                <a:spLocks noChangeAspect="1" noChangeArrowheads="1"/>
              </p:cNvSpPr>
              <p:nvPr/>
            </p:nvSpPr>
            <p:spPr bwMode="auto">
              <a:xfrm rot="-3140304">
                <a:off x="4165" y="2448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4" name="Line 288"/>
              <p:cNvSpPr>
                <a:spLocks noChangeAspect="1" noChangeShapeType="1"/>
              </p:cNvSpPr>
              <p:nvPr/>
            </p:nvSpPr>
            <p:spPr bwMode="auto">
              <a:xfrm rot="-8328319">
                <a:off x="3985" y="2878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75" name="Line 289"/>
              <p:cNvSpPr>
                <a:spLocks noChangeAspect="1" noChangeShapeType="1"/>
              </p:cNvSpPr>
              <p:nvPr/>
            </p:nvSpPr>
            <p:spPr bwMode="auto">
              <a:xfrm rot="-8328319">
                <a:off x="4116" y="2987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76" name="Line 290"/>
              <p:cNvSpPr>
                <a:spLocks noChangeAspect="1" noChangeShapeType="1"/>
              </p:cNvSpPr>
              <p:nvPr/>
            </p:nvSpPr>
            <p:spPr bwMode="auto">
              <a:xfrm rot="13271681" flipH="1">
                <a:off x="3831" y="2738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cxnSp>
            <p:nvCxnSpPr>
              <p:cNvPr id="177" name="AutoShape 291"/>
              <p:cNvCxnSpPr>
                <a:cxnSpLocks noChangeAspect="1" noChangeShapeType="1"/>
                <a:stCxn id="186" idx="0"/>
                <a:endCxn id="182" idx="0"/>
              </p:cNvCxnSpPr>
              <p:nvPr/>
            </p:nvCxnSpPr>
            <p:spPr bwMode="auto">
              <a:xfrm flipH="1" flipV="1">
                <a:off x="4079" y="2745"/>
                <a:ext cx="69" cy="60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78" name="Rectangle 292"/>
              <p:cNvSpPr>
                <a:spLocks noChangeAspect="1" noChangeArrowheads="1"/>
              </p:cNvSpPr>
              <p:nvPr/>
            </p:nvSpPr>
            <p:spPr bwMode="auto">
              <a:xfrm rot="-8328319">
                <a:off x="4192" y="2525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9" name="Rectangle 293"/>
              <p:cNvSpPr>
                <a:spLocks noChangeAspect="1" noChangeArrowheads="1"/>
              </p:cNvSpPr>
              <p:nvPr/>
            </p:nvSpPr>
            <p:spPr bwMode="auto">
              <a:xfrm rot="-5964445">
                <a:off x="3825" y="2745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0" name="Rectangle 294"/>
              <p:cNvSpPr>
                <a:spLocks noChangeAspect="1" noChangeArrowheads="1"/>
              </p:cNvSpPr>
              <p:nvPr/>
            </p:nvSpPr>
            <p:spPr bwMode="auto">
              <a:xfrm rot="-6008910">
                <a:off x="3799" y="2635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1" name="Rectangle 295"/>
              <p:cNvSpPr>
                <a:spLocks noChangeAspect="1" noChangeArrowheads="1"/>
              </p:cNvSpPr>
              <p:nvPr/>
            </p:nvSpPr>
            <p:spPr bwMode="auto">
              <a:xfrm rot="-8328319">
                <a:off x="4014" y="2729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2" name="Rectangle 296"/>
              <p:cNvSpPr>
                <a:spLocks noChangeAspect="1" noChangeArrowheads="1"/>
              </p:cNvSpPr>
              <p:nvPr/>
            </p:nvSpPr>
            <p:spPr bwMode="auto">
              <a:xfrm rot="-8328319">
                <a:off x="4103" y="262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3" name="Rectangle 297"/>
              <p:cNvSpPr>
                <a:spLocks noChangeAspect="1" noChangeArrowheads="1"/>
              </p:cNvSpPr>
              <p:nvPr/>
            </p:nvSpPr>
            <p:spPr bwMode="auto">
              <a:xfrm rot="-8328319">
                <a:off x="4082" y="2789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4" name="Rectangle 298"/>
              <p:cNvSpPr>
                <a:spLocks noChangeAspect="1" noChangeArrowheads="1"/>
              </p:cNvSpPr>
              <p:nvPr/>
            </p:nvSpPr>
            <p:spPr bwMode="auto">
              <a:xfrm rot="-134921">
                <a:off x="4039" y="2922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5" name="Rectangle 299"/>
              <p:cNvSpPr>
                <a:spLocks noChangeAspect="1" noChangeArrowheads="1"/>
              </p:cNvSpPr>
              <p:nvPr/>
            </p:nvSpPr>
            <p:spPr bwMode="auto">
              <a:xfrm rot="-8328319">
                <a:off x="4260" y="258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6" name="Rectangle 300"/>
              <p:cNvSpPr>
                <a:spLocks noChangeAspect="1" noChangeArrowheads="1"/>
              </p:cNvSpPr>
              <p:nvPr/>
            </p:nvSpPr>
            <p:spPr bwMode="auto">
              <a:xfrm rot="-8328319">
                <a:off x="4171" y="268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7" name="Rectangle 301"/>
              <p:cNvSpPr>
                <a:spLocks noChangeAspect="1" noChangeArrowheads="1"/>
              </p:cNvSpPr>
              <p:nvPr/>
            </p:nvSpPr>
            <p:spPr bwMode="auto">
              <a:xfrm rot="-134921">
                <a:off x="4154" y="2914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188" name="AutoShape 302"/>
              <p:cNvCxnSpPr>
                <a:cxnSpLocks noChangeAspect="1" noChangeShapeType="1"/>
                <a:stCxn id="187" idx="3"/>
                <a:endCxn id="187" idx="1"/>
              </p:cNvCxnSpPr>
              <p:nvPr/>
            </p:nvCxnSpPr>
            <p:spPr bwMode="auto">
              <a:xfrm flipH="1">
                <a:off x="4154" y="3061"/>
                <a:ext cx="43" cy="2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9" name="AutoShape 303"/>
              <p:cNvCxnSpPr>
                <a:cxnSpLocks noChangeAspect="1" noChangeShapeType="1"/>
                <a:stCxn id="187" idx="1"/>
                <a:endCxn id="187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0" name="AutoShape 304"/>
              <p:cNvCxnSpPr>
                <a:cxnSpLocks noChangeAspect="1" noChangeShapeType="1"/>
                <a:stCxn id="187" idx="1"/>
                <a:endCxn id="187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1" name="AutoShape 305"/>
              <p:cNvCxnSpPr>
                <a:cxnSpLocks noChangeAspect="1" noChangeShapeType="1"/>
                <a:stCxn id="187" idx="1"/>
                <a:endCxn id="187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2" name="AutoShape 306"/>
              <p:cNvCxnSpPr>
                <a:cxnSpLocks noChangeAspect="1" noChangeShapeType="1"/>
                <a:stCxn id="187" idx="1"/>
                <a:endCxn id="187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3" name="AutoShape 307"/>
              <p:cNvCxnSpPr>
                <a:cxnSpLocks noChangeAspect="1" noChangeShapeType="1"/>
                <a:stCxn id="180" idx="3"/>
                <a:endCxn id="180" idx="1"/>
              </p:cNvCxnSpPr>
              <p:nvPr/>
            </p:nvCxnSpPr>
            <p:spPr bwMode="auto">
              <a:xfrm>
                <a:off x="3817" y="2748"/>
                <a:ext cx="7" cy="43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4" name="AutoShape 308"/>
              <p:cNvCxnSpPr>
                <a:cxnSpLocks noChangeAspect="1" noChangeShapeType="1"/>
                <a:stCxn id="187" idx="1"/>
                <a:endCxn id="187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5" name="AutoShape 309"/>
              <p:cNvCxnSpPr>
                <a:cxnSpLocks noChangeAspect="1" noChangeShapeType="1"/>
                <a:stCxn id="187" idx="1"/>
                <a:endCxn id="187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6" name="AutoShape 310"/>
              <p:cNvCxnSpPr>
                <a:cxnSpLocks noChangeAspect="1" noChangeShapeType="1"/>
                <a:stCxn id="187" idx="1"/>
                <a:endCxn id="187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7" name="AutoShape 311"/>
              <p:cNvCxnSpPr>
                <a:cxnSpLocks noChangeAspect="1" noChangeShapeType="1"/>
              </p:cNvCxnSpPr>
              <p:nvPr/>
            </p:nvCxnSpPr>
            <p:spPr bwMode="auto">
              <a:xfrm rot="13271681" flipV="1">
                <a:off x="4050" y="305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8" name="AutoShape 312"/>
              <p:cNvCxnSpPr>
                <a:cxnSpLocks noChangeAspect="1" noChangeShapeType="1"/>
              </p:cNvCxnSpPr>
              <p:nvPr/>
            </p:nvCxnSpPr>
            <p:spPr bwMode="auto">
              <a:xfrm rot="-8328319" flipH="1" flipV="1">
                <a:off x="3824" y="2863"/>
                <a:ext cx="34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9" name="AutoShape 313"/>
              <p:cNvCxnSpPr>
                <a:cxnSpLocks noChangeAspect="1" noChangeShapeType="1"/>
                <a:stCxn id="180" idx="1"/>
                <a:endCxn id="180" idx="1"/>
              </p:cNvCxnSpPr>
              <p:nvPr/>
            </p:nvCxnSpPr>
            <p:spPr bwMode="auto">
              <a:xfrm>
                <a:off x="3824" y="2791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00" name="Line 314"/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279" y="260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1" name="Line 315"/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89" y="271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2" name="Line 316"/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00" y="2813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3" name="Line 317"/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218" y="255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4" name="Line 318"/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29" y="265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5" name="Line 319"/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039" y="275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6" name="Line 320"/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769" y="273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7" name="Line 321"/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901" y="271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8" name="Line 322"/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777" y="285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9" name="Line 323"/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909" y="282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10" name="Line 324"/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176" y="3094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11" name="Line 325"/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061" y="3102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12" name="Line 326"/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166" y="294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13" name="Line 327"/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051" y="295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14" name="Oval 328"/>
              <p:cNvSpPr>
                <a:spLocks noChangeAspect="1" noChangeArrowheads="1"/>
              </p:cNvSpPr>
              <p:nvPr/>
            </p:nvSpPr>
            <p:spPr bwMode="auto">
              <a:xfrm rot="-8328319">
                <a:off x="3898" y="2888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5" name="Oval 329"/>
              <p:cNvSpPr>
                <a:spLocks noChangeAspect="1" noChangeArrowheads="1"/>
              </p:cNvSpPr>
              <p:nvPr/>
            </p:nvSpPr>
            <p:spPr bwMode="auto">
              <a:xfrm rot="-8328319">
                <a:off x="4011" y="273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6" name="Oval 330"/>
              <p:cNvSpPr>
                <a:spLocks noChangeAspect="1" noChangeArrowheads="1"/>
              </p:cNvSpPr>
              <p:nvPr/>
            </p:nvSpPr>
            <p:spPr bwMode="auto">
              <a:xfrm rot="-8328319">
                <a:off x="4134" y="2842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7" name="Oval 331"/>
              <p:cNvSpPr>
                <a:spLocks noChangeAspect="1" noChangeArrowheads="1"/>
              </p:cNvSpPr>
              <p:nvPr/>
            </p:nvSpPr>
            <p:spPr bwMode="auto">
              <a:xfrm rot="-8328319">
                <a:off x="4009" y="298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8" name="Oval 332"/>
              <p:cNvSpPr>
                <a:spLocks noChangeAspect="1" noChangeArrowheads="1"/>
              </p:cNvSpPr>
              <p:nvPr/>
            </p:nvSpPr>
            <p:spPr bwMode="auto">
              <a:xfrm rot="-8328319">
                <a:off x="4100" y="263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9" name="Oval 333"/>
              <p:cNvSpPr>
                <a:spLocks noChangeAspect="1" noChangeArrowheads="1"/>
              </p:cNvSpPr>
              <p:nvPr/>
            </p:nvSpPr>
            <p:spPr bwMode="auto">
              <a:xfrm rot="-8328319">
                <a:off x="4065" y="267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0" name="Oval 334"/>
              <p:cNvSpPr>
                <a:spLocks noChangeAspect="1" noChangeArrowheads="1"/>
              </p:cNvSpPr>
              <p:nvPr/>
            </p:nvSpPr>
            <p:spPr bwMode="auto">
              <a:xfrm rot="-8328319">
                <a:off x="4223" y="2740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1" name="Oval 335"/>
              <p:cNvSpPr>
                <a:spLocks noChangeAspect="1" noChangeArrowheads="1"/>
              </p:cNvSpPr>
              <p:nvPr/>
            </p:nvSpPr>
            <p:spPr bwMode="auto">
              <a:xfrm rot="-8328319">
                <a:off x="4187" y="2781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2" name="Oval 336"/>
              <p:cNvSpPr>
                <a:spLocks noChangeAspect="1" noChangeArrowheads="1"/>
              </p:cNvSpPr>
              <p:nvPr/>
            </p:nvSpPr>
            <p:spPr bwMode="auto">
              <a:xfrm rot="-8328319">
                <a:off x="4189" y="2532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3" name="Oval 337"/>
              <p:cNvSpPr>
                <a:spLocks noChangeAspect="1" noChangeArrowheads="1"/>
              </p:cNvSpPr>
              <p:nvPr/>
            </p:nvSpPr>
            <p:spPr bwMode="auto">
              <a:xfrm rot="-8328319">
                <a:off x="4312" y="263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4" name="Line 338"/>
              <p:cNvSpPr>
                <a:spLocks noChangeAspect="1" noChangeShapeType="1"/>
              </p:cNvSpPr>
              <p:nvPr/>
            </p:nvSpPr>
            <p:spPr bwMode="auto">
              <a:xfrm rot="3556658">
                <a:off x="4846" y="2231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25" name="Line 339"/>
              <p:cNvSpPr>
                <a:spLocks noChangeAspect="1" noChangeShapeType="1"/>
              </p:cNvSpPr>
              <p:nvPr/>
            </p:nvSpPr>
            <p:spPr bwMode="auto">
              <a:xfrm rot="3556658">
                <a:off x="4865" y="1914"/>
                <a:ext cx="1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26" name="Line 340"/>
              <p:cNvSpPr>
                <a:spLocks noChangeAspect="1" noChangeShapeType="1"/>
              </p:cNvSpPr>
              <p:nvPr/>
            </p:nvSpPr>
            <p:spPr bwMode="auto">
              <a:xfrm rot="3556658" flipH="1">
                <a:off x="5059" y="2239"/>
                <a:ext cx="1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227" name="AutoShape 341"/>
              <p:cNvCxnSpPr>
                <a:cxnSpLocks noChangeAspect="1" noChangeShapeType="1"/>
                <a:stCxn id="236" idx="0"/>
                <a:endCxn id="232" idx="0"/>
              </p:cNvCxnSpPr>
              <p:nvPr/>
            </p:nvCxnSpPr>
            <p:spPr bwMode="auto">
              <a:xfrm>
                <a:off x="4748" y="2260"/>
                <a:ext cx="47" cy="79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28" name="Rectangle 342"/>
              <p:cNvSpPr>
                <a:spLocks noChangeAspect="1" noChangeArrowheads="1"/>
              </p:cNvSpPr>
              <p:nvPr/>
            </p:nvSpPr>
            <p:spPr bwMode="auto">
              <a:xfrm rot="3556658">
                <a:off x="4599" y="2375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9" name="Rectangle 343"/>
              <p:cNvSpPr>
                <a:spLocks noChangeAspect="1" noChangeArrowheads="1"/>
              </p:cNvSpPr>
              <p:nvPr/>
            </p:nvSpPr>
            <p:spPr bwMode="auto">
              <a:xfrm rot="5920532">
                <a:off x="5037" y="2148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0" name="Rectangle 344"/>
              <p:cNvSpPr>
                <a:spLocks noChangeAspect="1" noChangeArrowheads="1"/>
              </p:cNvSpPr>
              <p:nvPr/>
            </p:nvSpPr>
            <p:spPr bwMode="auto">
              <a:xfrm rot="5876067">
                <a:off x="5027" y="2262"/>
                <a:ext cx="43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1" name="Rectangle 345"/>
              <p:cNvSpPr>
                <a:spLocks noChangeAspect="1" noChangeArrowheads="1"/>
              </p:cNvSpPr>
              <p:nvPr/>
            </p:nvSpPr>
            <p:spPr bwMode="auto">
              <a:xfrm rot="3556658">
                <a:off x="4831" y="2237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2" name="Rectangle 346"/>
              <p:cNvSpPr>
                <a:spLocks noChangeAspect="1" noChangeArrowheads="1"/>
              </p:cNvSpPr>
              <p:nvPr/>
            </p:nvSpPr>
            <p:spPr bwMode="auto">
              <a:xfrm rot="3556658">
                <a:off x="4715" y="230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3" name="Rectangle 347"/>
              <p:cNvSpPr>
                <a:spLocks noChangeAspect="1" noChangeArrowheads="1"/>
              </p:cNvSpPr>
              <p:nvPr/>
            </p:nvSpPr>
            <p:spPr bwMode="auto">
              <a:xfrm rot="3556658">
                <a:off x="4785" y="215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4" name="Rectangle 348"/>
              <p:cNvSpPr>
                <a:spLocks noChangeAspect="1" noChangeArrowheads="1"/>
              </p:cNvSpPr>
              <p:nvPr/>
            </p:nvSpPr>
            <p:spPr bwMode="auto">
              <a:xfrm rot="-9849944">
                <a:off x="4892" y="188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5" name="Rectangle 349"/>
              <p:cNvSpPr>
                <a:spLocks noChangeAspect="1" noChangeArrowheads="1"/>
              </p:cNvSpPr>
              <p:nvPr/>
            </p:nvSpPr>
            <p:spPr bwMode="auto">
              <a:xfrm rot="3556658">
                <a:off x="4552" y="229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6" name="Rectangle 350"/>
              <p:cNvSpPr>
                <a:spLocks noChangeAspect="1" noChangeArrowheads="1"/>
              </p:cNvSpPr>
              <p:nvPr/>
            </p:nvSpPr>
            <p:spPr bwMode="auto">
              <a:xfrm rot="3556658">
                <a:off x="4669" y="222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7" name="Rectangle 351"/>
              <p:cNvSpPr>
                <a:spLocks noChangeAspect="1" noChangeArrowheads="1"/>
              </p:cNvSpPr>
              <p:nvPr/>
            </p:nvSpPr>
            <p:spPr bwMode="auto">
              <a:xfrm rot="-9849944">
                <a:off x="4780" y="1860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238" name="AutoShape 352"/>
              <p:cNvCxnSpPr>
                <a:cxnSpLocks noChangeAspect="1" noChangeShapeType="1"/>
                <a:stCxn id="237" idx="3"/>
                <a:endCxn id="237" idx="1"/>
              </p:cNvCxnSpPr>
              <p:nvPr/>
            </p:nvCxnSpPr>
            <p:spPr bwMode="auto">
              <a:xfrm>
                <a:off x="4781" y="2002"/>
                <a:ext cx="42" cy="12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9" name="AutoShape 353"/>
              <p:cNvCxnSpPr>
                <a:cxnSpLocks noChangeAspect="1" noChangeShapeType="1"/>
                <a:stCxn id="237" idx="1"/>
                <a:endCxn id="237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0" name="AutoShape 354"/>
              <p:cNvCxnSpPr>
                <a:cxnSpLocks noChangeAspect="1" noChangeShapeType="1"/>
                <a:stCxn id="237" idx="1"/>
                <a:endCxn id="237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1" name="AutoShape 355"/>
              <p:cNvCxnSpPr>
                <a:cxnSpLocks noChangeAspect="1" noChangeShapeType="1"/>
                <a:stCxn id="237" idx="1"/>
                <a:endCxn id="237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2" name="AutoShape 356"/>
              <p:cNvCxnSpPr>
                <a:cxnSpLocks noChangeAspect="1" noChangeShapeType="1"/>
                <a:stCxn id="237" idx="1"/>
                <a:endCxn id="237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3" name="AutoShape 357"/>
              <p:cNvCxnSpPr>
                <a:cxnSpLocks noChangeAspect="1" noChangeShapeType="1"/>
                <a:stCxn id="230" idx="3"/>
                <a:endCxn id="230" idx="1"/>
              </p:cNvCxnSpPr>
              <p:nvPr/>
            </p:nvCxnSpPr>
            <p:spPr bwMode="auto">
              <a:xfrm flipV="1">
                <a:off x="5046" y="2375"/>
                <a:ext cx="6" cy="43"/>
              </a:xfrm>
              <a:prstGeom prst="straightConnector1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4" name="AutoShape 358"/>
              <p:cNvCxnSpPr>
                <a:cxnSpLocks noChangeAspect="1" noChangeShapeType="1"/>
                <a:stCxn id="237" idx="1"/>
                <a:endCxn id="237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5" name="AutoShape 359"/>
              <p:cNvCxnSpPr>
                <a:cxnSpLocks noChangeAspect="1" noChangeShapeType="1"/>
                <a:stCxn id="237" idx="1"/>
                <a:endCxn id="237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6" name="AutoShape 360"/>
              <p:cNvCxnSpPr>
                <a:cxnSpLocks noChangeAspect="1" noChangeShapeType="1"/>
                <a:stCxn id="237" idx="1"/>
                <a:endCxn id="237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7" name="AutoShape 361"/>
              <p:cNvCxnSpPr>
                <a:cxnSpLocks noChangeAspect="1" noChangeShapeType="1"/>
              </p:cNvCxnSpPr>
              <p:nvPr/>
            </p:nvCxnSpPr>
            <p:spPr bwMode="auto">
              <a:xfrm rot="3556658" flipV="1">
                <a:off x="4893" y="201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8" name="AutoShape 362"/>
              <p:cNvCxnSpPr>
                <a:cxnSpLocks noChangeAspect="1" noChangeShapeType="1"/>
              </p:cNvCxnSpPr>
              <p:nvPr/>
            </p:nvCxnSpPr>
            <p:spPr bwMode="auto">
              <a:xfrm rot="3556658" flipH="1" flipV="1">
                <a:off x="5046" y="2274"/>
                <a:ext cx="34" cy="27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9" name="AutoShape 363"/>
              <p:cNvCxnSpPr>
                <a:cxnSpLocks noChangeAspect="1" noChangeShapeType="1"/>
                <a:stCxn id="230" idx="1"/>
                <a:endCxn id="230" idx="1"/>
              </p:cNvCxnSpPr>
              <p:nvPr/>
            </p:nvCxnSpPr>
            <p:spPr bwMode="auto">
              <a:xfrm>
                <a:off x="5052" y="237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50" name="Line 364"/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576" y="232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1" name="Line 365"/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694" y="225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2" name="Line 366"/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809" y="219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3" name="Line 367"/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618" y="239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4" name="Line 368"/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734" y="2329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5" name="Line 369"/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850" y="226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6" name="Line 370"/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5100" y="2363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7" name="Line 371"/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4967" y="2348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8" name="Line 372"/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5129" y="2252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9" name="Line 373"/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4995" y="223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60" name="Line 374"/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824" y="1898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61" name="Line 375"/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935" y="192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62" name="Line 376"/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786" y="2047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63" name="Line 377"/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897" y="207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64" name="Oval 378"/>
              <p:cNvSpPr>
                <a:spLocks noChangeAspect="1" noChangeArrowheads="1"/>
              </p:cNvSpPr>
              <p:nvPr/>
            </p:nvSpPr>
            <p:spPr bwMode="auto">
              <a:xfrm rot="3556658">
                <a:off x="4987" y="2226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5" name="Oval 379"/>
              <p:cNvSpPr>
                <a:spLocks noChangeAspect="1" noChangeArrowheads="1"/>
              </p:cNvSpPr>
              <p:nvPr/>
            </p:nvSpPr>
            <p:spPr bwMode="auto">
              <a:xfrm rot="3556658">
                <a:off x="4832" y="2336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6" name="Oval 380"/>
              <p:cNvSpPr>
                <a:spLocks noChangeAspect="1" noChangeArrowheads="1"/>
              </p:cNvSpPr>
              <p:nvPr/>
            </p:nvSpPr>
            <p:spPr bwMode="auto">
              <a:xfrm rot="3556658">
                <a:off x="4748" y="2197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7" name="Oval 381"/>
              <p:cNvSpPr>
                <a:spLocks noChangeAspect="1" noChangeArrowheads="1"/>
              </p:cNvSpPr>
              <p:nvPr/>
            </p:nvSpPr>
            <p:spPr bwMode="auto">
              <a:xfrm rot="3556658">
                <a:off x="4912" y="2100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8" name="Oval 382"/>
              <p:cNvSpPr>
                <a:spLocks noChangeAspect="1" noChangeArrowheads="1"/>
              </p:cNvSpPr>
              <p:nvPr/>
            </p:nvSpPr>
            <p:spPr bwMode="auto">
              <a:xfrm rot="3556658">
                <a:off x="4716" y="240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9" name="Oval 383"/>
              <p:cNvSpPr>
                <a:spLocks noChangeAspect="1" noChangeArrowheads="1"/>
              </p:cNvSpPr>
              <p:nvPr/>
            </p:nvSpPr>
            <p:spPr bwMode="auto">
              <a:xfrm rot="3556658">
                <a:off x="4762" y="2377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0" name="Oval 384"/>
              <p:cNvSpPr>
                <a:spLocks noChangeAspect="1" noChangeArrowheads="1"/>
              </p:cNvSpPr>
              <p:nvPr/>
            </p:nvSpPr>
            <p:spPr bwMode="auto">
              <a:xfrm rot="3556658">
                <a:off x="4633" y="2266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1" name="Oval 385"/>
              <p:cNvSpPr>
                <a:spLocks noChangeAspect="1" noChangeArrowheads="1"/>
              </p:cNvSpPr>
              <p:nvPr/>
            </p:nvSpPr>
            <p:spPr bwMode="auto">
              <a:xfrm rot="3556658">
                <a:off x="4679" y="223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2" name="Oval 386"/>
              <p:cNvSpPr>
                <a:spLocks noChangeAspect="1" noChangeArrowheads="1"/>
              </p:cNvSpPr>
              <p:nvPr/>
            </p:nvSpPr>
            <p:spPr bwMode="auto">
              <a:xfrm rot="3556658">
                <a:off x="4599" y="247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3" name="Oval 387"/>
              <p:cNvSpPr>
                <a:spLocks noChangeAspect="1" noChangeArrowheads="1"/>
              </p:cNvSpPr>
              <p:nvPr/>
            </p:nvSpPr>
            <p:spPr bwMode="auto">
              <a:xfrm rot="3556658">
                <a:off x="4517" y="233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4" name="Line 388"/>
              <p:cNvSpPr>
                <a:spLocks noChangeAspect="1" noChangeShapeType="1"/>
              </p:cNvSpPr>
              <p:nvPr/>
            </p:nvSpPr>
            <p:spPr bwMode="auto">
              <a:xfrm flipV="1">
                <a:off x="4458" y="2529"/>
                <a:ext cx="0" cy="136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75" name="Line 389"/>
              <p:cNvSpPr>
                <a:spLocks noChangeAspect="1" noChangeShapeType="1"/>
              </p:cNvSpPr>
              <p:nvPr/>
            </p:nvSpPr>
            <p:spPr bwMode="auto">
              <a:xfrm flipV="1">
                <a:off x="4350" y="2529"/>
                <a:ext cx="0" cy="10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76" name="Text Box 391"/>
              <p:cNvSpPr txBox="1">
                <a:spLocks noChangeAspect="1" noChangeArrowheads="1"/>
              </p:cNvSpPr>
              <p:nvPr/>
            </p:nvSpPr>
            <p:spPr bwMode="auto">
              <a:xfrm>
                <a:off x="4701" y="1781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7" name="Text Box 392"/>
              <p:cNvSpPr txBox="1">
                <a:spLocks noChangeAspect="1" noChangeArrowheads="1"/>
              </p:cNvSpPr>
              <p:nvPr/>
            </p:nvSpPr>
            <p:spPr bwMode="auto">
              <a:xfrm>
                <a:off x="4620" y="1915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8" name="Text Box 393"/>
              <p:cNvSpPr txBox="1">
                <a:spLocks noChangeAspect="1" noChangeArrowheads="1"/>
              </p:cNvSpPr>
              <p:nvPr/>
            </p:nvSpPr>
            <p:spPr bwMode="auto">
              <a:xfrm>
                <a:off x="4307" y="1713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9" name="Text Box 394"/>
              <p:cNvSpPr txBox="1">
                <a:spLocks noChangeAspect="1" noChangeArrowheads="1"/>
              </p:cNvSpPr>
              <p:nvPr/>
            </p:nvSpPr>
            <p:spPr bwMode="auto">
              <a:xfrm>
                <a:off x="4527" y="1984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0" name="Text Box 395"/>
              <p:cNvSpPr txBox="1">
                <a:spLocks noChangeAspect="1" noChangeArrowheads="1"/>
              </p:cNvSpPr>
              <p:nvPr/>
            </p:nvSpPr>
            <p:spPr bwMode="auto">
              <a:xfrm>
                <a:off x="4527" y="2092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1" name="Arc 396"/>
              <p:cNvSpPr>
                <a:spLocks noChangeAspect="1"/>
              </p:cNvSpPr>
              <p:nvPr/>
            </p:nvSpPr>
            <p:spPr bwMode="auto">
              <a:xfrm>
                <a:off x="4350" y="2477"/>
                <a:ext cx="107" cy="54"/>
              </a:xfrm>
              <a:custGeom>
                <a:avLst/>
                <a:gdLst>
                  <a:gd name="T0" fmla="*/ 0 w 43194"/>
                  <a:gd name="T1" fmla="*/ 0 h 21600"/>
                  <a:gd name="T2" fmla="*/ 0 w 43194"/>
                  <a:gd name="T3" fmla="*/ 0 h 21600"/>
                  <a:gd name="T4" fmla="*/ 0 w 43194"/>
                  <a:gd name="T5" fmla="*/ 0 h 2160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3194" h="21600" fill="none" extrusionOk="0">
                    <a:moveTo>
                      <a:pt x="-1" y="21109"/>
                    </a:moveTo>
                    <a:cubicBezTo>
                      <a:pt x="265" y="9374"/>
                      <a:pt x="9855" y="-1"/>
                      <a:pt x="21594" y="0"/>
                    </a:cubicBezTo>
                    <a:cubicBezTo>
                      <a:pt x="33523" y="0"/>
                      <a:pt x="43194" y="9670"/>
                      <a:pt x="43194" y="21600"/>
                    </a:cubicBezTo>
                  </a:path>
                  <a:path w="43194" h="21600" stroke="0" extrusionOk="0">
                    <a:moveTo>
                      <a:pt x="-1" y="21109"/>
                    </a:moveTo>
                    <a:cubicBezTo>
                      <a:pt x="265" y="9374"/>
                      <a:pt x="9855" y="-1"/>
                      <a:pt x="21594" y="0"/>
                    </a:cubicBezTo>
                    <a:cubicBezTo>
                      <a:pt x="33523" y="0"/>
                      <a:pt x="43194" y="9670"/>
                      <a:pt x="43194" y="21600"/>
                    </a:cubicBezTo>
                    <a:lnTo>
                      <a:pt x="21594" y="21600"/>
                    </a:lnTo>
                    <a:lnTo>
                      <a:pt x="-1" y="21109"/>
                    </a:lnTo>
                    <a:close/>
                  </a:path>
                </a:pathLst>
              </a:cu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382347427"/>
      </p:ext>
    </p:extLst>
  </p:cSld>
  <p:clrMapOvr>
    <a:masterClrMapping/>
  </p:clrMapOvr>
  <p:transition>
    <p:blinds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4" presetClass="entr" presetSubtype="3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0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7" dur="500"/>
                                        <p:tgtEl>
                                          <p:spTgt spid="1280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4" presetClass="entr" presetSubtype="3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0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12" dur="500"/>
                                        <p:tgtEl>
                                          <p:spTgt spid="1280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4" presetClass="entr" presetSubtype="3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0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17" dur="500"/>
                                        <p:tgtEl>
                                          <p:spTgt spid="1280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00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2800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12800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 nodeType="clickPar">
                      <p:stCondLst>
                        <p:cond delay="indefinite"/>
                      </p:stCondLst>
                      <p:childTnLst>
                        <p:par>
                          <p:cTn id="2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6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00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12800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2800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 nodeType="clickPar">
                      <p:stCondLst>
                        <p:cond delay="indefinite"/>
                      </p:stCondLst>
                      <p:childTnLst>
                        <p:par>
                          <p:cTn id="3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2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00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12800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12800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 nodeType="clickPar">
                      <p:stCondLst>
                        <p:cond delay="indefinite"/>
                      </p:stCondLst>
                      <p:childTnLst>
                        <p:par>
                          <p:cTn id="3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8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00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12800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12800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 nodeType="clickPar">
                      <p:stCondLst>
                        <p:cond delay="indefinite"/>
                      </p:stCondLst>
                      <p:childTnLst>
                        <p:par>
                          <p:cTn id="4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4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00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12800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12800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 nodeType="clickPar">
                      <p:stCondLst>
                        <p:cond delay="indefinite"/>
                      </p:stCondLst>
                      <p:childTnLst>
                        <p:par>
                          <p:cTn id="4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0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00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12800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12800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" fill="hold" nodeType="clickPar">
                      <p:stCondLst>
                        <p:cond delay="indefinite"/>
                      </p:stCondLst>
                      <p:childTnLst>
                        <p:par>
                          <p:cTn id="5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6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00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12800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12800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8003" grpId="0" build="p"/>
      <p:bldP spid="128004" grpId="0" animBg="1" autoUpdateAnimBg="0"/>
      <p:bldP spid="128005" grpId="0" animBg="1" autoUpdateAnimBg="0"/>
      <p:bldP spid="128006" grpId="0" animBg="1" autoUpdateAnimBg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0050" name="Rectangle 2"/>
          <p:cNvSpPr>
            <a:spLocks noChangeArrowheads="1"/>
          </p:cNvSpPr>
          <p:nvPr/>
        </p:nvSpPr>
        <p:spPr bwMode="auto">
          <a:xfrm>
            <a:off x="2262721" y="265113"/>
            <a:ext cx="771525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000000"/>
                  </a:outerShdw>
                </a:effectLst>
              </a14:hiddenEffects>
            </a:ext>
          </a:extLst>
        </p:spPr>
        <p:txBody>
          <a:bodyPr lIns="90488" tIns="44450" rIns="90488" bIns="44450" anchor="ctr"/>
          <a:lstStyle>
            <a:lvl1pPr>
              <a:defRPr sz="3800" b="1">
                <a:solidFill>
                  <a:srgbClr val="0072C6"/>
                </a:solidFill>
                <a:latin typeface="Arial" panose="020B0604020202020204" pitchFamily="34" charset="0"/>
              </a:defRPr>
            </a:lvl1pPr>
            <a:lvl2pPr>
              <a:defRPr sz="3800" b="1">
                <a:solidFill>
                  <a:srgbClr val="0072C6"/>
                </a:solidFill>
                <a:latin typeface="Arial" panose="020B0604020202020204" pitchFamily="34" charset="0"/>
              </a:defRPr>
            </a:lvl2pPr>
            <a:lvl3pPr>
              <a:defRPr sz="3800" b="1">
                <a:solidFill>
                  <a:srgbClr val="0072C6"/>
                </a:solidFill>
                <a:latin typeface="Arial" panose="020B0604020202020204" pitchFamily="34" charset="0"/>
              </a:defRPr>
            </a:lvl3pPr>
            <a:lvl4pPr>
              <a:defRPr sz="3800" b="1">
                <a:solidFill>
                  <a:srgbClr val="0072C6"/>
                </a:solidFill>
                <a:latin typeface="Arial" panose="020B0604020202020204" pitchFamily="34" charset="0"/>
              </a:defRPr>
            </a:lvl4pPr>
            <a:lvl5pPr>
              <a:defRPr sz="3800" b="1">
                <a:solidFill>
                  <a:srgbClr val="0072C6"/>
                </a:solidFill>
                <a:latin typeface="Arial" panose="020B0604020202020204" pitchFamily="34" charset="0"/>
              </a:defRPr>
            </a:lvl5pPr>
            <a:lvl6pPr marL="457200" defTabSz="457200" fontAlgn="base">
              <a:spcBef>
                <a:spcPct val="0"/>
              </a:spcBef>
              <a:spcAft>
                <a:spcPct val="0"/>
              </a:spcAft>
              <a:defRPr sz="3800" b="1">
                <a:solidFill>
                  <a:srgbClr val="0072C6"/>
                </a:solidFill>
                <a:latin typeface="Arial" panose="020B0604020202020204" pitchFamily="34" charset="0"/>
              </a:defRPr>
            </a:lvl6pPr>
            <a:lvl7pPr marL="914400" defTabSz="457200" fontAlgn="base">
              <a:spcBef>
                <a:spcPct val="0"/>
              </a:spcBef>
              <a:spcAft>
                <a:spcPct val="0"/>
              </a:spcAft>
              <a:defRPr sz="3800" b="1">
                <a:solidFill>
                  <a:srgbClr val="0072C6"/>
                </a:solidFill>
                <a:latin typeface="Arial" panose="020B0604020202020204" pitchFamily="34" charset="0"/>
              </a:defRPr>
            </a:lvl7pPr>
            <a:lvl8pPr marL="1371600" defTabSz="457200" fontAlgn="base">
              <a:spcBef>
                <a:spcPct val="0"/>
              </a:spcBef>
              <a:spcAft>
                <a:spcPct val="0"/>
              </a:spcAft>
              <a:defRPr sz="3800" b="1">
                <a:solidFill>
                  <a:srgbClr val="0072C6"/>
                </a:solidFill>
                <a:latin typeface="Arial" panose="020B0604020202020204" pitchFamily="34" charset="0"/>
              </a:defRPr>
            </a:lvl8pPr>
            <a:lvl9pPr marL="1828800" defTabSz="457200" fontAlgn="base">
              <a:spcBef>
                <a:spcPct val="0"/>
              </a:spcBef>
              <a:spcAft>
                <a:spcPct val="0"/>
              </a:spcAft>
              <a:defRPr sz="3800" b="1">
                <a:solidFill>
                  <a:srgbClr val="0072C6"/>
                </a:solidFill>
                <a:latin typeface="Arial" panose="020B0604020202020204" pitchFamily="34" charset="0"/>
              </a:defRPr>
            </a:lvl9pPr>
          </a:lstStyle>
          <a:p>
            <a:pPr algn="ctr"/>
            <a:r>
              <a:rPr lang="en-US" altLang="en-US" sz="44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Fluidics.</a:t>
            </a:r>
          </a:p>
        </p:txBody>
      </p:sp>
      <p:sp>
        <p:nvSpPr>
          <p:cNvPr id="130051" name="Rectangle 3"/>
          <p:cNvSpPr>
            <a:spLocks noChangeArrowheads="1"/>
          </p:cNvSpPr>
          <p:nvPr/>
        </p:nvSpPr>
        <p:spPr bwMode="auto">
          <a:xfrm>
            <a:off x="2200275" y="1680286"/>
            <a:ext cx="7791450" cy="3981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0488" tIns="44450" rIns="90488" bIns="44450"/>
          <a:lstStyle>
            <a:lvl1pPr marL="177800" indent="-177800">
              <a:spcBef>
                <a:spcPts val="800"/>
              </a:spcBef>
              <a:spcAft>
                <a:spcPts val="800"/>
              </a:spcAft>
              <a:buClr>
                <a:srgbClr val="0072C6"/>
              </a:buClr>
              <a:buFont typeface="Arial" panose="020B0604020202020204" pitchFamily="34" charset="0"/>
              <a:buChar char="•"/>
              <a:defRPr sz="2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47675" indent="-269875">
              <a:spcBef>
                <a:spcPts val="400"/>
              </a:spcBef>
              <a:buFont typeface="Arial" panose="020B0604020202020204" pitchFamily="34" charset="0"/>
              <a:buChar char="–"/>
              <a:defRPr sz="2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625475" indent="-177800">
              <a:spcBef>
                <a:spcPts val="400"/>
              </a:spcBef>
              <a:buFont typeface="Lucida Grande"/>
              <a:buChar char="–"/>
              <a:defRPr sz="2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895350" indent="-269875">
              <a:spcBef>
                <a:spcPts val="400"/>
              </a:spcBef>
              <a:buFont typeface="Lucida Grande"/>
              <a:buChar char="–"/>
              <a:defRPr sz="2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165225" indent="-269875">
              <a:spcBef>
                <a:spcPts val="400"/>
              </a:spcBef>
              <a:buFont typeface="Lucida Grande"/>
              <a:buChar char="–"/>
              <a:defRPr sz="2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1622425" indent="-269875" defTabSz="457200" fontAlgn="base">
              <a:spcBef>
                <a:spcPts val="400"/>
              </a:spcBef>
              <a:spcAft>
                <a:spcPct val="0"/>
              </a:spcAft>
              <a:buFont typeface="Lucida Grande"/>
              <a:buChar char="–"/>
              <a:defRPr sz="2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079625" indent="-269875" defTabSz="457200" fontAlgn="base">
              <a:spcBef>
                <a:spcPts val="400"/>
              </a:spcBef>
              <a:spcAft>
                <a:spcPct val="0"/>
              </a:spcAft>
              <a:buFont typeface="Lucida Grande"/>
              <a:buChar char="–"/>
              <a:defRPr sz="2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2536825" indent="-269875" defTabSz="457200" fontAlgn="base">
              <a:spcBef>
                <a:spcPts val="400"/>
              </a:spcBef>
              <a:spcAft>
                <a:spcPct val="0"/>
              </a:spcAft>
              <a:buFont typeface="Lucida Grande"/>
              <a:buChar char="–"/>
              <a:defRPr sz="2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2994025" indent="-269875" defTabSz="457200" fontAlgn="base">
              <a:spcBef>
                <a:spcPts val="400"/>
              </a:spcBef>
              <a:spcAft>
                <a:spcPct val="0"/>
              </a:spcAft>
              <a:buFont typeface="Lucida Grande"/>
              <a:buChar char="–"/>
              <a:defRPr sz="2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buClrTx/>
              <a:buFont typeface="Wingdings" panose="05000000000000000000" pitchFamily="2" charset="2"/>
              <a:buChar char="§"/>
            </a:pPr>
            <a:r>
              <a:rPr lang="en-US" altLang="en-US" sz="2400" b="1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Need to have cells </a:t>
            </a:r>
            <a:r>
              <a:rPr lang="en-US" altLang="en-US" sz="2400" b="1" i="1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in suspension</a:t>
            </a:r>
            <a:r>
              <a:rPr lang="en-US" altLang="en-US" sz="2400" b="1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flow in single file through an illuminated volume.</a:t>
            </a:r>
          </a:p>
          <a:p>
            <a:pPr>
              <a:buClrTx/>
              <a:buFont typeface="Wingdings" panose="05000000000000000000" pitchFamily="2" charset="2"/>
              <a:buChar char="§"/>
            </a:pPr>
            <a:endParaRPr lang="en-US" altLang="en-US" sz="2400" b="1" dirty="0"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>
              <a:buClrTx/>
              <a:buFont typeface="Wingdings" panose="05000000000000000000" pitchFamily="2" charset="2"/>
              <a:buChar char="§"/>
            </a:pPr>
            <a:r>
              <a:rPr lang="en-US" altLang="en-US" sz="2400" b="1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In most instruments, this is accomplished by injecting a sample into a sheath fluid as it passes through a small (50-300 µm) orifice.</a:t>
            </a:r>
          </a:p>
        </p:txBody>
      </p:sp>
      <p:grpSp>
        <p:nvGrpSpPr>
          <p:cNvPr id="4" name="Group 3"/>
          <p:cNvGrpSpPr/>
          <p:nvPr/>
        </p:nvGrpSpPr>
        <p:grpSpPr>
          <a:xfrm>
            <a:off x="0" y="5607698"/>
            <a:ext cx="12192000" cy="1250302"/>
            <a:chOff x="0" y="5607698"/>
            <a:chExt cx="12192000" cy="1250302"/>
          </a:xfrm>
        </p:grpSpPr>
        <p:sp>
          <p:nvSpPr>
            <p:cNvPr id="5" name="Rectangle 4"/>
            <p:cNvSpPr/>
            <p:nvPr/>
          </p:nvSpPr>
          <p:spPr>
            <a:xfrm>
              <a:off x="0" y="5607698"/>
              <a:ext cx="12192000" cy="1250302"/>
            </a:xfrm>
            <a:prstGeom prst="rect">
              <a:avLst/>
            </a:prstGeom>
            <a:solidFill>
              <a:srgbClr val="FFF6D9"/>
            </a:solidFill>
            <a:ln>
              <a:gradFill>
                <a:gsLst>
                  <a:gs pos="0">
                    <a:schemeClr val="accent1">
                      <a:lumMod val="5000"/>
                      <a:lumOff val="95000"/>
                    </a:schemeClr>
                  </a:gs>
                  <a:gs pos="74000">
                    <a:schemeClr val="accent1">
                      <a:lumMod val="45000"/>
                      <a:lumOff val="55000"/>
                    </a:schemeClr>
                  </a:gs>
                  <a:gs pos="40000">
                    <a:schemeClr val="accent1">
                      <a:lumMod val="45000"/>
                      <a:lumOff val="55000"/>
                    </a:schemeClr>
                  </a:gs>
                  <a:gs pos="100000">
                    <a:schemeClr val="accent1">
                      <a:lumMod val="30000"/>
                      <a:lumOff val="70000"/>
                    </a:schemeClr>
                  </a:gs>
                </a:gsLst>
                <a:lin ang="5400000" scaled="1"/>
              </a:gradFill>
            </a:ln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GB" sz="2400" b="1" dirty="0">
                  <a:solidFill>
                    <a:srgbClr val="FF0000"/>
                  </a:solidFill>
                </a:rPr>
                <a:t>				Malcolm Needs CSci FIBMS FBBTS</a:t>
              </a:r>
            </a:p>
          </p:txBody>
        </p:sp>
        <p:sp>
          <p:nvSpPr>
            <p:cNvPr id="6" name="Oval 5"/>
            <p:cNvSpPr>
              <a:spLocks noChangeAspect="1"/>
            </p:cNvSpPr>
            <p:nvPr/>
          </p:nvSpPr>
          <p:spPr bwMode="auto">
            <a:xfrm rot="5400000">
              <a:off x="281710" y="5734174"/>
              <a:ext cx="972015" cy="971652"/>
            </a:xfrm>
            <a:prstGeom prst="ellipse">
              <a:avLst/>
            </a:prstGeom>
            <a:solidFill>
              <a:srgbClr val="FF1111">
                <a:alpha val="93333"/>
              </a:srgbClr>
            </a:solidFill>
            <a:ln w="38100" cap="flat" cmpd="sng" algn="ctr">
              <a:solidFill>
                <a:srgbClr val="C00000"/>
              </a:solidFill>
              <a:prstDash val="solid"/>
              <a:round/>
              <a:headEnd type="none" w="med" len="med"/>
              <a:tailEnd type="none" w="med" len="med"/>
            </a:ln>
            <a:effectLst>
              <a:outerShdw sx="1000" sy="1000" algn="ctr" rotWithShape="0">
                <a:srgbClr val="000000"/>
              </a:outerShdw>
              <a:reflection endPos="0" dir="5400000" sy="-100000" algn="bl" rotWithShape="0"/>
            </a:effectLst>
            <a:scene3d>
              <a:camera prst="obliqueBottomRight"/>
              <a:lightRig rig="threePt" dir="t"/>
            </a:scene3d>
            <a:sp3d>
              <a:bevelT w="254000" prst="slope"/>
              <a:bevelB w="114300" prst="artDeco"/>
            </a:sp3d>
          </p:spPr>
          <p:txBody>
            <a:bodyPr/>
            <a:lstStyle/>
            <a:p>
              <a:pPr defTabSz="914400" eaLnBrk="0" hangingPunct="0">
                <a:defRPr/>
              </a:pPr>
              <a:endParaRPr lang="en-GB" sz="2400">
                <a:latin typeface="Times New Roman" charset="0"/>
                <a:cs typeface="+mn-cs"/>
              </a:endParaRPr>
            </a:p>
          </p:txBody>
        </p:sp>
        <p:grpSp>
          <p:nvGrpSpPr>
            <p:cNvPr id="7" name="Group 7"/>
            <p:cNvGrpSpPr>
              <a:grpSpLocks noChangeAspect="1"/>
            </p:cNvGrpSpPr>
            <p:nvPr/>
          </p:nvGrpSpPr>
          <p:grpSpPr bwMode="auto">
            <a:xfrm>
              <a:off x="1446003" y="6071153"/>
              <a:ext cx="463617" cy="516607"/>
              <a:chOff x="2839" y="1944"/>
              <a:chExt cx="596" cy="664"/>
            </a:xfrm>
          </p:grpSpPr>
          <p:sp>
            <p:nvSpPr>
              <p:cNvPr id="279" name="Line 8"/>
              <p:cNvSpPr>
                <a:spLocks noChangeAspect="1" noChangeShapeType="1"/>
              </p:cNvSpPr>
              <p:nvPr/>
            </p:nvSpPr>
            <p:spPr bwMode="auto">
              <a:xfrm rot="2543020">
                <a:off x="3080" y="2403"/>
                <a:ext cx="90" cy="6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0" name="Line 9"/>
              <p:cNvSpPr>
                <a:spLocks noChangeAspect="1" noChangeShapeType="1"/>
              </p:cNvSpPr>
              <p:nvPr/>
            </p:nvSpPr>
            <p:spPr bwMode="auto">
              <a:xfrm rot="2543020" flipH="1">
                <a:off x="2927" y="2250"/>
                <a:ext cx="60" cy="6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1" name="Line 10"/>
              <p:cNvSpPr>
                <a:spLocks noChangeAspect="1" noChangeShapeType="1"/>
              </p:cNvSpPr>
              <p:nvPr/>
            </p:nvSpPr>
            <p:spPr bwMode="auto">
              <a:xfrm rot="2543020">
                <a:off x="2969" y="2374"/>
                <a:ext cx="9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2" name="Line 11"/>
              <p:cNvSpPr>
                <a:spLocks noChangeAspect="1" noChangeShapeType="1"/>
              </p:cNvSpPr>
              <p:nvPr/>
            </p:nvSpPr>
            <p:spPr bwMode="auto">
              <a:xfrm rot="2543020">
                <a:off x="2989" y="2352"/>
                <a:ext cx="9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3" name="Rectangle 12"/>
              <p:cNvSpPr>
                <a:spLocks noChangeAspect="1" noChangeArrowheads="1"/>
              </p:cNvSpPr>
              <p:nvPr/>
            </p:nvSpPr>
            <p:spPr bwMode="auto">
              <a:xfrm rot="4906894">
                <a:off x="3231" y="2177"/>
                <a:ext cx="50" cy="30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4" name="Rectangle 13"/>
              <p:cNvSpPr>
                <a:spLocks noChangeAspect="1" noChangeArrowheads="1"/>
              </p:cNvSpPr>
              <p:nvPr/>
            </p:nvSpPr>
            <p:spPr bwMode="auto">
              <a:xfrm rot="4862429">
                <a:off x="3258" y="2301"/>
                <a:ext cx="49" cy="30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5" name="Rectangle 14"/>
              <p:cNvSpPr>
                <a:spLocks noChangeAspect="1" noChangeArrowheads="1"/>
              </p:cNvSpPr>
              <p:nvPr/>
            </p:nvSpPr>
            <p:spPr bwMode="auto">
              <a:xfrm rot="2543020">
                <a:off x="3017" y="2344"/>
                <a:ext cx="50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6" name="Rectangle 15"/>
              <p:cNvSpPr>
                <a:spLocks noChangeAspect="1" noChangeArrowheads="1"/>
              </p:cNvSpPr>
              <p:nvPr/>
            </p:nvSpPr>
            <p:spPr bwMode="auto">
              <a:xfrm rot="2543020">
                <a:off x="2915" y="2456"/>
                <a:ext cx="50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7" name="Rectangle 16"/>
              <p:cNvSpPr>
                <a:spLocks noChangeAspect="1" noChangeArrowheads="1"/>
              </p:cNvSpPr>
              <p:nvPr/>
            </p:nvSpPr>
            <p:spPr bwMode="auto">
              <a:xfrm rot="2543020">
                <a:off x="2942" y="2275"/>
                <a:ext cx="49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8" name="Rectangle 17"/>
              <p:cNvSpPr>
                <a:spLocks noChangeAspect="1" noChangeArrowheads="1"/>
              </p:cNvSpPr>
              <p:nvPr/>
            </p:nvSpPr>
            <p:spPr bwMode="auto">
              <a:xfrm rot="10736418">
                <a:off x="2996" y="1944"/>
                <a:ext cx="49" cy="3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9" name="Rectangle 18"/>
              <p:cNvSpPr>
                <a:spLocks noChangeAspect="1" noChangeArrowheads="1"/>
              </p:cNvSpPr>
              <p:nvPr/>
            </p:nvSpPr>
            <p:spPr bwMode="auto">
              <a:xfrm rot="2543020">
                <a:off x="2839" y="2388"/>
                <a:ext cx="49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90" name="Rectangle 19"/>
              <p:cNvSpPr>
                <a:spLocks noChangeAspect="1" noChangeArrowheads="1"/>
              </p:cNvSpPr>
              <p:nvPr/>
            </p:nvSpPr>
            <p:spPr bwMode="auto">
              <a:xfrm rot="10736418">
                <a:off x="2867" y="1950"/>
                <a:ext cx="49" cy="3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291" name="AutoShape 20"/>
              <p:cNvCxnSpPr>
                <a:cxnSpLocks noChangeAspect="1" noChangeShapeType="1"/>
                <a:stCxn id="290" idx="3"/>
                <a:endCxn id="290" idx="1"/>
              </p:cNvCxnSpPr>
              <p:nvPr/>
            </p:nvCxnSpPr>
            <p:spPr bwMode="auto">
              <a:xfrm>
                <a:off x="2868" y="2118"/>
                <a:ext cx="49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2" name="AutoShape 21"/>
              <p:cNvCxnSpPr>
                <a:cxnSpLocks noChangeAspect="1" noChangeShapeType="1"/>
                <a:stCxn id="290" idx="1"/>
                <a:endCxn id="290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3" name="AutoShape 22"/>
              <p:cNvCxnSpPr>
                <a:cxnSpLocks noChangeAspect="1" noChangeShapeType="1"/>
                <a:stCxn id="290" idx="1"/>
                <a:endCxn id="290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4" name="AutoShape 23"/>
              <p:cNvCxnSpPr>
                <a:cxnSpLocks noChangeAspect="1" noChangeShapeType="1"/>
                <a:stCxn id="290" idx="1"/>
                <a:endCxn id="290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5" name="AutoShape 24"/>
              <p:cNvCxnSpPr>
                <a:cxnSpLocks noChangeAspect="1" noChangeShapeType="1"/>
                <a:stCxn id="290" idx="1"/>
                <a:endCxn id="290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6" name="AutoShape 25"/>
              <p:cNvCxnSpPr>
                <a:cxnSpLocks noChangeAspect="1" noChangeShapeType="1"/>
                <a:stCxn id="284" idx="3"/>
                <a:endCxn id="284" idx="1"/>
              </p:cNvCxnSpPr>
              <p:nvPr/>
            </p:nvCxnSpPr>
            <p:spPr bwMode="auto">
              <a:xfrm flipH="1" flipV="1">
                <a:off x="3280" y="2430"/>
                <a:ext cx="8" cy="4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7" name="AutoShape 26"/>
              <p:cNvCxnSpPr>
                <a:cxnSpLocks noChangeAspect="1" noChangeShapeType="1"/>
                <a:stCxn id="290" idx="1"/>
                <a:endCxn id="290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8" name="AutoShape 27"/>
              <p:cNvCxnSpPr>
                <a:cxnSpLocks noChangeAspect="1" noChangeShapeType="1"/>
                <a:stCxn id="290" idx="1"/>
                <a:endCxn id="290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9" name="AutoShape 28"/>
              <p:cNvCxnSpPr>
                <a:cxnSpLocks noChangeAspect="1" noChangeShapeType="1"/>
                <a:stCxn id="290" idx="1"/>
                <a:endCxn id="290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00" name="AutoShape 29"/>
              <p:cNvCxnSpPr>
                <a:cxnSpLocks noChangeAspect="1" noChangeShapeType="1"/>
              </p:cNvCxnSpPr>
              <p:nvPr/>
            </p:nvCxnSpPr>
            <p:spPr bwMode="auto">
              <a:xfrm rot="2543020" flipV="1">
                <a:off x="2997" y="2091"/>
                <a:ext cx="36" cy="34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01" name="AutoShape 30"/>
              <p:cNvCxnSpPr>
                <a:cxnSpLocks noChangeAspect="1" noChangeShapeType="1"/>
              </p:cNvCxnSpPr>
              <p:nvPr/>
            </p:nvCxnSpPr>
            <p:spPr bwMode="auto">
              <a:xfrm rot="2543020" flipH="1" flipV="1">
                <a:off x="3243" y="2317"/>
                <a:ext cx="38" cy="31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02" name="AutoShape 31"/>
              <p:cNvCxnSpPr>
                <a:cxnSpLocks noChangeAspect="1" noChangeShapeType="1"/>
                <a:stCxn id="284" idx="1"/>
                <a:endCxn id="284" idx="1"/>
              </p:cNvCxnSpPr>
              <p:nvPr/>
            </p:nvCxnSpPr>
            <p:spPr bwMode="auto">
              <a:xfrm>
                <a:off x="3280" y="2430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303" name="Line 32"/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868" y="2421"/>
                <a:ext cx="0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4" name="Line 33"/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970" y="2309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5" name="Line 34"/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935" y="2482"/>
                <a:ext cx="0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6" name="Line 35"/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3038" y="2370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7" name="Line 36"/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339" y="2399"/>
                <a:ext cx="1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8" name="Line 37"/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191" y="2427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9" name="Line 38"/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335" y="2270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0" name="Line 39"/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185" y="2299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1" name="Line 40"/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2893" y="1991"/>
                <a:ext cx="1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2" name="Line 41"/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3021" y="1984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3" name="Line 42"/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2900" y="2163"/>
                <a:ext cx="1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4" name="Line 43"/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3029" y="2156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5" name="Oval 44"/>
              <p:cNvSpPr>
                <a:spLocks noChangeAspect="1" noChangeArrowheads="1"/>
              </p:cNvSpPr>
              <p:nvPr/>
            </p:nvSpPr>
            <p:spPr bwMode="auto">
              <a:xfrm rot="2543020">
                <a:off x="2991" y="2406"/>
                <a:ext cx="20" cy="2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16" name="Oval 45"/>
              <p:cNvSpPr>
                <a:spLocks noChangeAspect="1" noChangeArrowheads="1"/>
              </p:cNvSpPr>
              <p:nvPr/>
            </p:nvSpPr>
            <p:spPr bwMode="auto">
              <a:xfrm rot="2543020">
                <a:off x="2964" y="2382"/>
                <a:ext cx="20" cy="2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</p:grpSp>
        <p:grpSp>
          <p:nvGrpSpPr>
            <p:cNvPr id="8" name="Group 397"/>
            <p:cNvGrpSpPr>
              <a:grpSpLocks noChangeAspect="1"/>
            </p:cNvGrpSpPr>
            <p:nvPr/>
          </p:nvGrpSpPr>
          <p:grpSpPr bwMode="auto">
            <a:xfrm>
              <a:off x="1982621" y="5735053"/>
              <a:ext cx="1024036" cy="1019723"/>
              <a:chOff x="3600" y="1632"/>
              <a:chExt cx="1594" cy="1587"/>
            </a:xfrm>
          </p:grpSpPr>
          <p:sp>
            <p:nvSpPr>
              <p:cNvPr id="9" name="Line 141"/>
              <p:cNvSpPr>
                <a:spLocks noChangeAspect="1" noChangeShapeType="1"/>
              </p:cNvSpPr>
              <p:nvPr/>
            </p:nvSpPr>
            <p:spPr bwMode="auto">
              <a:xfrm>
                <a:off x="4215" y="171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0" name="Line 142"/>
              <p:cNvSpPr>
                <a:spLocks noChangeAspect="1" noChangeShapeType="1"/>
              </p:cNvSpPr>
              <p:nvPr/>
            </p:nvSpPr>
            <p:spPr bwMode="auto">
              <a:xfrm flipH="1">
                <a:off x="4593" y="171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1" name="Rectangle 126"/>
              <p:cNvSpPr>
                <a:spLocks noChangeAspect="1" noChangeArrowheads="1"/>
              </p:cNvSpPr>
              <p:nvPr/>
            </p:nvSpPr>
            <p:spPr bwMode="auto">
              <a:xfrm rot="8193398">
                <a:off x="4242" y="1632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" name="Rectangle 127"/>
              <p:cNvSpPr>
                <a:spLocks noChangeAspect="1" noChangeArrowheads="1"/>
              </p:cNvSpPr>
              <p:nvPr/>
            </p:nvSpPr>
            <p:spPr bwMode="auto">
              <a:xfrm rot="2363874">
                <a:off x="4528" y="1647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" name="Rectangle 128"/>
              <p:cNvSpPr>
                <a:spLocks noChangeAspect="1" noChangeArrowheads="1"/>
              </p:cNvSpPr>
              <p:nvPr/>
            </p:nvSpPr>
            <p:spPr bwMode="auto">
              <a:xfrm>
                <a:off x="4217" y="1672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4" name="Line 129"/>
              <p:cNvSpPr>
                <a:spLocks noChangeAspect="1" noChangeShapeType="1"/>
              </p:cNvSpPr>
              <p:nvPr/>
            </p:nvSpPr>
            <p:spPr bwMode="auto">
              <a:xfrm flipH="1" flipV="1">
                <a:off x="4107" y="2362"/>
                <a:ext cx="27" cy="29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5" name="Line 130"/>
              <p:cNvSpPr>
                <a:spLocks noChangeAspect="1" noChangeShapeType="1"/>
              </p:cNvSpPr>
              <p:nvPr/>
            </p:nvSpPr>
            <p:spPr bwMode="auto">
              <a:xfrm flipH="1">
                <a:off x="4215" y="2741"/>
                <a:ext cx="378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6" name="Line 131"/>
              <p:cNvSpPr>
                <a:spLocks noChangeAspect="1" noChangeShapeType="1"/>
              </p:cNvSpPr>
              <p:nvPr/>
            </p:nvSpPr>
            <p:spPr bwMode="auto">
              <a:xfrm flipH="1">
                <a:off x="4674" y="2389"/>
                <a:ext cx="28" cy="29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7" name="Line 132"/>
              <p:cNvSpPr>
                <a:spLocks noChangeAspect="1" noChangeShapeType="1"/>
              </p:cNvSpPr>
              <p:nvPr/>
            </p:nvSpPr>
            <p:spPr bwMode="auto">
              <a:xfrm>
                <a:off x="4485" y="2146"/>
                <a:ext cx="162" cy="162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8" name="Line 133"/>
              <p:cNvSpPr>
                <a:spLocks noChangeAspect="1" noChangeShapeType="1"/>
              </p:cNvSpPr>
              <p:nvPr/>
            </p:nvSpPr>
            <p:spPr bwMode="auto">
              <a:xfrm flipH="1">
                <a:off x="4161" y="2146"/>
                <a:ext cx="189" cy="135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9" name="Line 134"/>
              <p:cNvSpPr>
                <a:spLocks noChangeAspect="1" noChangeShapeType="1"/>
              </p:cNvSpPr>
              <p:nvPr/>
            </p:nvSpPr>
            <p:spPr bwMode="auto">
              <a:xfrm flipH="1">
                <a:off x="4458" y="2660"/>
                <a:ext cx="27" cy="0"/>
              </a:xfrm>
              <a:prstGeom prst="line">
                <a:avLst/>
              </a:prstGeom>
              <a:noFill/>
              <a:ln w="28575">
                <a:solidFill>
                  <a:schemeClr val="hlink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" name="Line 135"/>
              <p:cNvSpPr>
                <a:spLocks noChangeAspect="1" noChangeShapeType="1"/>
              </p:cNvSpPr>
              <p:nvPr/>
            </p:nvSpPr>
            <p:spPr bwMode="auto">
              <a:xfrm>
                <a:off x="4323" y="2633"/>
                <a:ext cx="27" cy="0"/>
              </a:xfrm>
              <a:prstGeom prst="line">
                <a:avLst/>
              </a:prstGeom>
              <a:noFill/>
              <a:ln w="28575">
                <a:solidFill>
                  <a:schemeClr val="hlink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1" name="Line 136"/>
              <p:cNvSpPr>
                <a:spLocks noChangeAspect="1" noChangeShapeType="1"/>
              </p:cNvSpPr>
              <p:nvPr/>
            </p:nvSpPr>
            <p:spPr bwMode="auto">
              <a:xfrm flipH="1">
                <a:off x="4566" y="2470"/>
                <a:ext cx="27" cy="10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2" name="Line 137"/>
              <p:cNvSpPr>
                <a:spLocks noChangeAspect="1" noChangeShapeType="1"/>
              </p:cNvSpPr>
              <p:nvPr/>
            </p:nvSpPr>
            <p:spPr bwMode="auto">
              <a:xfrm>
                <a:off x="4485" y="2281"/>
                <a:ext cx="27" cy="10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3" name="Line 138"/>
              <p:cNvSpPr>
                <a:spLocks noChangeAspect="1" noChangeShapeType="1"/>
              </p:cNvSpPr>
              <p:nvPr/>
            </p:nvSpPr>
            <p:spPr bwMode="auto">
              <a:xfrm>
                <a:off x="4215" y="2470"/>
                <a:ext cx="27" cy="8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4" name="Line 139"/>
              <p:cNvSpPr>
                <a:spLocks noChangeAspect="1" noChangeShapeType="1"/>
              </p:cNvSpPr>
              <p:nvPr/>
            </p:nvSpPr>
            <p:spPr bwMode="auto">
              <a:xfrm flipH="1">
                <a:off x="4296" y="2281"/>
                <a:ext cx="54" cy="8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5" name="Line 140"/>
              <p:cNvSpPr>
                <a:spLocks noChangeAspect="1" noChangeShapeType="1"/>
              </p:cNvSpPr>
              <p:nvPr/>
            </p:nvSpPr>
            <p:spPr bwMode="auto">
              <a:xfrm>
                <a:off x="4377" y="1902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26" name="AutoShape 143"/>
              <p:cNvCxnSpPr>
                <a:cxnSpLocks noChangeAspect="1" noChangeShapeType="1"/>
                <a:stCxn id="33" idx="0"/>
                <a:endCxn id="30" idx="0"/>
              </p:cNvCxnSpPr>
              <p:nvPr/>
            </p:nvCxnSpPr>
            <p:spPr bwMode="auto">
              <a:xfrm>
                <a:off x="4372" y="2038"/>
                <a:ext cx="91" cy="0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7" name="Rectangle 144"/>
              <p:cNvSpPr>
                <a:spLocks noChangeAspect="1" noChangeArrowheads="1"/>
              </p:cNvSpPr>
              <p:nvPr/>
            </p:nvSpPr>
            <p:spPr bwMode="auto">
              <a:xfrm>
                <a:off x="4441" y="217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" name="Rectangle 145"/>
              <p:cNvSpPr>
                <a:spLocks noChangeAspect="1" noChangeArrowheads="1"/>
              </p:cNvSpPr>
              <p:nvPr/>
            </p:nvSpPr>
            <p:spPr bwMode="auto">
              <a:xfrm rot="2319409">
                <a:off x="4620" y="1713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9" name="Rectangle 146"/>
              <p:cNvSpPr>
                <a:spLocks noChangeAspect="1" noChangeArrowheads="1"/>
              </p:cNvSpPr>
              <p:nvPr/>
            </p:nvSpPr>
            <p:spPr bwMode="auto">
              <a:xfrm>
                <a:off x="4441" y="1902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0" name="Rectangle 147"/>
              <p:cNvSpPr>
                <a:spLocks noChangeAspect="1" noChangeArrowheads="1"/>
              </p:cNvSpPr>
              <p:nvPr/>
            </p:nvSpPr>
            <p:spPr bwMode="auto">
              <a:xfrm>
                <a:off x="4441" y="203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1" name="Rectangle 148"/>
              <p:cNvSpPr>
                <a:spLocks noChangeAspect="1" noChangeArrowheads="1"/>
              </p:cNvSpPr>
              <p:nvPr/>
            </p:nvSpPr>
            <p:spPr bwMode="auto">
              <a:xfrm>
                <a:off x="4350" y="1902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2" name="Rectangle 149"/>
              <p:cNvSpPr>
                <a:spLocks noChangeAspect="1" noChangeArrowheads="1"/>
              </p:cNvSpPr>
              <p:nvPr/>
            </p:nvSpPr>
            <p:spPr bwMode="auto">
              <a:xfrm>
                <a:off x="4350" y="217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3" name="Rectangle 150"/>
              <p:cNvSpPr>
                <a:spLocks noChangeAspect="1" noChangeArrowheads="1"/>
              </p:cNvSpPr>
              <p:nvPr/>
            </p:nvSpPr>
            <p:spPr bwMode="auto">
              <a:xfrm>
                <a:off x="4350" y="203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4" name="Rectangle 151"/>
              <p:cNvSpPr>
                <a:spLocks noChangeAspect="1" noChangeArrowheads="1"/>
              </p:cNvSpPr>
              <p:nvPr/>
            </p:nvSpPr>
            <p:spPr bwMode="auto">
              <a:xfrm rot="8193398">
                <a:off x="4161" y="1713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35" name="AutoShape 152"/>
              <p:cNvCxnSpPr>
                <a:cxnSpLocks noChangeAspect="1" noChangeShapeType="1"/>
                <a:stCxn id="34" idx="3"/>
                <a:endCxn id="34" idx="1"/>
              </p:cNvCxnSpPr>
              <p:nvPr/>
            </p:nvCxnSpPr>
            <p:spPr bwMode="auto">
              <a:xfrm flipV="1">
                <a:off x="4166" y="184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6" name="AutoShape 153"/>
              <p:cNvCxnSpPr>
                <a:cxnSpLocks noChangeAspect="1" noChangeShapeType="1"/>
                <a:stCxn id="34" idx="1"/>
                <a:endCxn id="34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7" name="AutoShape 154"/>
              <p:cNvCxnSpPr>
                <a:cxnSpLocks noChangeAspect="1" noChangeShapeType="1"/>
                <a:stCxn id="34" idx="1"/>
                <a:endCxn id="34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8" name="AutoShape 155"/>
              <p:cNvCxnSpPr>
                <a:cxnSpLocks noChangeAspect="1" noChangeShapeType="1"/>
                <a:stCxn id="34" idx="1"/>
                <a:endCxn id="34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9" name="AutoShape 156"/>
              <p:cNvCxnSpPr>
                <a:cxnSpLocks noChangeAspect="1" noChangeShapeType="1"/>
                <a:stCxn id="34" idx="1"/>
                <a:endCxn id="34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0" name="AutoShape 157"/>
              <p:cNvCxnSpPr>
                <a:cxnSpLocks noChangeAspect="1" noChangeShapeType="1"/>
                <a:stCxn id="28" idx="3"/>
                <a:endCxn id="28" idx="1"/>
              </p:cNvCxnSpPr>
              <p:nvPr/>
            </p:nvCxnSpPr>
            <p:spPr bwMode="auto">
              <a:xfrm flipH="1" flipV="1">
                <a:off x="4625" y="1834"/>
                <a:ext cx="34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1" name="AutoShape 158"/>
              <p:cNvCxnSpPr>
                <a:cxnSpLocks noChangeAspect="1" noChangeShapeType="1"/>
                <a:stCxn id="34" idx="1"/>
                <a:endCxn id="34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2" name="AutoShape 159"/>
              <p:cNvCxnSpPr>
                <a:cxnSpLocks noChangeAspect="1" noChangeShapeType="1"/>
                <a:stCxn id="34" idx="1"/>
                <a:endCxn id="34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3" name="AutoShape 160"/>
              <p:cNvCxnSpPr>
                <a:cxnSpLocks noChangeAspect="1" noChangeShapeType="1"/>
                <a:stCxn id="34" idx="1"/>
                <a:endCxn id="34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4" name="AutoShape 161"/>
              <p:cNvCxnSpPr>
                <a:cxnSpLocks noChangeAspect="1" noChangeShapeType="1"/>
              </p:cNvCxnSpPr>
              <p:nvPr/>
            </p:nvCxnSpPr>
            <p:spPr bwMode="auto">
              <a:xfrm flipV="1">
                <a:off x="4242" y="176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5" name="AutoShape 162"/>
              <p:cNvCxnSpPr>
                <a:cxnSpLocks noChangeAspect="1" noChangeShapeType="1"/>
              </p:cNvCxnSpPr>
              <p:nvPr/>
            </p:nvCxnSpPr>
            <p:spPr bwMode="auto">
              <a:xfrm flipH="1" flipV="1">
                <a:off x="4539" y="1767"/>
                <a:ext cx="35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6" name="AutoShape 163"/>
              <p:cNvCxnSpPr>
                <a:cxnSpLocks noChangeAspect="1" noChangeShapeType="1"/>
                <a:stCxn id="28" idx="1"/>
                <a:endCxn id="28" idx="1"/>
              </p:cNvCxnSpPr>
              <p:nvPr/>
            </p:nvCxnSpPr>
            <p:spPr bwMode="auto">
              <a:xfrm>
                <a:off x="4625" y="183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47" name="Line 164"/>
              <p:cNvSpPr>
                <a:spLocks noChangeAspect="1" noChangeShapeType="1"/>
              </p:cNvSpPr>
              <p:nvPr/>
            </p:nvSpPr>
            <p:spPr bwMode="auto">
              <a:xfrm flipV="1">
                <a:off x="4377" y="220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8" name="Line 165"/>
              <p:cNvSpPr>
                <a:spLocks noChangeAspect="1" noChangeShapeType="1"/>
              </p:cNvSpPr>
              <p:nvPr/>
            </p:nvSpPr>
            <p:spPr bwMode="auto">
              <a:xfrm flipV="1">
                <a:off x="4377" y="206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9" name="Line 166"/>
              <p:cNvSpPr>
                <a:spLocks noChangeAspect="1" noChangeShapeType="1"/>
              </p:cNvSpPr>
              <p:nvPr/>
            </p:nvSpPr>
            <p:spPr bwMode="auto">
              <a:xfrm flipV="1">
                <a:off x="4377" y="192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0" name="Line 167"/>
              <p:cNvSpPr>
                <a:spLocks noChangeAspect="1" noChangeShapeType="1"/>
              </p:cNvSpPr>
              <p:nvPr/>
            </p:nvSpPr>
            <p:spPr bwMode="auto">
              <a:xfrm flipV="1">
                <a:off x="4458" y="220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1" name="Line 168"/>
              <p:cNvSpPr>
                <a:spLocks noChangeAspect="1" noChangeShapeType="1"/>
              </p:cNvSpPr>
              <p:nvPr/>
            </p:nvSpPr>
            <p:spPr bwMode="auto">
              <a:xfrm flipV="1">
                <a:off x="4458" y="206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2" name="Line 169"/>
              <p:cNvSpPr>
                <a:spLocks noChangeAspect="1" noChangeShapeType="1"/>
              </p:cNvSpPr>
              <p:nvPr/>
            </p:nvSpPr>
            <p:spPr bwMode="auto">
              <a:xfrm flipV="1">
                <a:off x="4458" y="192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3" name="Line 170"/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674" y="1767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4" name="Line 171"/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93" y="187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5" name="Line 172"/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93" y="1686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6" name="Line 173"/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12" y="179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7" name="Line 174"/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134" y="176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8" name="Line 175"/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215" y="168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9" name="Line 176"/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242" y="187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0" name="Line 177"/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323" y="179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1" name="Oval 178"/>
              <p:cNvSpPr>
                <a:spLocks noChangeAspect="1" noChangeArrowheads="1"/>
              </p:cNvSpPr>
              <p:nvPr/>
            </p:nvSpPr>
            <p:spPr bwMode="auto">
              <a:xfrm>
                <a:off x="4470" y="179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" name="Oval 179"/>
              <p:cNvSpPr>
                <a:spLocks noChangeAspect="1" noChangeArrowheads="1"/>
              </p:cNvSpPr>
              <p:nvPr/>
            </p:nvSpPr>
            <p:spPr bwMode="auto">
              <a:xfrm>
                <a:off x="4485" y="198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" name="Oval 180"/>
              <p:cNvSpPr>
                <a:spLocks noChangeAspect="1" noChangeArrowheads="1"/>
              </p:cNvSpPr>
              <p:nvPr/>
            </p:nvSpPr>
            <p:spPr bwMode="auto">
              <a:xfrm>
                <a:off x="4323" y="198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" name="Oval 181"/>
              <p:cNvSpPr>
                <a:spLocks noChangeAspect="1" noChangeArrowheads="1"/>
              </p:cNvSpPr>
              <p:nvPr/>
            </p:nvSpPr>
            <p:spPr bwMode="auto">
              <a:xfrm>
                <a:off x="4323" y="179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" name="Oval 182"/>
              <p:cNvSpPr>
                <a:spLocks noChangeAspect="1" noChangeArrowheads="1"/>
              </p:cNvSpPr>
              <p:nvPr/>
            </p:nvSpPr>
            <p:spPr bwMode="auto">
              <a:xfrm>
                <a:off x="4485" y="211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" name="Oval 183"/>
              <p:cNvSpPr>
                <a:spLocks noChangeAspect="1" noChangeArrowheads="1"/>
              </p:cNvSpPr>
              <p:nvPr/>
            </p:nvSpPr>
            <p:spPr bwMode="auto">
              <a:xfrm>
                <a:off x="4485" y="206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" name="Oval 184"/>
              <p:cNvSpPr>
                <a:spLocks noChangeAspect="1" noChangeArrowheads="1"/>
              </p:cNvSpPr>
              <p:nvPr/>
            </p:nvSpPr>
            <p:spPr bwMode="auto">
              <a:xfrm>
                <a:off x="4323" y="211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8" name="Oval 185"/>
              <p:cNvSpPr>
                <a:spLocks noChangeAspect="1" noChangeArrowheads="1"/>
              </p:cNvSpPr>
              <p:nvPr/>
            </p:nvSpPr>
            <p:spPr bwMode="auto">
              <a:xfrm>
                <a:off x="4323" y="206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9" name="Oval 186"/>
              <p:cNvSpPr>
                <a:spLocks noChangeAspect="1" noChangeArrowheads="1"/>
              </p:cNvSpPr>
              <p:nvPr/>
            </p:nvSpPr>
            <p:spPr bwMode="auto">
              <a:xfrm>
                <a:off x="4485" y="225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0" name="Oval 187"/>
              <p:cNvSpPr>
                <a:spLocks noChangeAspect="1" noChangeArrowheads="1"/>
              </p:cNvSpPr>
              <p:nvPr/>
            </p:nvSpPr>
            <p:spPr bwMode="auto">
              <a:xfrm>
                <a:off x="4323" y="225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1" name="Line 188"/>
              <p:cNvSpPr>
                <a:spLocks noChangeAspect="1" noChangeShapeType="1"/>
              </p:cNvSpPr>
              <p:nvPr/>
            </p:nvSpPr>
            <p:spPr bwMode="auto">
              <a:xfrm rot="7964060">
                <a:off x="4769" y="2878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72" name="Line 189"/>
              <p:cNvSpPr>
                <a:spLocks noChangeAspect="1" noChangeShapeType="1"/>
              </p:cNvSpPr>
              <p:nvPr/>
            </p:nvSpPr>
            <p:spPr bwMode="auto">
              <a:xfrm rot="7964060">
                <a:off x="5017" y="2698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73" name="Line 190"/>
              <p:cNvSpPr>
                <a:spLocks noChangeAspect="1" noChangeShapeType="1"/>
              </p:cNvSpPr>
              <p:nvPr/>
            </p:nvSpPr>
            <p:spPr bwMode="auto">
              <a:xfrm rot="7964060" flipH="1">
                <a:off x="4760" y="2976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cxnSp>
            <p:nvCxnSpPr>
              <p:cNvPr id="74" name="AutoShape 191"/>
              <p:cNvCxnSpPr>
                <a:cxnSpLocks noChangeAspect="1" noChangeShapeType="1"/>
                <a:stCxn id="83" idx="0"/>
                <a:endCxn id="79" idx="0"/>
              </p:cNvCxnSpPr>
              <p:nvPr/>
            </p:nvCxnSpPr>
            <p:spPr bwMode="auto">
              <a:xfrm flipH="1">
                <a:off x="4680" y="2752"/>
                <a:ext cx="62" cy="67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75" name="Rectangle 192"/>
              <p:cNvSpPr>
                <a:spLocks noChangeAspect="1" noChangeArrowheads="1"/>
              </p:cNvSpPr>
              <p:nvPr/>
            </p:nvSpPr>
            <p:spPr bwMode="auto">
              <a:xfrm rot="7964060">
                <a:off x="4509" y="2614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6" name="Rectangle 193"/>
              <p:cNvSpPr>
                <a:spLocks noChangeAspect="1" noChangeArrowheads="1"/>
              </p:cNvSpPr>
              <p:nvPr/>
            </p:nvSpPr>
            <p:spPr bwMode="auto">
              <a:xfrm rot="10327934">
                <a:off x="4786" y="2921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" name="Rectangle 194"/>
              <p:cNvSpPr>
                <a:spLocks noChangeAspect="1" noChangeArrowheads="1"/>
              </p:cNvSpPr>
              <p:nvPr/>
            </p:nvSpPr>
            <p:spPr bwMode="auto">
              <a:xfrm rot="10283469">
                <a:off x="4675" y="2944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8" name="Rectangle 195"/>
              <p:cNvSpPr>
                <a:spLocks noChangeAspect="1" noChangeArrowheads="1"/>
              </p:cNvSpPr>
              <p:nvPr/>
            </p:nvSpPr>
            <p:spPr bwMode="auto">
              <a:xfrm rot="7964060">
                <a:off x="4708" y="279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9" name="Rectangle 196"/>
              <p:cNvSpPr>
                <a:spLocks noChangeAspect="1" noChangeArrowheads="1"/>
              </p:cNvSpPr>
              <p:nvPr/>
            </p:nvSpPr>
            <p:spPr bwMode="auto">
              <a:xfrm rot="7964060">
                <a:off x="4608" y="2705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0" name="Rectangle 197"/>
              <p:cNvSpPr>
                <a:spLocks noChangeAspect="1" noChangeArrowheads="1"/>
              </p:cNvSpPr>
              <p:nvPr/>
            </p:nvSpPr>
            <p:spPr bwMode="auto">
              <a:xfrm rot="7964060">
                <a:off x="4770" y="2730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1" name="Rectangle 198"/>
              <p:cNvSpPr>
                <a:spLocks noChangeAspect="1" noChangeArrowheads="1"/>
              </p:cNvSpPr>
              <p:nvPr/>
            </p:nvSpPr>
            <p:spPr bwMode="auto">
              <a:xfrm rot="-5442543">
                <a:off x="4982" y="269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2" name="Rectangle 199"/>
              <p:cNvSpPr>
                <a:spLocks noChangeAspect="1" noChangeArrowheads="1"/>
              </p:cNvSpPr>
              <p:nvPr/>
            </p:nvSpPr>
            <p:spPr bwMode="auto">
              <a:xfrm rot="7964060">
                <a:off x="4571" y="2547"/>
                <a:ext cx="43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3" name="Rectangle 200"/>
              <p:cNvSpPr>
                <a:spLocks noChangeAspect="1" noChangeArrowheads="1"/>
              </p:cNvSpPr>
              <p:nvPr/>
            </p:nvSpPr>
            <p:spPr bwMode="auto">
              <a:xfrm rot="7964060">
                <a:off x="4670" y="2638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4" name="Rectangle 201"/>
              <p:cNvSpPr>
                <a:spLocks noChangeAspect="1" noChangeArrowheads="1"/>
              </p:cNvSpPr>
              <p:nvPr/>
            </p:nvSpPr>
            <p:spPr bwMode="auto">
              <a:xfrm rot="-5442543">
                <a:off x="4977" y="2583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85" name="AutoShape 202"/>
              <p:cNvCxnSpPr>
                <a:cxnSpLocks noChangeAspect="1" noChangeShapeType="1"/>
                <a:stCxn id="84" idx="3"/>
                <a:endCxn id="84" idx="1"/>
              </p:cNvCxnSpPr>
              <p:nvPr/>
            </p:nvCxnSpPr>
            <p:spPr bwMode="auto">
              <a:xfrm>
                <a:off x="4998" y="2710"/>
                <a:ext cx="1" cy="44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6" name="AutoShape 203"/>
              <p:cNvCxnSpPr>
                <a:cxnSpLocks noChangeAspect="1" noChangeShapeType="1"/>
                <a:stCxn id="84" idx="1"/>
                <a:endCxn id="84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7" name="AutoShape 204"/>
              <p:cNvCxnSpPr>
                <a:cxnSpLocks noChangeAspect="1" noChangeShapeType="1"/>
                <a:stCxn id="84" idx="1"/>
                <a:endCxn id="84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8" name="AutoShape 205"/>
              <p:cNvCxnSpPr>
                <a:cxnSpLocks noChangeAspect="1" noChangeShapeType="1"/>
                <a:stCxn id="84" idx="1"/>
                <a:endCxn id="84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9" name="AutoShape 206"/>
              <p:cNvCxnSpPr>
                <a:cxnSpLocks noChangeAspect="1" noChangeShapeType="1"/>
                <a:stCxn id="84" idx="1"/>
                <a:endCxn id="84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0" name="AutoShape 207"/>
              <p:cNvCxnSpPr>
                <a:cxnSpLocks noChangeAspect="1" noChangeShapeType="1"/>
                <a:stCxn id="77" idx="3"/>
                <a:endCxn id="77" idx="1"/>
              </p:cNvCxnSpPr>
              <p:nvPr/>
            </p:nvCxnSpPr>
            <p:spPr bwMode="auto">
              <a:xfrm flipV="1">
                <a:off x="4675" y="3076"/>
                <a:ext cx="43" cy="6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1" name="AutoShape 208"/>
              <p:cNvCxnSpPr>
                <a:cxnSpLocks noChangeAspect="1" noChangeShapeType="1"/>
                <a:stCxn id="84" idx="1"/>
                <a:endCxn id="84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2" name="AutoShape 209"/>
              <p:cNvCxnSpPr>
                <a:cxnSpLocks noChangeAspect="1" noChangeShapeType="1"/>
                <a:stCxn id="84" idx="1"/>
                <a:endCxn id="84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3" name="AutoShape 210"/>
              <p:cNvCxnSpPr>
                <a:cxnSpLocks noChangeAspect="1" noChangeShapeType="1"/>
                <a:stCxn id="84" idx="1"/>
                <a:endCxn id="84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4" name="AutoShape 211"/>
              <p:cNvCxnSpPr>
                <a:cxnSpLocks noChangeAspect="1" noChangeShapeType="1"/>
              </p:cNvCxnSpPr>
              <p:nvPr/>
            </p:nvCxnSpPr>
            <p:spPr bwMode="auto">
              <a:xfrm rot="7964060" flipV="1">
                <a:off x="4990" y="282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5" name="AutoShape 212"/>
              <p:cNvCxnSpPr>
                <a:cxnSpLocks noChangeAspect="1" noChangeShapeType="1"/>
              </p:cNvCxnSpPr>
              <p:nvPr/>
            </p:nvCxnSpPr>
            <p:spPr bwMode="auto">
              <a:xfrm rot="7964060" flipH="1" flipV="1">
                <a:off x="4786" y="3048"/>
                <a:ext cx="35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6" name="AutoShape 213"/>
              <p:cNvCxnSpPr>
                <a:cxnSpLocks noChangeAspect="1" noChangeShapeType="1"/>
                <a:stCxn id="77" idx="1"/>
                <a:endCxn id="77" idx="1"/>
              </p:cNvCxnSpPr>
              <p:nvPr/>
            </p:nvCxnSpPr>
            <p:spPr bwMode="auto">
              <a:xfrm>
                <a:off x="4718" y="3076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97" name="Line 214"/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589" y="257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8" name="Line 215"/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688" y="266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9" name="Line 216"/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788" y="276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0" name="Line 217"/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534" y="263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1" name="Line 218"/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634" y="2728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2" name="Line 219"/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733" y="282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3" name="Line 220"/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704" y="309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4" name="Line 221"/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680" y="295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5" name="Line 222"/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819" y="3085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6" name="Line 223"/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794" y="2953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7" name="Line 224"/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5072" y="269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8" name="Line 225"/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5077" y="280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9" name="Line 226"/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4918" y="2699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10" name="Line 227"/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4923" y="281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11" name="Oval 228"/>
              <p:cNvSpPr>
                <a:spLocks noChangeAspect="1" noChangeArrowheads="1"/>
              </p:cNvSpPr>
              <p:nvPr/>
            </p:nvSpPr>
            <p:spPr bwMode="auto">
              <a:xfrm rot="7964060">
                <a:off x="4817" y="297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2" name="Oval 229"/>
              <p:cNvSpPr>
                <a:spLocks noChangeAspect="1" noChangeArrowheads="1"/>
              </p:cNvSpPr>
              <p:nvPr/>
            </p:nvSpPr>
            <p:spPr bwMode="auto">
              <a:xfrm rot="7964060">
                <a:off x="4668" y="2858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3" name="Oval 230"/>
              <p:cNvSpPr>
                <a:spLocks noChangeAspect="1" noChangeArrowheads="1"/>
              </p:cNvSpPr>
              <p:nvPr/>
            </p:nvSpPr>
            <p:spPr bwMode="auto">
              <a:xfrm rot="7964060">
                <a:off x="4777" y="273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4" name="Oval 231"/>
              <p:cNvSpPr>
                <a:spLocks noChangeAspect="1" noChangeArrowheads="1"/>
              </p:cNvSpPr>
              <p:nvPr/>
            </p:nvSpPr>
            <p:spPr bwMode="auto">
              <a:xfrm rot="7964060">
                <a:off x="4917" y="2867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5" name="Oval 232"/>
              <p:cNvSpPr>
                <a:spLocks noChangeAspect="1" noChangeArrowheads="1"/>
              </p:cNvSpPr>
              <p:nvPr/>
            </p:nvSpPr>
            <p:spPr bwMode="auto">
              <a:xfrm rot="7964060">
                <a:off x="4568" y="2766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6" name="Oval 233"/>
              <p:cNvSpPr>
                <a:spLocks noChangeAspect="1" noChangeArrowheads="1"/>
              </p:cNvSpPr>
              <p:nvPr/>
            </p:nvSpPr>
            <p:spPr bwMode="auto">
              <a:xfrm rot="7964060">
                <a:off x="4608" y="2803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7" name="Oval 234"/>
              <p:cNvSpPr>
                <a:spLocks noChangeAspect="1" noChangeArrowheads="1"/>
              </p:cNvSpPr>
              <p:nvPr/>
            </p:nvSpPr>
            <p:spPr bwMode="auto">
              <a:xfrm rot="7964060">
                <a:off x="4679" y="2646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8" name="Oval 235"/>
              <p:cNvSpPr>
                <a:spLocks noChangeAspect="1" noChangeArrowheads="1"/>
              </p:cNvSpPr>
              <p:nvPr/>
            </p:nvSpPr>
            <p:spPr bwMode="auto">
              <a:xfrm rot="7964060">
                <a:off x="4718" y="268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9" name="Oval 236"/>
              <p:cNvSpPr>
                <a:spLocks noChangeAspect="1" noChangeArrowheads="1"/>
              </p:cNvSpPr>
              <p:nvPr/>
            </p:nvSpPr>
            <p:spPr bwMode="auto">
              <a:xfrm rot="7964060">
                <a:off x="4468" y="267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0" name="Oval 237"/>
              <p:cNvSpPr>
                <a:spLocks noChangeAspect="1" noChangeArrowheads="1"/>
              </p:cNvSpPr>
              <p:nvPr/>
            </p:nvSpPr>
            <p:spPr bwMode="auto">
              <a:xfrm rot="7964060">
                <a:off x="4580" y="255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1" name="Line 238"/>
              <p:cNvSpPr>
                <a:spLocks noChangeAspect="1" noChangeShapeType="1"/>
              </p:cNvSpPr>
              <p:nvPr/>
            </p:nvSpPr>
            <p:spPr bwMode="auto">
              <a:xfrm rot="-3140304">
                <a:off x="3898" y="2176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22" name="Line 239"/>
              <p:cNvSpPr>
                <a:spLocks noChangeAspect="1" noChangeShapeType="1"/>
              </p:cNvSpPr>
              <p:nvPr/>
            </p:nvSpPr>
            <p:spPr bwMode="auto">
              <a:xfrm rot="-3140304">
                <a:off x="3741" y="218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23" name="Line 240"/>
              <p:cNvSpPr>
                <a:spLocks noChangeAspect="1" noChangeShapeType="1"/>
              </p:cNvSpPr>
              <p:nvPr/>
            </p:nvSpPr>
            <p:spPr bwMode="auto">
              <a:xfrm rot="18459696" flipH="1">
                <a:off x="3972" y="188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124" name="AutoShape 241"/>
              <p:cNvCxnSpPr>
                <a:cxnSpLocks noChangeAspect="1" noChangeShapeType="1"/>
                <a:stCxn id="133" idx="0"/>
                <a:endCxn id="129" idx="0"/>
              </p:cNvCxnSpPr>
              <p:nvPr/>
            </p:nvCxnSpPr>
            <p:spPr bwMode="auto">
              <a:xfrm flipV="1">
                <a:off x="4018" y="2222"/>
                <a:ext cx="56" cy="72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25" name="Rectangle 242"/>
              <p:cNvSpPr>
                <a:spLocks noChangeAspect="1" noChangeArrowheads="1"/>
              </p:cNvSpPr>
              <p:nvPr/>
            </p:nvSpPr>
            <p:spPr bwMode="auto">
              <a:xfrm rot="-3140304">
                <a:off x="4213" y="227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6" name="Rectangle 243"/>
              <p:cNvSpPr>
                <a:spLocks noChangeAspect="1" noChangeArrowheads="1"/>
              </p:cNvSpPr>
              <p:nvPr/>
            </p:nvSpPr>
            <p:spPr bwMode="auto">
              <a:xfrm rot="-776429">
                <a:off x="3903" y="1862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7" name="Rectangle 244"/>
              <p:cNvSpPr>
                <a:spLocks noChangeAspect="1" noChangeArrowheads="1"/>
              </p:cNvSpPr>
              <p:nvPr/>
            </p:nvSpPr>
            <p:spPr bwMode="auto">
              <a:xfrm rot="-820895">
                <a:off x="4011" y="1829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8" name="Rectangle 245"/>
              <p:cNvSpPr>
                <a:spLocks noChangeAspect="1" noChangeArrowheads="1"/>
              </p:cNvSpPr>
              <p:nvPr/>
            </p:nvSpPr>
            <p:spPr bwMode="auto">
              <a:xfrm rot="-3140304">
                <a:off x="3999" y="211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9" name="Rectangle 246"/>
              <p:cNvSpPr>
                <a:spLocks noChangeAspect="1" noChangeArrowheads="1"/>
              </p:cNvSpPr>
              <p:nvPr/>
            </p:nvSpPr>
            <p:spPr bwMode="auto">
              <a:xfrm rot="-3140304">
                <a:off x="4106" y="219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0" name="Rectangle 247"/>
              <p:cNvSpPr>
                <a:spLocks noChangeAspect="1" noChangeArrowheads="1"/>
              </p:cNvSpPr>
              <p:nvPr/>
            </p:nvSpPr>
            <p:spPr bwMode="auto">
              <a:xfrm rot="-3140304">
                <a:off x="3943" y="2185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1" name="Rectangle 248"/>
              <p:cNvSpPr>
                <a:spLocks noChangeAspect="1" noChangeArrowheads="1"/>
              </p:cNvSpPr>
              <p:nvPr/>
            </p:nvSpPr>
            <p:spPr bwMode="auto">
              <a:xfrm rot="5053094">
                <a:off x="3727" y="2074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2" name="Rectangle 249"/>
              <p:cNvSpPr>
                <a:spLocks noChangeAspect="1" noChangeArrowheads="1"/>
              </p:cNvSpPr>
              <p:nvPr/>
            </p:nvSpPr>
            <p:spPr bwMode="auto">
              <a:xfrm rot="-3140304">
                <a:off x="4157" y="2350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3" name="Rectangle 250"/>
              <p:cNvSpPr>
                <a:spLocks noChangeAspect="1" noChangeArrowheads="1"/>
              </p:cNvSpPr>
              <p:nvPr/>
            </p:nvSpPr>
            <p:spPr bwMode="auto">
              <a:xfrm rot="-3140304">
                <a:off x="4050" y="226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4" name="Rectangle 251"/>
              <p:cNvSpPr>
                <a:spLocks noChangeAspect="1" noChangeArrowheads="1"/>
              </p:cNvSpPr>
              <p:nvPr/>
            </p:nvSpPr>
            <p:spPr bwMode="auto">
              <a:xfrm rot="5053094">
                <a:off x="3742" y="218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135" name="AutoShape 252"/>
              <p:cNvCxnSpPr>
                <a:cxnSpLocks noChangeAspect="1" noChangeShapeType="1"/>
                <a:stCxn id="134" idx="3"/>
                <a:endCxn id="134" idx="1"/>
              </p:cNvCxnSpPr>
              <p:nvPr/>
            </p:nvCxnSpPr>
            <p:spPr bwMode="auto">
              <a:xfrm flipH="1" flipV="1">
                <a:off x="3761" y="2315"/>
                <a:ext cx="4" cy="43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6" name="AutoShape 253"/>
              <p:cNvCxnSpPr>
                <a:cxnSpLocks noChangeAspect="1" noChangeShapeType="1"/>
                <a:stCxn id="134" idx="1"/>
                <a:endCxn id="134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7" name="AutoShape 254"/>
              <p:cNvCxnSpPr>
                <a:cxnSpLocks noChangeAspect="1" noChangeShapeType="1"/>
                <a:stCxn id="134" idx="1"/>
                <a:endCxn id="134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8" name="AutoShape 255"/>
              <p:cNvCxnSpPr>
                <a:cxnSpLocks noChangeAspect="1" noChangeShapeType="1"/>
                <a:stCxn id="134" idx="1"/>
                <a:endCxn id="134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9" name="AutoShape 256"/>
              <p:cNvCxnSpPr>
                <a:cxnSpLocks noChangeAspect="1" noChangeShapeType="1"/>
                <a:stCxn id="134" idx="1"/>
                <a:endCxn id="134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0" name="AutoShape 257"/>
              <p:cNvCxnSpPr>
                <a:cxnSpLocks noChangeAspect="1" noChangeShapeType="1"/>
                <a:stCxn id="127" idx="3"/>
                <a:endCxn id="127" idx="1"/>
              </p:cNvCxnSpPr>
              <p:nvPr/>
            </p:nvCxnSpPr>
            <p:spPr bwMode="auto">
              <a:xfrm flipH="1">
                <a:off x="4012" y="1959"/>
                <a:ext cx="42" cy="10"/>
              </a:xfrm>
              <a:prstGeom prst="straightConnector1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1" name="AutoShape 258"/>
              <p:cNvCxnSpPr>
                <a:cxnSpLocks noChangeAspect="1" noChangeShapeType="1"/>
                <a:stCxn id="134" idx="1"/>
                <a:endCxn id="134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2" name="AutoShape 259"/>
              <p:cNvCxnSpPr>
                <a:cxnSpLocks noChangeAspect="1" noChangeShapeType="1"/>
                <a:stCxn id="134" idx="1"/>
                <a:endCxn id="134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3" name="AutoShape 260"/>
              <p:cNvCxnSpPr>
                <a:cxnSpLocks noChangeAspect="1" noChangeShapeType="1"/>
                <a:stCxn id="134" idx="1"/>
                <a:endCxn id="134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4" name="AutoShape 261"/>
              <p:cNvCxnSpPr>
                <a:cxnSpLocks noChangeAspect="1" noChangeShapeType="1"/>
              </p:cNvCxnSpPr>
              <p:nvPr/>
            </p:nvCxnSpPr>
            <p:spPr bwMode="auto">
              <a:xfrm rot="18459696" flipV="1">
                <a:off x="3730" y="2213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5" name="AutoShape 262"/>
              <p:cNvCxnSpPr>
                <a:cxnSpLocks noChangeAspect="1" noChangeShapeType="1"/>
              </p:cNvCxnSpPr>
              <p:nvPr/>
            </p:nvCxnSpPr>
            <p:spPr bwMode="auto">
              <a:xfrm rot="-3140304" flipH="1" flipV="1">
                <a:off x="3911" y="1977"/>
                <a:ext cx="34" cy="27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6" name="AutoShape 263"/>
              <p:cNvCxnSpPr>
                <a:cxnSpLocks noChangeAspect="1" noChangeShapeType="1"/>
                <a:stCxn id="127" idx="1"/>
                <a:endCxn id="127" idx="1"/>
              </p:cNvCxnSpPr>
              <p:nvPr/>
            </p:nvCxnSpPr>
            <p:spPr bwMode="auto">
              <a:xfrm>
                <a:off x="4012" y="1969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47" name="Line 264"/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182" y="2374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48" name="Line 265"/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075" y="2291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49" name="Line 266"/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3968" y="2208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0" name="Line 267"/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232" y="230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1" name="Line 268"/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125" y="222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2" name="Line 269"/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018" y="214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3" name="Line 270"/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4021" y="187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4" name="Line 271"/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4057" y="200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5" name="Line 272"/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3907" y="188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6" name="Line 273"/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3943" y="2018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7" name="Line 274"/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691" y="230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8" name="Line 275"/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675" y="2188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9" name="Line 276"/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842" y="2282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60" name="Line 277"/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828" y="216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61" name="Oval 278"/>
              <p:cNvSpPr>
                <a:spLocks noChangeAspect="1" noChangeArrowheads="1"/>
              </p:cNvSpPr>
              <p:nvPr/>
            </p:nvSpPr>
            <p:spPr bwMode="auto">
              <a:xfrm rot="-3140304">
                <a:off x="3892" y="2049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2" name="Oval 279"/>
              <p:cNvSpPr>
                <a:spLocks noChangeAspect="1" noChangeArrowheads="1"/>
              </p:cNvSpPr>
              <p:nvPr/>
            </p:nvSpPr>
            <p:spPr bwMode="auto">
              <a:xfrm rot="-3140304">
                <a:off x="4051" y="215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3" name="Oval 280"/>
              <p:cNvSpPr>
                <a:spLocks noChangeAspect="1" noChangeArrowheads="1"/>
              </p:cNvSpPr>
              <p:nvPr/>
            </p:nvSpPr>
            <p:spPr bwMode="auto">
              <a:xfrm rot="-3140304">
                <a:off x="3951" y="2283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4" name="Oval 281"/>
              <p:cNvSpPr>
                <a:spLocks noChangeAspect="1" noChangeArrowheads="1"/>
              </p:cNvSpPr>
              <p:nvPr/>
            </p:nvSpPr>
            <p:spPr bwMode="auto">
              <a:xfrm rot="-3140304">
                <a:off x="3802" y="2167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5" name="Oval 282"/>
              <p:cNvSpPr>
                <a:spLocks noChangeAspect="1" noChangeArrowheads="1"/>
              </p:cNvSpPr>
              <p:nvPr/>
            </p:nvSpPr>
            <p:spPr bwMode="auto">
              <a:xfrm rot="-3140304">
                <a:off x="4157" y="2237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6" name="Oval 283"/>
              <p:cNvSpPr>
                <a:spLocks noChangeAspect="1" noChangeArrowheads="1"/>
              </p:cNvSpPr>
              <p:nvPr/>
            </p:nvSpPr>
            <p:spPr bwMode="auto">
              <a:xfrm rot="-3140304">
                <a:off x="4114" y="220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7" name="Oval 284"/>
              <p:cNvSpPr>
                <a:spLocks noChangeAspect="1" noChangeArrowheads="1"/>
              </p:cNvSpPr>
              <p:nvPr/>
            </p:nvSpPr>
            <p:spPr bwMode="auto">
              <a:xfrm rot="-3140304">
                <a:off x="4059" y="236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8" name="Oval 285"/>
              <p:cNvSpPr>
                <a:spLocks noChangeAspect="1" noChangeArrowheads="1"/>
              </p:cNvSpPr>
              <p:nvPr/>
            </p:nvSpPr>
            <p:spPr bwMode="auto">
              <a:xfrm rot="-3140304">
                <a:off x="4016" y="2332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9" name="Oval 286"/>
              <p:cNvSpPr>
                <a:spLocks noChangeAspect="1" noChangeArrowheads="1"/>
              </p:cNvSpPr>
              <p:nvPr/>
            </p:nvSpPr>
            <p:spPr bwMode="auto">
              <a:xfrm rot="-3140304">
                <a:off x="4265" y="231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0" name="Oval 287"/>
              <p:cNvSpPr>
                <a:spLocks noChangeAspect="1" noChangeArrowheads="1"/>
              </p:cNvSpPr>
              <p:nvPr/>
            </p:nvSpPr>
            <p:spPr bwMode="auto">
              <a:xfrm rot="-3140304">
                <a:off x="4165" y="2448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1" name="Line 288"/>
              <p:cNvSpPr>
                <a:spLocks noChangeAspect="1" noChangeShapeType="1"/>
              </p:cNvSpPr>
              <p:nvPr/>
            </p:nvSpPr>
            <p:spPr bwMode="auto">
              <a:xfrm rot="-8328319">
                <a:off x="3985" y="2878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72" name="Line 289"/>
              <p:cNvSpPr>
                <a:spLocks noChangeAspect="1" noChangeShapeType="1"/>
              </p:cNvSpPr>
              <p:nvPr/>
            </p:nvSpPr>
            <p:spPr bwMode="auto">
              <a:xfrm rot="-8328319">
                <a:off x="4116" y="2987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73" name="Line 290"/>
              <p:cNvSpPr>
                <a:spLocks noChangeAspect="1" noChangeShapeType="1"/>
              </p:cNvSpPr>
              <p:nvPr/>
            </p:nvSpPr>
            <p:spPr bwMode="auto">
              <a:xfrm rot="13271681" flipH="1">
                <a:off x="3831" y="2738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cxnSp>
            <p:nvCxnSpPr>
              <p:cNvPr id="174" name="AutoShape 291"/>
              <p:cNvCxnSpPr>
                <a:cxnSpLocks noChangeAspect="1" noChangeShapeType="1"/>
                <a:stCxn id="183" idx="0"/>
                <a:endCxn id="179" idx="0"/>
              </p:cNvCxnSpPr>
              <p:nvPr/>
            </p:nvCxnSpPr>
            <p:spPr bwMode="auto">
              <a:xfrm flipH="1" flipV="1">
                <a:off x="4079" y="2745"/>
                <a:ext cx="69" cy="60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75" name="Rectangle 292"/>
              <p:cNvSpPr>
                <a:spLocks noChangeAspect="1" noChangeArrowheads="1"/>
              </p:cNvSpPr>
              <p:nvPr/>
            </p:nvSpPr>
            <p:spPr bwMode="auto">
              <a:xfrm rot="-8328319">
                <a:off x="4192" y="2525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6" name="Rectangle 293"/>
              <p:cNvSpPr>
                <a:spLocks noChangeAspect="1" noChangeArrowheads="1"/>
              </p:cNvSpPr>
              <p:nvPr/>
            </p:nvSpPr>
            <p:spPr bwMode="auto">
              <a:xfrm rot="-5964445">
                <a:off x="3825" y="2745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7" name="Rectangle 294"/>
              <p:cNvSpPr>
                <a:spLocks noChangeAspect="1" noChangeArrowheads="1"/>
              </p:cNvSpPr>
              <p:nvPr/>
            </p:nvSpPr>
            <p:spPr bwMode="auto">
              <a:xfrm rot="-6008910">
                <a:off x="3799" y="2635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8" name="Rectangle 295"/>
              <p:cNvSpPr>
                <a:spLocks noChangeAspect="1" noChangeArrowheads="1"/>
              </p:cNvSpPr>
              <p:nvPr/>
            </p:nvSpPr>
            <p:spPr bwMode="auto">
              <a:xfrm rot="-8328319">
                <a:off x="4014" y="2729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9" name="Rectangle 296"/>
              <p:cNvSpPr>
                <a:spLocks noChangeAspect="1" noChangeArrowheads="1"/>
              </p:cNvSpPr>
              <p:nvPr/>
            </p:nvSpPr>
            <p:spPr bwMode="auto">
              <a:xfrm rot="-8328319">
                <a:off x="4103" y="262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0" name="Rectangle 297"/>
              <p:cNvSpPr>
                <a:spLocks noChangeAspect="1" noChangeArrowheads="1"/>
              </p:cNvSpPr>
              <p:nvPr/>
            </p:nvSpPr>
            <p:spPr bwMode="auto">
              <a:xfrm rot="-8328319">
                <a:off x="4082" y="2789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1" name="Rectangle 298"/>
              <p:cNvSpPr>
                <a:spLocks noChangeAspect="1" noChangeArrowheads="1"/>
              </p:cNvSpPr>
              <p:nvPr/>
            </p:nvSpPr>
            <p:spPr bwMode="auto">
              <a:xfrm rot="-134921">
                <a:off x="4039" y="2922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2" name="Rectangle 299"/>
              <p:cNvSpPr>
                <a:spLocks noChangeAspect="1" noChangeArrowheads="1"/>
              </p:cNvSpPr>
              <p:nvPr/>
            </p:nvSpPr>
            <p:spPr bwMode="auto">
              <a:xfrm rot="-8328319">
                <a:off x="4260" y="258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3" name="Rectangle 300"/>
              <p:cNvSpPr>
                <a:spLocks noChangeAspect="1" noChangeArrowheads="1"/>
              </p:cNvSpPr>
              <p:nvPr/>
            </p:nvSpPr>
            <p:spPr bwMode="auto">
              <a:xfrm rot="-8328319">
                <a:off x="4171" y="268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4" name="Rectangle 301"/>
              <p:cNvSpPr>
                <a:spLocks noChangeAspect="1" noChangeArrowheads="1"/>
              </p:cNvSpPr>
              <p:nvPr/>
            </p:nvSpPr>
            <p:spPr bwMode="auto">
              <a:xfrm rot="-134921">
                <a:off x="4154" y="2914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185" name="AutoShape 302"/>
              <p:cNvCxnSpPr>
                <a:cxnSpLocks noChangeAspect="1" noChangeShapeType="1"/>
                <a:stCxn id="184" idx="3"/>
                <a:endCxn id="184" idx="1"/>
              </p:cNvCxnSpPr>
              <p:nvPr/>
            </p:nvCxnSpPr>
            <p:spPr bwMode="auto">
              <a:xfrm flipH="1">
                <a:off x="4154" y="3061"/>
                <a:ext cx="43" cy="2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6" name="AutoShape 303"/>
              <p:cNvCxnSpPr>
                <a:cxnSpLocks noChangeAspect="1" noChangeShapeType="1"/>
                <a:stCxn id="184" idx="1"/>
                <a:endCxn id="184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7" name="AutoShape 304"/>
              <p:cNvCxnSpPr>
                <a:cxnSpLocks noChangeAspect="1" noChangeShapeType="1"/>
                <a:stCxn id="184" idx="1"/>
                <a:endCxn id="184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8" name="AutoShape 305"/>
              <p:cNvCxnSpPr>
                <a:cxnSpLocks noChangeAspect="1" noChangeShapeType="1"/>
                <a:stCxn id="184" idx="1"/>
                <a:endCxn id="184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9" name="AutoShape 306"/>
              <p:cNvCxnSpPr>
                <a:cxnSpLocks noChangeAspect="1" noChangeShapeType="1"/>
                <a:stCxn id="184" idx="1"/>
                <a:endCxn id="184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0" name="AutoShape 307"/>
              <p:cNvCxnSpPr>
                <a:cxnSpLocks noChangeAspect="1" noChangeShapeType="1"/>
                <a:stCxn id="177" idx="3"/>
                <a:endCxn id="177" idx="1"/>
              </p:cNvCxnSpPr>
              <p:nvPr/>
            </p:nvCxnSpPr>
            <p:spPr bwMode="auto">
              <a:xfrm>
                <a:off x="3817" y="2748"/>
                <a:ext cx="7" cy="43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1" name="AutoShape 308"/>
              <p:cNvCxnSpPr>
                <a:cxnSpLocks noChangeAspect="1" noChangeShapeType="1"/>
                <a:stCxn id="184" idx="1"/>
                <a:endCxn id="184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2" name="AutoShape 309"/>
              <p:cNvCxnSpPr>
                <a:cxnSpLocks noChangeAspect="1" noChangeShapeType="1"/>
                <a:stCxn id="184" idx="1"/>
                <a:endCxn id="184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3" name="AutoShape 310"/>
              <p:cNvCxnSpPr>
                <a:cxnSpLocks noChangeAspect="1" noChangeShapeType="1"/>
                <a:stCxn id="184" idx="1"/>
                <a:endCxn id="184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4" name="AutoShape 311"/>
              <p:cNvCxnSpPr>
                <a:cxnSpLocks noChangeAspect="1" noChangeShapeType="1"/>
              </p:cNvCxnSpPr>
              <p:nvPr/>
            </p:nvCxnSpPr>
            <p:spPr bwMode="auto">
              <a:xfrm rot="13271681" flipV="1">
                <a:off x="4050" y="305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5" name="AutoShape 312"/>
              <p:cNvCxnSpPr>
                <a:cxnSpLocks noChangeAspect="1" noChangeShapeType="1"/>
              </p:cNvCxnSpPr>
              <p:nvPr/>
            </p:nvCxnSpPr>
            <p:spPr bwMode="auto">
              <a:xfrm rot="-8328319" flipH="1" flipV="1">
                <a:off x="3824" y="2863"/>
                <a:ext cx="34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6" name="AutoShape 313"/>
              <p:cNvCxnSpPr>
                <a:cxnSpLocks noChangeAspect="1" noChangeShapeType="1"/>
                <a:stCxn id="177" idx="1"/>
                <a:endCxn id="177" idx="1"/>
              </p:cNvCxnSpPr>
              <p:nvPr/>
            </p:nvCxnSpPr>
            <p:spPr bwMode="auto">
              <a:xfrm>
                <a:off x="3824" y="2791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97" name="Line 314"/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279" y="260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8" name="Line 315"/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89" y="271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9" name="Line 316"/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00" y="2813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0" name="Line 317"/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218" y="255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1" name="Line 318"/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29" y="265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2" name="Line 319"/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039" y="275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3" name="Line 320"/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769" y="273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4" name="Line 321"/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901" y="271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5" name="Line 322"/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777" y="285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6" name="Line 323"/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909" y="282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7" name="Line 324"/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176" y="3094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8" name="Line 325"/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061" y="3102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9" name="Line 326"/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166" y="294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10" name="Line 327"/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051" y="295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11" name="Oval 328"/>
              <p:cNvSpPr>
                <a:spLocks noChangeAspect="1" noChangeArrowheads="1"/>
              </p:cNvSpPr>
              <p:nvPr/>
            </p:nvSpPr>
            <p:spPr bwMode="auto">
              <a:xfrm rot="-8328319">
                <a:off x="3898" y="2888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2" name="Oval 329"/>
              <p:cNvSpPr>
                <a:spLocks noChangeAspect="1" noChangeArrowheads="1"/>
              </p:cNvSpPr>
              <p:nvPr/>
            </p:nvSpPr>
            <p:spPr bwMode="auto">
              <a:xfrm rot="-8328319">
                <a:off x="4011" y="273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3" name="Oval 330"/>
              <p:cNvSpPr>
                <a:spLocks noChangeAspect="1" noChangeArrowheads="1"/>
              </p:cNvSpPr>
              <p:nvPr/>
            </p:nvSpPr>
            <p:spPr bwMode="auto">
              <a:xfrm rot="-8328319">
                <a:off x="4134" y="2842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4" name="Oval 331"/>
              <p:cNvSpPr>
                <a:spLocks noChangeAspect="1" noChangeArrowheads="1"/>
              </p:cNvSpPr>
              <p:nvPr/>
            </p:nvSpPr>
            <p:spPr bwMode="auto">
              <a:xfrm rot="-8328319">
                <a:off x="4009" y="298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5" name="Oval 332"/>
              <p:cNvSpPr>
                <a:spLocks noChangeAspect="1" noChangeArrowheads="1"/>
              </p:cNvSpPr>
              <p:nvPr/>
            </p:nvSpPr>
            <p:spPr bwMode="auto">
              <a:xfrm rot="-8328319">
                <a:off x="4100" y="263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6" name="Oval 333"/>
              <p:cNvSpPr>
                <a:spLocks noChangeAspect="1" noChangeArrowheads="1"/>
              </p:cNvSpPr>
              <p:nvPr/>
            </p:nvSpPr>
            <p:spPr bwMode="auto">
              <a:xfrm rot="-8328319">
                <a:off x="4065" y="267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7" name="Oval 334"/>
              <p:cNvSpPr>
                <a:spLocks noChangeAspect="1" noChangeArrowheads="1"/>
              </p:cNvSpPr>
              <p:nvPr/>
            </p:nvSpPr>
            <p:spPr bwMode="auto">
              <a:xfrm rot="-8328319">
                <a:off x="4223" y="2740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8" name="Oval 335"/>
              <p:cNvSpPr>
                <a:spLocks noChangeAspect="1" noChangeArrowheads="1"/>
              </p:cNvSpPr>
              <p:nvPr/>
            </p:nvSpPr>
            <p:spPr bwMode="auto">
              <a:xfrm rot="-8328319">
                <a:off x="4187" y="2781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9" name="Oval 336"/>
              <p:cNvSpPr>
                <a:spLocks noChangeAspect="1" noChangeArrowheads="1"/>
              </p:cNvSpPr>
              <p:nvPr/>
            </p:nvSpPr>
            <p:spPr bwMode="auto">
              <a:xfrm rot="-8328319">
                <a:off x="4189" y="2532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0" name="Oval 337"/>
              <p:cNvSpPr>
                <a:spLocks noChangeAspect="1" noChangeArrowheads="1"/>
              </p:cNvSpPr>
              <p:nvPr/>
            </p:nvSpPr>
            <p:spPr bwMode="auto">
              <a:xfrm rot="-8328319">
                <a:off x="4312" y="263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1" name="Line 338"/>
              <p:cNvSpPr>
                <a:spLocks noChangeAspect="1" noChangeShapeType="1"/>
              </p:cNvSpPr>
              <p:nvPr/>
            </p:nvSpPr>
            <p:spPr bwMode="auto">
              <a:xfrm rot="3556658">
                <a:off x="4846" y="2231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22" name="Line 339"/>
              <p:cNvSpPr>
                <a:spLocks noChangeAspect="1" noChangeShapeType="1"/>
              </p:cNvSpPr>
              <p:nvPr/>
            </p:nvSpPr>
            <p:spPr bwMode="auto">
              <a:xfrm rot="3556658">
                <a:off x="4865" y="1914"/>
                <a:ext cx="1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23" name="Line 340"/>
              <p:cNvSpPr>
                <a:spLocks noChangeAspect="1" noChangeShapeType="1"/>
              </p:cNvSpPr>
              <p:nvPr/>
            </p:nvSpPr>
            <p:spPr bwMode="auto">
              <a:xfrm rot="3556658" flipH="1">
                <a:off x="5059" y="2239"/>
                <a:ext cx="1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224" name="AutoShape 341"/>
              <p:cNvCxnSpPr>
                <a:cxnSpLocks noChangeAspect="1" noChangeShapeType="1"/>
                <a:stCxn id="233" idx="0"/>
                <a:endCxn id="229" idx="0"/>
              </p:cNvCxnSpPr>
              <p:nvPr/>
            </p:nvCxnSpPr>
            <p:spPr bwMode="auto">
              <a:xfrm>
                <a:off x="4748" y="2260"/>
                <a:ext cx="47" cy="79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25" name="Rectangle 342"/>
              <p:cNvSpPr>
                <a:spLocks noChangeAspect="1" noChangeArrowheads="1"/>
              </p:cNvSpPr>
              <p:nvPr/>
            </p:nvSpPr>
            <p:spPr bwMode="auto">
              <a:xfrm rot="3556658">
                <a:off x="4599" y="2375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6" name="Rectangle 343"/>
              <p:cNvSpPr>
                <a:spLocks noChangeAspect="1" noChangeArrowheads="1"/>
              </p:cNvSpPr>
              <p:nvPr/>
            </p:nvSpPr>
            <p:spPr bwMode="auto">
              <a:xfrm rot="5920532">
                <a:off x="5037" y="2148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7" name="Rectangle 344"/>
              <p:cNvSpPr>
                <a:spLocks noChangeAspect="1" noChangeArrowheads="1"/>
              </p:cNvSpPr>
              <p:nvPr/>
            </p:nvSpPr>
            <p:spPr bwMode="auto">
              <a:xfrm rot="5876067">
                <a:off x="5027" y="2262"/>
                <a:ext cx="43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8" name="Rectangle 345"/>
              <p:cNvSpPr>
                <a:spLocks noChangeAspect="1" noChangeArrowheads="1"/>
              </p:cNvSpPr>
              <p:nvPr/>
            </p:nvSpPr>
            <p:spPr bwMode="auto">
              <a:xfrm rot="3556658">
                <a:off x="4831" y="2237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9" name="Rectangle 346"/>
              <p:cNvSpPr>
                <a:spLocks noChangeAspect="1" noChangeArrowheads="1"/>
              </p:cNvSpPr>
              <p:nvPr/>
            </p:nvSpPr>
            <p:spPr bwMode="auto">
              <a:xfrm rot="3556658">
                <a:off x="4715" y="230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0" name="Rectangle 347"/>
              <p:cNvSpPr>
                <a:spLocks noChangeAspect="1" noChangeArrowheads="1"/>
              </p:cNvSpPr>
              <p:nvPr/>
            </p:nvSpPr>
            <p:spPr bwMode="auto">
              <a:xfrm rot="3556658">
                <a:off x="4785" y="215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1" name="Rectangle 348"/>
              <p:cNvSpPr>
                <a:spLocks noChangeAspect="1" noChangeArrowheads="1"/>
              </p:cNvSpPr>
              <p:nvPr/>
            </p:nvSpPr>
            <p:spPr bwMode="auto">
              <a:xfrm rot="-9849944">
                <a:off x="4892" y="188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2" name="Rectangle 349"/>
              <p:cNvSpPr>
                <a:spLocks noChangeAspect="1" noChangeArrowheads="1"/>
              </p:cNvSpPr>
              <p:nvPr/>
            </p:nvSpPr>
            <p:spPr bwMode="auto">
              <a:xfrm rot="3556658">
                <a:off x="4552" y="229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3" name="Rectangle 350"/>
              <p:cNvSpPr>
                <a:spLocks noChangeAspect="1" noChangeArrowheads="1"/>
              </p:cNvSpPr>
              <p:nvPr/>
            </p:nvSpPr>
            <p:spPr bwMode="auto">
              <a:xfrm rot="3556658">
                <a:off x="4669" y="222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4" name="Rectangle 351"/>
              <p:cNvSpPr>
                <a:spLocks noChangeAspect="1" noChangeArrowheads="1"/>
              </p:cNvSpPr>
              <p:nvPr/>
            </p:nvSpPr>
            <p:spPr bwMode="auto">
              <a:xfrm rot="-9849944">
                <a:off x="4780" y="1860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235" name="AutoShape 352"/>
              <p:cNvCxnSpPr>
                <a:cxnSpLocks noChangeAspect="1" noChangeShapeType="1"/>
                <a:stCxn id="234" idx="3"/>
                <a:endCxn id="234" idx="1"/>
              </p:cNvCxnSpPr>
              <p:nvPr/>
            </p:nvCxnSpPr>
            <p:spPr bwMode="auto">
              <a:xfrm>
                <a:off x="4781" y="2002"/>
                <a:ext cx="42" cy="12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6" name="AutoShape 353"/>
              <p:cNvCxnSpPr>
                <a:cxnSpLocks noChangeAspect="1" noChangeShapeType="1"/>
                <a:stCxn id="234" idx="1"/>
                <a:endCxn id="234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7" name="AutoShape 354"/>
              <p:cNvCxnSpPr>
                <a:cxnSpLocks noChangeAspect="1" noChangeShapeType="1"/>
                <a:stCxn id="234" idx="1"/>
                <a:endCxn id="234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8" name="AutoShape 355"/>
              <p:cNvCxnSpPr>
                <a:cxnSpLocks noChangeAspect="1" noChangeShapeType="1"/>
                <a:stCxn id="234" idx="1"/>
                <a:endCxn id="234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9" name="AutoShape 356"/>
              <p:cNvCxnSpPr>
                <a:cxnSpLocks noChangeAspect="1" noChangeShapeType="1"/>
                <a:stCxn id="234" idx="1"/>
                <a:endCxn id="234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0" name="AutoShape 357"/>
              <p:cNvCxnSpPr>
                <a:cxnSpLocks noChangeAspect="1" noChangeShapeType="1"/>
                <a:stCxn id="227" idx="3"/>
                <a:endCxn id="227" idx="1"/>
              </p:cNvCxnSpPr>
              <p:nvPr/>
            </p:nvCxnSpPr>
            <p:spPr bwMode="auto">
              <a:xfrm flipV="1">
                <a:off x="5046" y="2375"/>
                <a:ext cx="6" cy="43"/>
              </a:xfrm>
              <a:prstGeom prst="straightConnector1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1" name="AutoShape 358"/>
              <p:cNvCxnSpPr>
                <a:cxnSpLocks noChangeAspect="1" noChangeShapeType="1"/>
                <a:stCxn id="234" idx="1"/>
                <a:endCxn id="234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2" name="AutoShape 359"/>
              <p:cNvCxnSpPr>
                <a:cxnSpLocks noChangeAspect="1" noChangeShapeType="1"/>
                <a:stCxn id="234" idx="1"/>
                <a:endCxn id="234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3" name="AutoShape 360"/>
              <p:cNvCxnSpPr>
                <a:cxnSpLocks noChangeAspect="1" noChangeShapeType="1"/>
                <a:stCxn id="234" idx="1"/>
                <a:endCxn id="234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4" name="AutoShape 361"/>
              <p:cNvCxnSpPr>
                <a:cxnSpLocks noChangeAspect="1" noChangeShapeType="1"/>
              </p:cNvCxnSpPr>
              <p:nvPr/>
            </p:nvCxnSpPr>
            <p:spPr bwMode="auto">
              <a:xfrm rot="3556658" flipV="1">
                <a:off x="4893" y="201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5" name="AutoShape 362"/>
              <p:cNvCxnSpPr>
                <a:cxnSpLocks noChangeAspect="1" noChangeShapeType="1"/>
              </p:cNvCxnSpPr>
              <p:nvPr/>
            </p:nvCxnSpPr>
            <p:spPr bwMode="auto">
              <a:xfrm rot="3556658" flipH="1" flipV="1">
                <a:off x="5046" y="2274"/>
                <a:ext cx="34" cy="27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6" name="AutoShape 363"/>
              <p:cNvCxnSpPr>
                <a:cxnSpLocks noChangeAspect="1" noChangeShapeType="1"/>
                <a:stCxn id="227" idx="1"/>
                <a:endCxn id="227" idx="1"/>
              </p:cNvCxnSpPr>
              <p:nvPr/>
            </p:nvCxnSpPr>
            <p:spPr bwMode="auto">
              <a:xfrm>
                <a:off x="5052" y="237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47" name="Line 364"/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576" y="232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48" name="Line 365"/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694" y="225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49" name="Line 366"/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809" y="219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0" name="Line 367"/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618" y="239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1" name="Line 368"/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734" y="2329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2" name="Line 369"/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850" y="226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3" name="Line 370"/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5100" y="2363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4" name="Line 371"/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4967" y="2348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5" name="Line 372"/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5129" y="2252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6" name="Line 373"/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4995" y="223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7" name="Line 374"/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824" y="1898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8" name="Line 375"/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935" y="192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9" name="Line 376"/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786" y="2047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60" name="Line 377"/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897" y="207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61" name="Oval 378"/>
              <p:cNvSpPr>
                <a:spLocks noChangeAspect="1" noChangeArrowheads="1"/>
              </p:cNvSpPr>
              <p:nvPr/>
            </p:nvSpPr>
            <p:spPr bwMode="auto">
              <a:xfrm rot="3556658">
                <a:off x="4987" y="2226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2" name="Oval 379"/>
              <p:cNvSpPr>
                <a:spLocks noChangeAspect="1" noChangeArrowheads="1"/>
              </p:cNvSpPr>
              <p:nvPr/>
            </p:nvSpPr>
            <p:spPr bwMode="auto">
              <a:xfrm rot="3556658">
                <a:off x="4832" y="2336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3" name="Oval 380"/>
              <p:cNvSpPr>
                <a:spLocks noChangeAspect="1" noChangeArrowheads="1"/>
              </p:cNvSpPr>
              <p:nvPr/>
            </p:nvSpPr>
            <p:spPr bwMode="auto">
              <a:xfrm rot="3556658">
                <a:off x="4748" y="2197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4" name="Oval 381"/>
              <p:cNvSpPr>
                <a:spLocks noChangeAspect="1" noChangeArrowheads="1"/>
              </p:cNvSpPr>
              <p:nvPr/>
            </p:nvSpPr>
            <p:spPr bwMode="auto">
              <a:xfrm rot="3556658">
                <a:off x="4912" y="2100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5" name="Oval 382"/>
              <p:cNvSpPr>
                <a:spLocks noChangeAspect="1" noChangeArrowheads="1"/>
              </p:cNvSpPr>
              <p:nvPr/>
            </p:nvSpPr>
            <p:spPr bwMode="auto">
              <a:xfrm rot="3556658">
                <a:off x="4716" y="240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6" name="Oval 383"/>
              <p:cNvSpPr>
                <a:spLocks noChangeAspect="1" noChangeArrowheads="1"/>
              </p:cNvSpPr>
              <p:nvPr/>
            </p:nvSpPr>
            <p:spPr bwMode="auto">
              <a:xfrm rot="3556658">
                <a:off x="4762" y="2377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7" name="Oval 384"/>
              <p:cNvSpPr>
                <a:spLocks noChangeAspect="1" noChangeArrowheads="1"/>
              </p:cNvSpPr>
              <p:nvPr/>
            </p:nvSpPr>
            <p:spPr bwMode="auto">
              <a:xfrm rot="3556658">
                <a:off x="4633" y="2266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8" name="Oval 385"/>
              <p:cNvSpPr>
                <a:spLocks noChangeAspect="1" noChangeArrowheads="1"/>
              </p:cNvSpPr>
              <p:nvPr/>
            </p:nvSpPr>
            <p:spPr bwMode="auto">
              <a:xfrm rot="3556658">
                <a:off x="4679" y="223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9" name="Oval 386"/>
              <p:cNvSpPr>
                <a:spLocks noChangeAspect="1" noChangeArrowheads="1"/>
              </p:cNvSpPr>
              <p:nvPr/>
            </p:nvSpPr>
            <p:spPr bwMode="auto">
              <a:xfrm rot="3556658">
                <a:off x="4599" y="247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0" name="Oval 387"/>
              <p:cNvSpPr>
                <a:spLocks noChangeAspect="1" noChangeArrowheads="1"/>
              </p:cNvSpPr>
              <p:nvPr/>
            </p:nvSpPr>
            <p:spPr bwMode="auto">
              <a:xfrm rot="3556658">
                <a:off x="4517" y="233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1" name="Line 388"/>
              <p:cNvSpPr>
                <a:spLocks noChangeAspect="1" noChangeShapeType="1"/>
              </p:cNvSpPr>
              <p:nvPr/>
            </p:nvSpPr>
            <p:spPr bwMode="auto">
              <a:xfrm flipV="1">
                <a:off x="4458" y="2529"/>
                <a:ext cx="0" cy="136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72" name="Line 389"/>
              <p:cNvSpPr>
                <a:spLocks noChangeAspect="1" noChangeShapeType="1"/>
              </p:cNvSpPr>
              <p:nvPr/>
            </p:nvSpPr>
            <p:spPr bwMode="auto">
              <a:xfrm flipV="1">
                <a:off x="4350" y="2529"/>
                <a:ext cx="0" cy="10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73" name="Text Box 391"/>
              <p:cNvSpPr txBox="1">
                <a:spLocks noChangeAspect="1" noChangeArrowheads="1"/>
              </p:cNvSpPr>
              <p:nvPr/>
            </p:nvSpPr>
            <p:spPr bwMode="auto">
              <a:xfrm>
                <a:off x="4701" y="1781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4" name="Text Box 392"/>
              <p:cNvSpPr txBox="1">
                <a:spLocks noChangeAspect="1" noChangeArrowheads="1"/>
              </p:cNvSpPr>
              <p:nvPr/>
            </p:nvSpPr>
            <p:spPr bwMode="auto">
              <a:xfrm>
                <a:off x="4620" y="1915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5" name="Text Box 393"/>
              <p:cNvSpPr txBox="1">
                <a:spLocks noChangeAspect="1" noChangeArrowheads="1"/>
              </p:cNvSpPr>
              <p:nvPr/>
            </p:nvSpPr>
            <p:spPr bwMode="auto">
              <a:xfrm>
                <a:off x="4307" y="1713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6" name="Text Box 394"/>
              <p:cNvSpPr txBox="1">
                <a:spLocks noChangeAspect="1" noChangeArrowheads="1"/>
              </p:cNvSpPr>
              <p:nvPr/>
            </p:nvSpPr>
            <p:spPr bwMode="auto">
              <a:xfrm>
                <a:off x="4527" y="1984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7" name="Text Box 395"/>
              <p:cNvSpPr txBox="1">
                <a:spLocks noChangeAspect="1" noChangeArrowheads="1"/>
              </p:cNvSpPr>
              <p:nvPr/>
            </p:nvSpPr>
            <p:spPr bwMode="auto">
              <a:xfrm>
                <a:off x="4527" y="2092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8" name="Arc 396"/>
              <p:cNvSpPr>
                <a:spLocks noChangeAspect="1"/>
              </p:cNvSpPr>
              <p:nvPr/>
            </p:nvSpPr>
            <p:spPr bwMode="auto">
              <a:xfrm>
                <a:off x="4350" y="2477"/>
                <a:ext cx="107" cy="54"/>
              </a:xfrm>
              <a:custGeom>
                <a:avLst/>
                <a:gdLst>
                  <a:gd name="T0" fmla="*/ 0 w 43194"/>
                  <a:gd name="T1" fmla="*/ 0 h 21600"/>
                  <a:gd name="T2" fmla="*/ 0 w 43194"/>
                  <a:gd name="T3" fmla="*/ 0 h 21600"/>
                  <a:gd name="T4" fmla="*/ 0 w 43194"/>
                  <a:gd name="T5" fmla="*/ 0 h 2160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3194" h="21600" fill="none" extrusionOk="0">
                    <a:moveTo>
                      <a:pt x="-1" y="21109"/>
                    </a:moveTo>
                    <a:cubicBezTo>
                      <a:pt x="265" y="9374"/>
                      <a:pt x="9855" y="-1"/>
                      <a:pt x="21594" y="0"/>
                    </a:cubicBezTo>
                    <a:cubicBezTo>
                      <a:pt x="33523" y="0"/>
                      <a:pt x="43194" y="9670"/>
                      <a:pt x="43194" y="21600"/>
                    </a:cubicBezTo>
                  </a:path>
                  <a:path w="43194" h="21600" stroke="0" extrusionOk="0">
                    <a:moveTo>
                      <a:pt x="-1" y="21109"/>
                    </a:moveTo>
                    <a:cubicBezTo>
                      <a:pt x="265" y="9374"/>
                      <a:pt x="9855" y="-1"/>
                      <a:pt x="21594" y="0"/>
                    </a:cubicBezTo>
                    <a:cubicBezTo>
                      <a:pt x="33523" y="0"/>
                      <a:pt x="43194" y="9670"/>
                      <a:pt x="43194" y="21600"/>
                    </a:cubicBezTo>
                    <a:lnTo>
                      <a:pt x="21594" y="21600"/>
                    </a:lnTo>
                    <a:lnTo>
                      <a:pt x="-1" y="21109"/>
                    </a:lnTo>
                    <a:close/>
                  </a:path>
                </a:pathLst>
              </a:cu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012982790"/>
      </p:ext>
    </p:extLst>
  </p:cSld>
  <p:clrMapOvr>
    <a:masterClrMapping/>
  </p:clrMapOvr>
  <p:transition>
    <p:blinds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0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300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300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05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3005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3005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0051" grpId="0" build="p" autoUpdateAnimBg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2098" name="Rectangle 2"/>
          <p:cNvSpPr>
            <a:spLocks noChangeArrowheads="1"/>
          </p:cNvSpPr>
          <p:nvPr/>
        </p:nvSpPr>
        <p:spPr bwMode="auto">
          <a:xfrm>
            <a:off x="2255012" y="305085"/>
            <a:ext cx="771525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000000"/>
                  </a:outerShdw>
                </a:effectLst>
              </a14:hiddenEffects>
            </a:ext>
          </a:extLst>
        </p:spPr>
        <p:txBody>
          <a:bodyPr lIns="90488" tIns="44450" rIns="90488" bIns="44450" anchor="ctr"/>
          <a:lstStyle>
            <a:lvl1pPr>
              <a:defRPr sz="3800" b="1">
                <a:solidFill>
                  <a:srgbClr val="0072C6"/>
                </a:solidFill>
                <a:latin typeface="Arial" panose="020B0604020202020204" pitchFamily="34" charset="0"/>
              </a:defRPr>
            </a:lvl1pPr>
            <a:lvl2pPr>
              <a:defRPr sz="3800" b="1">
                <a:solidFill>
                  <a:srgbClr val="0072C6"/>
                </a:solidFill>
                <a:latin typeface="Arial" panose="020B0604020202020204" pitchFamily="34" charset="0"/>
              </a:defRPr>
            </a:lvl2pPr>
            <a:lvl3pPr>
              <a:defRPr sz="3800" b="1">
                <a:solidFill>
                  <a:srgbClr val="0072C6"/>
                </a:solidFill>
                <a:latin typeface="Arial" panose="020B0604020202020204" pitchFamily="34" charset="0"/>
              </a:defRPr>
            </a:lvl3pPr>
            <a:lvl4pPr>
              <a:defRPr sz="3800" b="1">
                <a:solidFill>
                  <a:srgbClr val="0072C6"/>
                </a:solidFill>
                <a:latin typeface="Arial" panose="020B0604020202020204" pitchFamily="34" charset="0"/>
              </a:defRPr>
            </a:lvl4pPr>
            <a:lvl5pPr>
              <a:defRPr sz="3800" b="1">
                <a:solidFill>
                  <a:srgbClr val="0072C6"/>
                </a:solidFill>
                <a:latin typeface="Arial" panose="020B0604020202020204" pitchFamily="34" charset="0"/>
              </a:defRPr>
            </a:lvl5pPr>
            <a:lvl6pPr marL="457200" defTabSz="457200" fontAlgn="base">
              <a:spcBef>
                <a:spcPct val="0"/>
              </a:spcBef>
              <a:spcAft>
                <a:spcPct val="0"/>
              </a:spcAft>
              <a:defRPr sz="3800" b="1">
                <a:solidFill>
                  <a:srgbClr val="0072C6"/>
                </a:solidFill>
                <a:latin typeface="Arial" panose="020B0604020202020204" pitchFamily="34" charset="0"/>
              </a:defRPr>
            </a:lvl6pPr>
            <a:lvl7pPr marL="914400" defTabSz="457200" fontAlgn="base">
              <a:spcBef>
                <a:spcPct val="0"/>
              </a:spcBef>
              <a:spcAft>
                <a:spcPct val="0"/>
              </a:spcAft>
              <a:defRPr sz="3800" b="1">
                <a:solidFill>
                  <a:srgbClr val="0072C6"/>
                </a:solidFill>
                <a:latin typeface="Arial" panose="020B0604020202020204" pitchFamily="34" charset="0"/>
              </a:defRPr>
            </a:lvl7pPr>
            <a:lvl8pPr marL="1371600" defTabSz="457200" fontAlgn="base">
              <a:spcBef>
                <a:spcPct val="0"/>
              </a:spcBef>
              <a:spcAft>
                <a:spcPct val="0"/>
              </a:spcAft>
              <a:defRPr sz="3800" b="1">
                <a:solidFill>
                  <a:srgbClr val="0072C6"/>
                </a:solidFill>
                <a:latin typeface="Arial" panose="020B0604020202020204" pitchFamily="34" charset="0"/>
              </a:defRPr>
            </a:lvl8pPr>
            <a:lvl9pPr marL="1828800" defTabSz="457200" fontAlgn="base">
              <a:spcBef>
                <a:spcPct val="0"/>
              </a:spcBef>
              <a:spcAft>
                <a:spcPct val="0"/>
              </a:spcAft>
              <a:defRPr sz="3800" b="1">
                <a:solidFill>
                  <a:srgbClr val="0072C6"/>
                </a:solidFill>
                <a:latin typeface="Arial" panose="020B0604020202020204" pitchFamily="34" charset="0"/>
              </a:defRPr>
            </a:lvl9pPr>
          </a:lstStyle>
          <a:p>
            <a:pPr algn="ctr"/>
            <a:r>
              <a:rPr lang="en-US" altLang="en-US" sz="44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Fluidics.</a:t>
            </a:r>
          </a:p>
        </p:txBody>
      </p:sp>
      <p:sp>
        <p:nvSpPr>
          <p:cNvPr id="132099" name="Rectangle 3"/>
          <p:cNvSpPr>
            <a:spLocks noChangeArrowheads="1"/>
          </p:cNvSpPr>
          <p:nvPr/>
        </p:nvSpPr>
        <p:spPr bwMode="auto">
          <a:xfrm>
            <a:off x="2200275" y="1506657"/>
            <a:ext cx="7791450" cy="43322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0488" tIns="44450" rIns="90488" bIns="44450"/>
          <a:lstStyle>
            <a:lvl1pPr marL="177800" indent="-177800">
              <a:spcBef>
                <a:spcPts val="800"/>
              </a:spcBef>
              <a:spcAft>
                <a:spcPts val="800"/>
              </a:spcAft>
              <a:buClr>
                <a:srgbClr val="0072C6"/>
              </a:buClr>
              <a:buFont typeface="Arial" panose="020B0604020202020204" pitchFamily="34" charset="0"/>
              <a:buChar char="•"/>
              <a:defRPr sz="2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47675" indent="-269875">
              <a:spcBef>
                <a:spcPts val="400"/>
              </a:spcBef>
              <a:buFont typeface="Arial" panose="020B0604020202020204" pitchFamily="34" charset="0"/>
              <a:buChar char="–"/>
              <a:defRPr sz="2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625475" indent="-177800">
              <a:spcBef>
                <a:spcPts val="400"/>
              </a:spcBef>
              <a:buFont typeface="Lucida Grande"/>
              <a:buChar char="–"/>
              <a:defRPr sz="2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895350" indent="-269875">
              <a:spcBef>
                <a:spcPts val="400"/>
              </a:spcBef>
              <a:buFont typeface="Lucida Grande"/>
              <a:buChar char="–"/>
              <a:defRPr sz="2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165225" indent="-269875">
              <a:spcBef>
                <a:spcPts val="400"/>
              </a:spcBef>
              <a:buFont typeface="Lucida Grande"/>
              <a:buChar char="–"/>
              <a:defRPr sz="2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1622425" indent="-269875" defTabSz="457200" fontAlgn="base">
              <a:spcBef>
                <a:spcPts val="400"/>
              </a:spcBef>
              <a:spcAft>
                <a:spcPct val="0"/>
              </a:spcAft>
              <a:buFont typeface="Lucida Grande"/>
              <a:buChar char="–"/>
              <a:defRPr sz="2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079625" indent="-269875" defTabSz="457200" fontAlgn="base">
              <a:spcBef>
                <a:spcPts val="400"/>
              </a:spcBef>
              <a:spcAft>
                <a:spcPct val="0"/>
              </a:spcAft>
              <a:buFont typeface="Lucida Grande"/>
              <a:buChar char="–"/>
              <a:defRPr sz="2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2536825" indent="-269875" defTabSz="457200" fontAlgn="base">
              <a:spcBef>
                <a:spcPts val="400"/>
              </a:spcBef>
              <a:spcAft>
                <a:spcPct val="0"/>
              </a:spcAft>
              <a:buFont typeface="Lucida Grande"/>
              <a:buChar char="–"/>
              <a:defRPr sz="2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2994025" indent="-269875" defTabSz="457200" fontAlgn="base">
              <a:spcBef>
                <a:spcPts val="400"/>
              </a:spcBef>
              <a:spcAft>
                <a:spcPct val="0"/>
              </a:spcAft>
              <a:buFont typeface="Lucida Grande"/>
              <a:buChar char="–"/>
              <a:defRPr sz="2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buClrTx/>
              <a:buFont typeface="Wingdings" panose="05000000000000000000" pitchFamily="2" charset="2"/>
              <a:buChar char="§"/>
            </a:pPr>
            <a:r>
              <a:rPr lang="en-US" altLang="en-US" sz="2400" b="1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When conditions are right, sample fluid flows in a central core that does not mix with the sheath fluid.  This is termed “laminar flow”.</a:t>
            </a:r>
          </a:p>
          <a:p>
            <a:pPr>
              <a:buClrTx/>
              <a:buFont typeface="Wingdings" panose="05000000000000000000" pitchFamily="2" charset="2"/>
              <a:buChar char="§"/>
            </a:pPr>
            <a:endParaRPr lang="en-US" altLang="en-US" sz="2400" b="1" dirty="0"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>
              <a:buClrTx/>
              <a:buFont typeface="Wingdings" panose="05000000000000000000" pitchFamily="2" charset="2"/>
              <a:buChar char="§"/>
            </a:pPr>
            <a:r>
              <a:rPr lang="en-US" altLang="en-US" sz="2400" b="1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The introduction of a large volume into a small volume, in such a way that it becomes “focused” along an axis, is called “hydrodynamic focusing”.</a:t>
            </a:r>
          </a:p>
        </p:txBody>
      </p:sp>
      <p:grpSp>
        <p:nvGrpSpPr>
          <p:cNvPr id="4" name="Group 3"/>
          <p:cNvGrpSpPr/>
          <p:nvPr/>
        </p:nvGrpSpPr>
        <p:grpSpPr>
          <a:xfrm>
            <a:off x="0" y="5607698"/>
            <a:ext cx="12192000" cy="1250302"/>
            <a:chOff x="0" y="5607698"/>
            <a:chExt cx="12192000" cy="1250302"/>
          </a:xfrm>
        </p:grpSpPr>
        <p:sp>
          <p:nvSpPr>
            <p:cNvPr id="5" name="Rectangle 4"/>
            <p:cNvSpPr/>
            <p:nvPr/>
          </p:nvSpPr>
          <p:spPr>
            <a:xfrm>
              <a:off x="0" y="5607698"/>
              <a:ext cx="12192000" cy="1250302"/>
            </a:xfrm>
            <a:prstGeom prst="rect">
              <a:avLst/>
            </a:prstGeom>
            <a:solidFill>
              <a:srgbClr val="FFF6D9"/>
            </a:solidFill>
            <a:ln>
              <a:gradFill>
                <a:gsLst>
                  <a:gs pos="0">
                    <a:schemeClr val="accent1">
                      <a:lumMod val="5000"/>
                      <a:lumOff val="95000"/>
                    </a:schemeClr>
                  </a:gs>
                  <a:gs pos="74000">
                    <a:schemeClr val="accent1">
                      <a:lumMod val="45000"/>
                      <a:lumOff val="55000"/>
                    </a:schemeClr>
                  </a:gs>
                  <a:gs pos="40000">
                    <a:schemeClr val="accent1">
                      <a:lumMod val="45000"/>
                      <a:lumOff val="55000"/>
                    </a:schemeClr>
                  </a:gs>
                  <a:gs pos="100000">
                    <a:schemeClr val="accent1">
                      <a:lumMod val="30000"/>
                      <a:lumOff val="70000"/>
                    </a:schemeClr>
                  </a:gs>
                </a:gsLst>
                <a:lin ang="5400000" scaled="1"/>
              </a:gradFill>
            </a:ln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GB" sz="2400" b="1" dirty="0">
                  <a:solidFill>
                    <a:srgbClr val="FF0000"/>
                  </a:solidFill>
                </a:rPr>
                <a:t>				Malcolm Needs CSci FIBMS FBBTS</a:t>
              </a:r>
            </a:p>
          </p:txBody>
        </p:sp>
        <p:sp>
          <p:nvSpPr>
            <p:cNvPr id="6" name="Oval 5"/>
            <p:cNvSpPr>
              <a:spLocks noChangeAspect="1"/>
            </p:cNvSpPr>
            <p:nvPr/>
          </p:nvSpPr>
          <p:spPr bwMode="auto">
            <a:xfrm rot="5400000">
              <a:off x="281710" y="5734174"/>
              <a:ext cx="972015" cy="971652"/>
            </a:xfrm>
            <a:prstGeom prst="ellipse">
              <a:avLst/>
            </a:prstGeom>
            <a:solidFill>
              <a:srgbClr val="FF1111">
                <a:alpha val="93333"/>
              </a:srgbClr>
            </a:solidFill>
            <a:ln w="38100" cap="flat" cmpd="sng" algn="ctr">
              <a:solidFill>
                <a:srgbClr val="C00000"/>
              </a:solidFill>
              <a:prstDash val="solid"/>
              <a:round/>
              <a:headEnd type="none" w="med" len="med"/>
              <a:tailEnd type="none" w="med" len="med"/>
            </a:ln>
            <a:effectLst>
              <a:outerShdw sx="1000" sy="1000" algn="ctr" rotWithShape="0">
                <a:srgbClr val="000000"/>
              </a:outerShdw>
              <a:reflection endPos="0" dir="5400000" sy="-100000" algn="bl" rotWithShape="0"/>
            </a:effectLst>
            <a:scene3d>
              <a:camera prst="obliqueBottomRight"/>
              <a:lightRig rig="threePt" dir="t"/>
            </a:scene3d>
            <a:sp3d>
              <a:bevelT w="254000" prst="slope"/>
              <a:bevelB w="114300" prst="artDeco"/>
            </a:sp3d>
          </p:spPr>
          <p:txBody>
            <a:bodyPr/>
            <a:lstStyle/>
            <a:p>
              <a:pPr defTabSz="914400" eaLnBrk="0" hangingPunct="0">
                <a:defRPr/>
              </a:pPr>
              <a:endParaRPr lang="en-GB" sz="2400">
                <a:latin typeface="Times New Roman" charset="0"/>
                <a:cs typeface="+mn-cs"/>
              </a:endParaRPr>
            </a:p>
          </p:txBody>
        </p:sp>
        <p:grpSp>
          <p:nvGrpSpPr>
            <p:cNvPr id="7" name="Group 7"/>
            <p:cNvGrpSpPr>
              <a:grpSpLocks noChangeAspect="1"/>
            </p:cNvGrpSpPr>
            <p:nvPr/>
          </p:nvGrpSpPr>
          <p:grpSpPr bwMode="auto">
            <a:xfrm>
              <a:off x="1446003" y="6071153"/>
              <a:ext cx="463617" cy="516607"/>
              <a:chOff x="2839" y="1944"/>
              <a:chExt cx="596" cy="664"/>
            </a:xfrm>
          </p:grpSpPr>
          <p:sp>
            <p:nvSpPr>
              <p:cNvPr id="279" name="Line 8"/>
              <p:cNvSpPr>
                <a:spLocks noChangeAspect="1" noChangeShapeType="1"/>
              </p:cNvSpPr>
              <p:nvPr/>
            </p:nvSpPr>
            <p:spPr bwMode="auto">
              <a:xfrm rot="2543020">
                <a:off x="3080" y="2403"/>
                <a:ext cx="90" cy="6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0" name="Line 9"/>
              <p:cNvSpPr>
                <a:spLocks noChangeAspect="1" noChangeShapeType="1"/>
              </p:cNvSpPr>
              <p:nvPr/>
            </p:nvSpPr>
            <p:spPr bwMode="auto">
              <a:xfrm rot="2543020" flipH="1">
                <a:off x="2927" y="2250"/>
                <a:ext cx="60" cy="6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1" name="Line 10"/>
              <p:cNvSpPr>
                <a:spLocks noChangeAspect="1" noChangeShapeType="1"/>
              </p:cNvSpPr>
              <p:nvPr/>
            </p:nvSpPr>
            <p:spPr bwMode="auto">
              <a:xfrm rot="2543020">
                <a:off x="2969" y="2374"/>
                <a:ext cx="9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2" name="Line 11"/>
              <p:cNvSpPr>
                <a:spLocks noChangeAspect="1" noChangeShapeType="1"/>
              </p:cNvSpPr>
              <p:nvPr/>
            </p:nvSpPr>
            <p:spPr bwMode="auto">
              <a:xfrm rot="2543020">
                <a:off x="2989" y="2352"/>
                <a:ext cx="9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3" name="Rectangle 12"/>
              <p:cNvSpPr>
                <a:spLocks noChangeAspect="1" noChangeArrowheads="1"/>
              </p:cNvSpPr>
              <p:nvPr/>
            </p:nvSpPr>
            <p:spPr bwMode="auto">
              <a:xfrm rot="4906894">
                <a:off x="3231" y="2177"/>
                <a:ext cx="50" cy="30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4" name="Rectangle 13"/>
              <p:cNvSpPr>
                <a:spLocks noChangeAspect="1" noChangeArrowheads="1"/>
              </p:cNvSpPr>
              <p:nvPr/>
            </p:nvSpPr>
            <p:spPr bwMode="auto">
              <a:xfrm rot="4862429">
                <a:off x="3258" y="2301"/>
                <a:ext cx="49" cy="30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5" name="Rectangle 14"/>
              <p:cNvSpPr>
                <a:spLocks noChangeAspect="1" noChangeArrowheads="1"/>
              </p:cNvSpPr>
              <p:nvPr/>
            </p:nvSpPr>
            <p:spPr bwMode="auto">
              <a:xfrm rot="2543020">
                <a:off x="3017" y="2344"/>
                <a:ext cx="50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6" name="Rectangle 15"/>
              <p:cNvSpPr>
                <a:spLocks noChangeAspect="1" noChangeArrowheads="1"/>
              </p:cNvSpPr>
              <p:nvPr/>
            </p:nvSpPr>
            <p:spPr bwMode="auto">
              <a:xfrm rot="2543020">
                <a:off x="2915" y="2456"/>
                <a:ext cx="50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7" name="Rectangle 16"/>
              <p:cNvSpPr>
                <a:spLocks noChangeAspect="1" noChangeArrowheads="1"/>
              </p:cNvSpPr>
              <p:nvPr/>
            </p:nvSpPr>
            <p:spPr bwMode="auto">
              <a:xfrm rot="2543020">
                <a:off x="2942" y="2275"/>
                <a:ext cx="49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8" name="Rectangle 17"/>
              <p:cNvSpPr>
                <a:spLocks noChangeAspect="1" noChangeArrowheads="1"/>
              </p:cNvSpPr>
              <p:nvPr/>
            </p:nvSpPr>
            <p:spPr bwMode="auto">
              <a:xfrm rot="10736418">
                <a:off x="2996" y="1944"/>
                <a:ext cx="49" cy="3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9" name="Rectangle 18"/>
              <p:cNvSpPr>
                <a:spLocks noChangeAspect="1" noChangeArrowheads="1"/>
              </p:cNvSpPr>
              <p:nvPr/>
            </p:nvSpPr>
            <p:spPr bwMode="auto">
              <a:xfrm rot="2543020">
                <a:off x="2839" y="2388"/>
                <a:ext cx="49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90" name="Rectangle 19"/>
              <p:cNvSpPr>
                <a:spLocks noChangeAspect="1" noChangeArrowheads="1"/>
              </p:cNvSpPr>
              <p:nvPr/>
            </p:nvSpPr>
            <p:spPr bwMode="auto">
              <a:xfrm rot="10736418">
                <a:off x="2867" y="1950"/>
                <a:ext cx="49" cy="3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291" name="AutoShape 20"/>
              <p:cNvCxnSpPr>
                <a:cxnSpLocks noChangeAspect="1" noChangeShapeType="1"/>
                <a:stCxn id="290" idx="3"/>
                <a:endCxn id="290" idx="1"/>
              </p:cNvCxnSpPr>
              <p:nvPr/>
            </p:nvCxnSpPr>
            <p:spPr bwMode="auto">
              <a:xfrm>
                <a:off x="2868" y="2118"/>
                <a:ext cx="49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2" name="AutoShape 21"/>
              <p:cNvCxnSpPr>
                <a:cxnSpLocks noChangeAspect="1" noChangeShapeType="1"/>
                <a:stCxn id="290" idx="1"/>
                <a:endCxn id="290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3" name="AutoShape 22"/>
              <p:cNvCxnSpPr>
                <a:cxnSpLocks noChangeAspect="1" noChangeShapeType="1"/>
                <a:stCxn id="290" idx="1"/>
                <a:endCxn id="290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4" name="AutoShape 23"/>
              <p:cNvCxnSpPr>
                <a:cxnSpLocks noChangeAspect="1" noChangeShapeType="1"/>
                <a:stCxn id="290" idx="1"/>
                <a:endCxn id="290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5" name="AutoShape 24"/>
              <p:cNvCxnSpPr>
                <a:cxnSpLocks noChangeAspect="1" noChangeShapeType="1"/>
                <a:stCxn id="290" idx="1"/>
                <a:endCxn id="290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6" name="AutoShape 25"/>
              <p:cNvCxnSpPr>
                <a:cxnSpLocks noChangeAspect="1" noChangeShapeType="1"/>
                <a:stCxn id="284" idx="3"/>
                <a:endCxn id="284" idx="1"/>
              </p:cNvCxnSpPr>
              <p:nvPr/>
            </p:nvCxnSpPr>
            <p:spPr bwMode="auto">
              <a:xfrm flipH="1" flipV="1">
                <a:off x="3280" y="2430"/>
                <a:ext cx="8" cy="4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7" name="AutoShape 26"/>
              <p:cNvCxnSpPr>
                <a:cxnSpLocks noChangeAspect="1" noChangeShapeType="1"/>
                <a:stCxn id="290" idx="1"/>
                <a:endCxn id="290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8" name="AutoShape 27"/>
              <p:cNvCxnSpPr>
                <a:cxnSpLocks noChangeAspect="1" noChangeShapeType="1"/>
                <a:stCxn id="290" idx="1"/>
                <a:endCxn id="290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9" name="AutoShape 28"/>
              <p:cNvCxnSpPr>
                <a:cxnSpLocks noChangeAspect="1" noChangeShapeType="1"/>
                <a:stCxn id="290" idx="1"/>
                <a:endCxn id="290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00" name="AutoShape 29"/>
              <p:cNvCxnSpPr>
                <a:cxnSpLocks noChangeAspect="1" noChangeShapeType="1"/>
              </p:cNvCxnSpPr>
              <p:nvPr/>
            </p:nvCxnSpPr>
            <p:spPr bwMode="auto">
              <a:xfrm rot="2543020" flipV="1">
                <a:off x="2997" y="2091"/>
                <a:ext cx="36" cy="34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01" name="AutoShape 30"/>
              <p:cNvCxnSpPr>
                <a:cxnSpLocks noChangeAspect="1" noChangeShapeType="1"/>
              </p:cNvCxnSpPr>
              <p:nvPr/>
            </p:nvCxnSpPr>
            <p:spPr bwMode="auto">
              <a:xfrm rot="2543020" flipH="1" flipV="1">
                <a:off x="3243" y="2317"/>
                <a:ext cx="38" cy="31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02" name="AutoShape 31"/>
              <p:cNvCxnSpPr>
                <a:cxnSpLocks noChangeAspect="1" noChangeShapeType="1"/>
                <a:stCxn id="284" idx="1"/>
                <a:endCxn id="284" idx="1"/>
              </p:cNvCxnSpPr>
              <p:nvPr/>
            </p:nvCxnSpPr>
            <p:spPr bwMode="auto">
              <a:xfrm>
                <a:off x="3280" y="2430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303" name="Line 32"/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868" y="2421"/>
                <a:ext cx="0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4" name="Line 33"/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970" y="2309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5" name="Line 34"/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935" y="2482"/>
                <a:ext cx="0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6" name="Line 35"/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3038" y="2370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7" name="Line 36"/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339" y="2399"/>
                <a:ext cx="1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8" name="Line 37"/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191" y="2427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9" name="Line 38"/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335" y="2270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0" name="Line 39"/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185" y="2299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1" name="Line 40"/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2893" y="1991"/>
                <a:ext cx="1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2" name="Line 41"/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3021" y="1984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3" name="Line 42"/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2900" y="2163"/>
                <a:ext cx="1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4" name="Line 43"/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3029" y="2156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5" name="Oval 44"/>
              <p:cNvSpPr>
                <a:spLocks noChangeAspect="1" noChangeArrowheads="1"/>
              </p:cNvSpPr>
              <p:nvPr/>
            </p:nvSpPr>
            <p:spPr bwMode="auto">
              <a:xfrm rot="2543020">
                <a:off x="2991" y="2406"/>
                <a:ext cx="20" cy="2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16" name="Oval 45"/>
              <p:cNvSpPr>
                <a:spLocks noChangeAspect="1" noChangeArrowheads="1"/>
              </p:cNvSpPr>
              <p:nvPr/>
            </p:nvSpPr>
            <p:spPr bwMode="auto">
              <a:xfrm rot="2543020">
                <a:off x="2964" y="2382"/>
                <a:ext cx="20" cy="2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</p:grpSp>
        <p:grpSp>
          <p:nvGrpSpPr>
            <p:cNvPr id="8" name="Group 397"/>
            <p:cNvGrpSpPr>
              <a:grpSpLocks noChangeAspect="1"/>
            </p:cNvGrpSpPr>
            <p:nvPr/>
          </p:nvGrpSpPr>
          <p:grpSpPr bwMode="auto">
            <a:xfrm>
              <a:off x="1982621" y="5735053"/>
              <a:ext cx="1024036" cy="1019723"/>
              <a:chOff x="3600" y="1632"/>
              <a:chExt cx="1594" cy="1587"/>
            </a:xfrm>
          </p:grpSpPr>
          <p:sp>
            <p:nvSpPr>
              <p:cNvPr id="9" name="Line 141"/>
              <p:cNvSpPr>
                <a:spLocks noChangeAspect="1" noChangeShapeType="1"/>
              </p:cNvSpPr>
              <p:nvPr/>
            </p:nvSpPr>
            <p:spPr bwMode="auto">
              <a:xfrm>
                <a:off x="4215" y="171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0" name="Line 142"/>
              <p:cNvSpPr>
                <a:spLocks noChangeAspect="1" noChangeShapeType="1"/>
              </p:cNvSpPr>
              <p:nvPr/>
            </p:nvSpPr>
            <p:spPr bwMode="auto">
              <a:xfrm flipH="1">
                <a:off x="4593" y="171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1" name="Rectangle 126"/>
              <p:cNvSpPr>
                <a:spLocks noChangeAspect="1" noChangeArrowheads="1"/>
              </p:cNvSpPr>
              <p:nvPr/>
            </p:nvSpPr>
            <p:spPr bwMode="auto">
              <a:xfrm rot="8193398">
                <a:off x="4242" y="1632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" name="Rectangle 127"/>
              <p:cNvSpPr>
                <a:spLocks noChangeAspect="1" noChangeArrowheads="1"/>
              </p:cNvSpPr>
              <p:nvPr/>
            </p:nvSpPr>
            <p:spPr bwMode="auto">
              <a:xfrm rot="2363874">
                <a:off x="4528" y="1647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" name="Rectangle 128"/>
              <p:cNvSpPr>
                <a:spLocks noChangeAspect="1" noChangeArrowheads="1"/>
              </p:cNvSpPr>
              <p:nvPr/>
            </p:nvSpPr>
            <p:spPr bwMode="auto">
              <a:xfrm>
                <a:off x="4217" y="1672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4" name="Line 129"/>
              <p:cNvSpPr>
                <a:spLocks noChangeAspect="1" noChangeShapeType="1"/>
              </p:cNvSpPr>
              <p:nvPr/>
            </p:nvSpPr>
            <p:spPr bwMode="auto">
              <a:xfrm flipH="1" flipV="1">
                <a:off x="4107" y="2362"/>
                <a:ext cx="27" cy="29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5" name="Line 130"/>
              <p:cNvSpPr>
                <a:spLocks noChangeAspect="1" noChangeShapeType="1"/>
              </p:cNvSpPr>
              <p:nvPr/>
            </p:nvSpPr>
            <p:spPr bwMode="auto">
              <a:xfrm flipH="1">
                <a:off x="4215" y="2741"/>
                <a:ext cx="378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6" name="Line 131"/>
              <p:cNvSpPr>
                <a:spLocks noChangeAspect="1" noChangeShapeType="1"/>
              </p:cNvSpPr>
              <p:nvPr/>
            </p:nvSpPr>
            <p:spPr bwMode="auto">
              <a:xfrm flipH="1">
                <a:off x="4674" y="2389"/>
                <a:ext cx="28" cy="29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7" name="Line 132"/>
              <p:cNvSpPr>
                <a:spLocks noChangeAspect="1" noChangeShapeType="1"/>
              </p:cNvSpPr>
              <p:nvPr/>
            </p:nvSpPr>
            <p:spPr bwMode="auto">
              <a:xfrm>
                <a:off x="4485" y="2146"/>
                <a:ext cx="162" cy="162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8" name="Line 133"/>
              <p:cNvSpPr>
                <a:spLocks noChangeAspect="1" noChangeShapeType="1"/>
              </p:cNvSpPr>
              <p:nvPr/>
            </p:nvSpPr>
            <p:spPr bwMode="auto">
              <a:xfrm flipH="1">
                <a:off x="4161" y="2146"/>
                <a:ext cx="189" cy="135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9" name="Line 134"/>
              <p:cNvSpPr>
                <a:spLocks noChangeAspect="1" noChangeShapeType="1"/>
              </p:cNvSpPr>
              <p:nvPr/>
            </p:nvSpPr>
            <p:spPr bwMode="auto">
              <a:xfrm flipH="1">
                <a:off x="4458" y="2660"/>
                <a:ext cx="27" cy="0"/>
              </a:xfrm>
              <a:prstGeom prst="line">
                <a:avLst/>
              </a:prstGeom>
              <a:noFill/>
              <a:ln w="28575">
                <a:solidFill>
                  <a:schemeClr val="hlink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" name="Line 135"/>
              <p:cNvSpPr>
                <a:spLocks noChangeAspect="1" noChangeShapeType="1"/>
              </p:cNvSpPr>
              <p:nvPr/>
            </p:nvSpPr>
            <p:spPr bwMode="auto">
              <a:xfrm>
                <a:off x="4323" y="2633"/>
                <a:ext cx="27" cy="0"/>
              </a:xfrm>
              <a:prstGeom prst="line">
                <a:avLst/>
              </a:prstGeom>
              <a:noFill/>
              <a:ln w="28575">
                <a:solidFill>
                  <a:schemeClr val="hlink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1" name="Line 136"/>
              <p:cNvSpPr>
                <a:spLocks noChangeAspect="1" noChangeShapeType="1"/>
              </p:cNvSpPr>
              <p:nvPr/>
            </p:nvSpPr>
            <p:spPr bwMode="auto">
              <a:xfrm flipH="1">
                <a:off x="4566" y="2470"/>
                <a:ext cx="27" cy="10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2" name="Line 137"/>
              <p:cNvSpPr>
                <a:spLocks noChangeAspect="1" noChangeShapeType="1"/>
              </p:cNvSpPr>
              <p:nvPr/>
            </p:nvSpPr>
            <p:spPr bwMode="auto">
              <a:xfrm>
                <a:off x="4485" y="2281"/>
                <a:ext cx="27" cy="10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3" name="Line 138"/>
              <p:cNvSpPr>
                <a:spLocks noChangeAspect="1" noChangeShapeType="1"/>
              </p:cNvSpPr>
              <p:nvPr/>
            </p:nvSpPr>
            <p:spPr bwMode="auto">
              <a:xfrm>
                <a:off x="4215" y="2470"/>
                <a:ext cx="27" cy="8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4" name="Line 139"/>
              <p:cNvSpPr>
                <a:spLocks noChangeAspect="1" noChangeShapeType="1"/>
              </p:cNvSpPr>
              <p:nvPr/>
            </p:nvSpPr>
            <p:spPr bwMode="auto">
              <a:xfrm flipH="1">
                <a:off x="4296" y="2281"/>
                <a:ext cx="54" cy="8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5" name="Line 140"/>
              <p:cNvSpPr>
                <a:spLocks noChangeAspect="1" noChangeShapeType="1"/>
              </p:cNvSpPr>
              <p:nvPr/>
            </p:nvSpPr>
            <p:spPr bwMode="auto">
              <a:xfrm>
                <a:off x="4377" y="1902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26" name="AutoShape 143"/>
              <p:cNvCxnSpPr>
                <a:cxnSpLocks noChangeAspect="1" noChangeShapeType="1"/>
                <a:stCxn id="33" idx="0"/>
                <a:endCxn id="30" idx="0"/>
              </p:cNvCxnSpPr>
              <p:nvPr/>
            </p:nvCxnSpPr>
            <p:spPr bwMode="auto">
              <a:xfrm>
                <a:off x="4372" y="2038"/>
                <a:ext cx="91" cy="0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7" name="Rectangle 144"/>
              <p:cNvSpPr>
                <a:spLocks noChangeAspect="1" noChangeArrowheads="1"/>
              </p:cNvSpPr>
              <p:nvPr/>
            </p:nvSpPr>
            <p:spPr bwMode="auto">
              <a:xfrm>
                <a:off x="4441" y="217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" name="Rectangle 145"/>
              <p:cNvSpPr>
                <a:spLocks noChangeAspect="1" noChangeArrowheads="1"/>
              </p:cNvSpPr>
              <p:nvPr/>
            </p:nvSpPr>
            <p:spPr bwMode="auto">
              <a:xfrm rot="2319409">
                <a:off x="4620" y="1713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9" name="Rectangle 146"/>
              <p:cNvSpPr>
                <a:spLocks noChangeAspect="1" noChangeArrowheads="1"/>
              </p:cNvSpPr>
              <p:nvPr/>
            </p:nvSpPr>
            <p:spPr bwMode="auto">
              <a:xfrm>
                <a:off x="4441" y="1902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0" name="Rectangle 147"/>
              <p:cNvSpPr>
                <a:spLocks noChangeAspect="1" noChangeArrowheads="1"/>
              </p:cNvSpPr>
              <p:nvPr/>
            </p:nvSpPr>
            <p:spPr bwMode="auto">
              <a:xfrm>
                <a:off x="4441" y="203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1" name="Rectangle 148"/>
              <p:cNvSpPr>
                <a:spLocks noChangeAspect="1" noChangeArrowheads="1"/>
              </p:cNvSpPr>
              <p:nvPr/>
            </p:nvSpPr>
            <p:spPr bwMode="auto">
              <a:xfrm>
                <a:off x="4350" y="1902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2" name="Rectangle 149"/>
              <p:cNvSpPr>
                <a:spLocks noChangeAspect="1" noChangeArrowheads="1"/>
              </p:cNvSpPr>
              <p:nvPr/>
            </p:nvSpPr>
            <p:spPr bwMode="auto">
              <a:xfrm>
                <a:off x="4350" y="217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3" name="Rectangle 150"/>
              <p:cNvSpPr>
                <a:spLocks noChangeAspect="1" noChangeArrowheads="1"/>
              </p:cNvSpPr>
              <p:nvPr/>
            </p:nvSpPr>
            <p:spPr bwMode="auto">
              <a:xfrm>
                <a:off x="4350" y="203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4" name="Rectangle 151"/>
              <p:cNvSpPr>
                <a:spLocks noChangeAspect="1" noChangeArrowheads="1"/>
              </p:cNvSpPr>
              <p:nvPr/>
            </p:nvSpPr>
            <p:spPr bwMode="auto">
              <a:xfrm rot="8193398">
                <a:off x="4161" y="1713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35" name="AutoShape 152"/>
              <p:cNvCxnSpPr>
                <a:cxnSpLocks noChangeAspect="1" noChangeShapeType="1"/>
                <a:stCxn id="34" idx="3"/>
                <a:endCxn id="34" idx="1"/>
              </p:cNvCxnSpPr>
              <p:nvPr/>
            </p:nvCxnSpPr>
            <p:spPr bwMode="auto">
              <a:xfrm flipV="1">
                <a:off x="4166" y="184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6" name="AutoShape 153"/>
              <p:cNvCxnSpPr>
                <a:cxnSpLocks noChangeAspect="1" noChangeShapeType="1"/>
                <a:stCxn id="34" idx="1"/>
                <a:endCxn id="34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7" name="AutoShape 154"/>
              <p:cNvCxnSpPr>
                <a:cxnSpLocks noChangeAspect="1" noChangeShapeType="1"/>
                <a:stCxn id="34" idx="1"/>
                <a:endCxn id="34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8" name="AutoShape 155"/>
              <p:cNvCxnSpPr>
                <a:cxnSpLocks noChangeAspect="1" noChangeShapeType="1"/>
                <a:stCxn id="34" idx="1"/>
                <a:endCxn id="34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9" name="AutoShape 156"/>
              <p:cNvCxnSpPr>
                <a:cxnSpLocks noChangeAspect="1" noChangeShapeType="1"/>
                <a:stCxn id="34" idx="1"/>
                <a:endCxn id="34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0" name="AutoShape 157"/>
              <p:cNvCxnSpPr>
                <a:cxnSpLocks noChangeAspect="1" noChangeShapeType="1"/>
                <a:stCxn id="28" idx="3"/>
                <a:endCxn id="28" idx="1"/>
              </p:cNvCxnSpPr>
              <p:nvPr/>
            </p:nvCxnSpPr>
            <p:spPr bwMode="auto">
              <a:xfrm flipH="1" flipV="1">
                <a:off x="4625" y="1834"/>
                <a:ext cx="34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1" name="AutoShape 158"/>
              <p:cNvCxnSpPr>
                <a:cxnSpLocks noChangeAspect="1" noChangeShapeType="1"/>
                <a:stCxn id="34" idx="1"/>
                <a:endCxn id="34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2" name="AutoShape 159"/>
              <p:cNvCxnSpPr>
                <a:cxnSpLocks noChangeAspect="1" noChangeShapeType="1"/>
                <a:stCxn id="34" idx="1"/>
                <a:endCxn id="34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3" name="AutoShape 160"/>
              <p:cNvCxnSpPr>
                <a:cxnSpLocks noChangeAspect="1" noChangeShapeType="1"/>
                <a:stCxn id="34" idx="1"/>
                <a:endCxn id="34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4" name="AutoShape 161"/>
              <p:cNvCxnSpPr>
                <a:cxnSpLocks noChangeAspect="1" noChangeShapeType="1"/>
              </p:cNvCxnSpPr>
              <p:nvPr/>
            </p:nvCxnSpPr>
            <p:spPr bwMode="auto">
              <a:xfrm flipV="1">
                <a:off x="4242" y="176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5" name="AutoShape 162"/>
              <p:cNvCxnSpPr>
                <a:cxnSpLocks noChangeAspect="1" noChangeShapeType="1"/>
              </p:cNvCxnSpPr>
              <p:nvPr/>
            </p:nvCxnSpPr>
            <p:spPr bwMode="auto">
              <a:xfrm flipH="1" flipV="1">
                <a:off x="4539" y="1767"/>
                <a:ext cx="35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6" name="AutoShape 163"/>
              <p:cNvCxnSpPr>
                <a:cxnSpLocks noChangeAspect="1" noChangeShapeType="1"/>
                <a:stCxn id="28" idx="1"/>
                <a:endCxn id="28" idx="1"/>
              </p:cNvCxnSpPr>
              <p:nvPr/>
            </p:nvCxnSpPr>
            <p:spPr bwMode="auto">
              <a:xfrm>
                <a:off x="4625" y="183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47" name="Line 164"/>
              <p:cNvSpPr>
                <a:spLocks noChangeAspect="1" noChangeShapeType="1"/>
              </p:cNvSpPr>
              <p:nvPr/>
            </p:nvSpPr>
            <p:spPr bwMode="auto">
              <a:xfrm flipV="1">
                <a:off x="4377" y="220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8" name="Line 165"/>
              <p:cNvSpPr>
                <a:spLocks noChangeAspect="1" noChangeShapeType="1"/>
              </p:cNvSpPr>
              <p:nvPr/>
            </p:nvSpPr>
            <p:spPr bwMode="auto">
              <a:xfrm flipV="1">
                <a:off x="4377" y="206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9" name="Line 166"/>
              <p:cNvSpPr>
                <a:spLocks noChangeAspect="1" noChangeShapeType="1"/>
              </p:cNvSpPr>
              <p:nvPr/>
            </p:nvSpPr>
            <p:spPr bwMode="auto">
              <a:xfrm flipV="1">
                <a:off x="4377" y="192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0" name="Line 167"/>
              <p:cNvSpPr>
                <a:spLocks noChangeAspect="1" noChangeShapeType="1"/>
              </p:cNvSpPr>
              <p:nvPr/>
            </p:nvSpPr>
            <p:spPr bwMode="auto">
              <a:xfrm flipV="1">
                <a:off x="4458" y="220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1" name="Line 168"/>
              <p:cNvSpPr>
                <a:spLocks noChangeAspect="1" noChangeShapeType="1"/>
              </p:cNvSpPr>
              <p:nvPr/>
            </p:nvSpPr>
            <p:spPr bwMode="auto">
              <a:xfrm flipV="1">
                <a:off x="4458" y="206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2" name="Line 169"/>
              <p:cNvSpPr>
                <a:spLocks noChangeAspect="1" noChangeShapeType="1"/>
              </p:cNvSpPr>
              <p:nvPr/>
            </p:nvSpPr>
            <p:spPr bwMode="auto">
              <a:xfrm flipV="1">
                <a:off x="4458" y="192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3" name="Line 170"/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674" y="1767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4" name="Line 171"/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93" y="187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5" name="Line 172"/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93" y="1686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6" name="Line 173"/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12" y="179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7" name="Line 174"/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134" y="176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8" name="Line 175"/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215" y="168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9" name="Line 176"/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242" y="187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0" name="Line 177"/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323" y="179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1" name="Oval 178"/>
              <p:cNvSpPr>
                <a:spLocks noChangeAspect="1" noChangeArrowheads="1"/>
              </p:cNvSpPr>
              <p:nvPr/>
            </p:nvSpPr>
            <p:spPr bwMode="auto">
              <a:xfrm>
                <a:off x="4470" y="179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" name="Oval 179"/>
              <p:cNvSpPr>
                <a:spLocks noChangeAspect="1" noChangeArrowheads="1"/>
              </p:cNvSpPr>
              <p:nvPr/>
            </p:nvSpPr>
            <p:spPr bwMode="auto">
              <a:xfrm>
                <a:off x="4485" y="198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" name="Oval 180"/>
              <p:cNvSpPr>
                <a:spLocks noChangeAspect="1" noChangeArrowheads="1"/>
              </p:cNvSpPr>
              <p:nvPr/>
            </p:nvSpPr>
            <p:spPr bwMode="auto">
              <a:xfrm>
                <a:off x="4323" y="198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" name="Oval 181"/>
              <p:cNvSpPr>
                <a:spLocks noChangeAspect="1" noChangeArrowheads="1"/>
              </p:cNvSpPr>
              <p:nvPr/>
            </p:nvSpPr>
            <p:spPr bwMode="auto">
              <a:xfrm>
                <a:off x="4323" y="179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" name="Oval 182"/>
              <p:cNvSpPr>
                <a:spLocks noChangeAspect="1" noChangeArrowheads="1"/>
              </p:cNvSpPr>
              <p:nvPr/>
            </p:nvSpPr>
            <p:spPr bwMode="auto">
              <a:xfrm>
                <a:off x="4485" y="211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" name="Oval 183"/>
              <p:cNvSpPr>
                <a:spLocks noChangeAspect="1" noChangeArrowheads="1"/>
              </p:cNvSpPr>
              <p:nvPr/>
            </p:nvSpPr>
            <p:spPr bwMode="auto">
              <a:xfrm>
                <a:off x="4485" y="206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" name="Oval 184"/>
              <p:cNvSpPr>
                <a:spLocks noChangeAspect="1" noChangeArrowheads="1"/>
              </p:cNvSpPr>
              <p:nvPr/>
            </p:nvSpPr>
            <p:spPr bwMode="auto">
              <a:xfrm>
                <a:off x="4323" y="211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8" name="Oval 185"/>
              <p:cNvSpPr>
                <a:spLocks noChangeAspect="1" noChangeArrowheads="1"/>
              </p:cNvSpPr>
              <p:nvPr/>
            </p:nvSpPr>
            <p:spPr bwMode="auto">
              <a:xfrm>
                <a:off x="4323" y="206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9" name="Oval 186"/>
              <p:cNvSpPr>
                <a:spLocks noChangeAspect="1" noChangeArrowheads="1"/>
              </p:cNvSpPr>
              <p:nvPr/>
            </p:nvSpPr>
            <p:spPr bwMode="auto">
              <a:xfrm>
                <a:off x="4485" y="225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0" name="Oval 187"/>
              <p:cNvSpPr>
                <a:spLocks noChangeAspect="1" noChangeArrowheads="1"/>
              </p:cNvSpPr>
              <p:nvPr/>
            </p:nvSpPr>
            <p:spPr bwMode="auto">
              <a:xfrm>
                <a:off x="4323" y="225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1" name="Line 188"/>
              <p:cNvSpPr>
                <a:spLocks noChangeAspect="1" noChangeShapeType="1"/>
              </p:cNvSpPr>
              <p:nvPr/>
            </p:nvSpPr>
            <p:spPr bwMode="auto">
              <a:xfrm rot="7964060">
                <a:off x="4769" y="2878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72" name="Line 189"/>
              <p:cNvSpPr>
                <a:spLocks noChangeAspect="1" noChangeShapeType="1"/>
              </p:cNvSpPr>
              <p:nvPr/>
            </p:nvSpPr>
            <p:spPr bwMode="auto">
              <a:xfrm rot="7964060">
                <a:off x="5017" y="2698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73" name="Line 190"/>
              <p:cNvSpPr>
                <a:spLocks noChangeAspect="1" noChangeShapeType="1"/>
              </p:cNvSpPr>
              <p:nvPr/>
            </p:nvSpPr>
            <p:spPr bwMode="auto">
              <a:xfrm rot="7964060" flipH="1">
                <a:off x="4760" y="2976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cxnSp>
            <p:nvCxnSpPr>
              <p:cNvPr id="74" name="AutoShape 191"/>
              <p:cNvCxnSpPr>
                <a:cxnSpLocks noChangeAspect="1" noChangeShapeType="1"/>
                <a:stCxn id="83" idx="0"/>
                <a:endCxn id="79" idx="0"/>
              </p:cNvCxnSpPr>
              <p:nvPr/>
            </p:nvCxnSpPr>
            <p:spPr bwMode="auto">
              <a:xfrm flipH="1">
                <a:off x="4680" y="2752"/>
                <a:ext cx="62" cy="67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75" name="Rectangle 192"/>
              <p:cNvSpPr>
                <a:spLocks noChangeAspect="1" noChangeArrowheads="1"/>
              </p:cNvSpPr>
              <p:nvPr/>
            </p:nvSpPr>
            <p:spPr bwMode="auto">
              <a:xfrm rot="7964060">
                <a:off x="4509" y="2614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6" name="Rectangle 193"/>
              <p:cNvSpPr>
                <a:spLocks noChangeAspect="1" noChangeArrowheads="1"/>
              </p:cNvSpPr>
              <p:nvPr/>
            </p:nvSpPr>
            <p:spPr bwMode="auto">
              <a:xfrm rot="10327934">
                <a:off x="4786" y="2921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" name="Rectangle 194"/>
              <p:cNvSpPr>
                <a:spLocks noChangeAspect="1" noChangeArrowheads="1"/>
              </p:cNvSpPr>
              <p:nvPr/>
            </p:nvSpPr>
            <p:spPr bwMode="auto">
              <a:xfrm rot="10283469">
                <a:off x="4675" y="2944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8" name="Rectangle 195"/>
              <p:cNvSpPr>
                <a:spLocks noChangeAspect="1" noChangeArrowheads="1"/>
              </p:cNvSpPr>
              <p:nvPr/>
            </p:nvSpPr>
            <p:spPr bwMode="auto">
              <a:xfrm rot="7964060">
                <a:off x="4708" y="279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9" name="Rectangle 196"/>
              <p:cNvSpPr>
                <a:spLocks noChangeAspect="1" noChangeArrowheads="1"/>
              </p:cNvSpPr>
              <p:nvPr/>
            </p:nvSpPr>
            <p:spPr bwMode="auto">
              <a:xfrm rot="7964060">
                <a:off x="4608" y="2705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0" name="Rectangle 197"/>
              <p:cNvSpPr>
                <a:spLocks noChangeAspect="1" noChangeArrowheads="1"/>
              </p:cNvSpPr>
              <p:nvPr/>
            </p:nvSpPr>
            <p:spPr bwMode="auto">
              <a:xfrm rot="7964060">
                <a:off x="4770" y="2730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1" name="Rectangle 198"/>
              <p:cNvSpPr>
                <a:spLocks noChangeAspect="1" noChangeArrowheads="1"/>
              </p:cNvSpPr>
              <p:nvPr/>
            </p:nvSpPr>
            <p:spPr bwMode="auto">
              <a:xfrm rot="-5442543">
                <a:off x="4982" y="269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2" name="Rectangle 199"/>
              <p:cNvSpPr>
                <a:spLocks noChangeAspect="1" noChangeArrowheads="1"/>
              </p:cNvSpPr>
              <p:nvPr/>
            </p:nvSpPr>
            <p:spPr bwMode="auto">
              <a:xfrm rot="7964060">
                <a:off x="4571" y="2547"/>
                <a:ext cx="43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3" name="Rectangle 200"/>
              <p:cNvSpPr>
                <a:spLocks noChangeAspect="1" noChangeArrowheads="1"/>
              </p:cNvSpPr>
              <p:nvPr/>
            </p:nvSpPr>
            <p:spPr bwMode="auto">
              <a:xfrm rot="7964060">
                <a:off x="4670" y="2638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4" name="Rectangle 201"/>
              <p:cNvSpPr>
                <a:spLocks noChangeAspect="1" noChangeArrowheads="1"/>
              </p:cNvSpPr>
              <p:nvPr/>
            </p:nvSpPr>
            <p:spPr bwMode="auto">
              <a:xfrm rot="-5442543">
                <a:off x="4977" y="2583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85" name="AutoShape 202"/>
              <p:cNvCxnSpPr>
                <a:cxnSpLocks noChangeAspect="1" noChangeShapeType="1"/>
                <a:stCxn id="84" idx="3"/>
                <a:endCxn id="84" idx="1"/>
              </p:cNvCxnSpPr>
              <p:nvPr/>
            </p:nvCxnSpPr>
            <p:spPr bwMode="auto">
              <a:xfrm>
                <a:off x="4998" y="2710"/>
                <a:ext cx="1" cy="44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6" name="AutoShape 203"/>
              <p:cNvCxnSpPr>
                <a:cxnSpLocks noChangeAspect="1" noChangeShapeType="1"/>
                <a:stCxn id="84" idx="1"/>
                <a:endCxn id="84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7" name="AutoShape 204"/>
              <p:cNvCxnSpPr>
                <a:cxnSpLocks noChangeAspect="1" noChangeShapeType="1"/>
                <a:stCxn id="84" idx="1"/>
                <a:endCxn id="84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8" name="AutoShape 205"/>
              <p:cNvCxnSpPr>
                <a:cxnSpLocks noChangeAspect="1" noChangeShapeType="1"/>
                <a:stCxn id="84" idx="1"/>
                <a:endCxn id="84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9" name="AutoShape 206"/>
              <p:cNvCxnSpPr>
                <a:cxnSpLocks noChangeAspect="1" noChangeShapeType="1"/>
                <a:stCxn id="84" idx="1"/>
                <a:endCxn id="84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0" name="AutoShape 207"/>
              <p:cNvCxnSpPr>
                <a:cxnSpLocks noChangeAspect="1" noChangeShapeType="1"/>
                <a:stCxn id="77" idx="3"/>
                <a:endCxn id="77" idx="1"/>
              </p:cNvCxnSpPr>
              <p:nvPr/>
            </p:nvCxnSpPr>
            <p:spPr bwMode="auto">
              <a:xfrm flipV="1">
                <a:off x="4675" y="3076"/>
                <a:ext cx="43" cy="6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1" name="AutoShape 208"/>
              <p:cNvCxnSpPr>
                <a:cxnSpLocks noChangeAspect="1" noChangeShapeType="1"/>
                <a:stCxn id="84" idx="1"/>
                <a:endCxn id="84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2" name="AutoShape 209"/>
              <p:cNvCxnSpPr>
                <a:cxnSpLocks noChangeAspect="1" noChangeShapeType="1"/>
                <a:stCxn id="84" idx="1"/>
                <a:endCxn id="84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3" name="AutoShape 210"/>
              <p:cNvCxnSpPr>
                <a:cxnSpLocks noChangeAspect="1" noChangeShapeType="1"/>
                <a:stCxn id="84" idx="1"/>
                <a:endCxn id="84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4" name="AutoShape 211"/>
              <p:cNvCxnSpPr>
                <a:cxnSpLocks noChangeAspect="1" noChangeShapeType="1"/>
              </p:cNvCxnSpPr>
              <p:nvPr/>
            </p:nvCxnSpPr>
            <p:spPr bwMode="auto">
              <a:xfrm rot="7964060" flipV="1">
                <a:off x="4990" y="282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5" name="AutoShape 212"/>
              <p:cNvCxnSpPr>
                <a:cxnSpLocks noChangeAspect="1" noChangeShapeType="1"/>
              </p:cNvCxnSpPr>
              <p:nvPr/>
            </p:nvCxnSpPr>
            <p:spPr bwMode="auto">
              <a:xfrm rot="7964060" flipH="1" flipV="1">
                <a:off x="4786" y="3048"/>
                <a:ext cx="35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6" name="AutoShape 213"/>
              <p:cNvCxnSpPr>
                <a:cxnSpLocks noChangeAspect="1" noChangeShapeType="1"/>
                <a:stCxn id="77" idx="1"/>
                <a:endCxn id="77" idx="1"/>
              </p:cNvCxnSpPr>
              <p:nvPr/>
            </p:nvCxnSpPr>
            <p:spPr bwMode="auto">
              <a:xfrm>
                <a:off x="4718" y="3076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97" name="Line 214"/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589" y="257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8" name="Line 215"/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688" y="266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9" name="Line 216"/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788" y="276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0" name="Line 217"/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534" y="263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1" name="Line 218"/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634" y="2728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2" name="Line 219"/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733" y="282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3" name="Line 220"/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704" y="309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4" name="Line 221"/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680" y="295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5" name="Line 222"/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819" y="3085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6" name="Line 223"/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794" y="2953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7" name="Line 224"/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5072" y="269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8" name="Line 225"/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5077" y="280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9" name="Line 226"/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4918" y="2699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10" name="Line 227"/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4923" y="281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11" name="Oval 228"/>
              <p:cNvSpPr>
                <a:spLocks noChangeAspect="1" noChangeArrowheads="1"/>
              </p:cNvSpPr>
              <p:nvPr/>
            </p:nvSpPr>
            <p:spPr bwMode="auto">
              <a:xfrm rot="7964060">
                <a:off x="4817" y="297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2" name="Oval 229"/>
              <p:cNvSpPr>
                <a:spLocks noChangeAspect="1" noChangeArrowheads="1"/>
              </p:cNvSpPr>
              <p:nvPr/>
            </p:nvSpPr>
            <p:spPr bwMode="auto">
              <a:xfrm rot="7964060">
                <a:off x="4668" y="2858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3" name="Oval 230"/>
              <p:cNvSpPr>
                <a:spLocks noChangeAspect="1" noChangeArrowheads="1"/>
              </p:cNvSpPr>
              <p:nvPr/>
            </p:nvSpPr>
            <p:spPr bwMode="auto">
              <a:xfrm rot="7964060">
                <a:off x="4777" y="273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4" name="Oval 231"/>
              <p:cNvSpPr>
                <a:spLocks noChangeAspect="1" noChangeArrowheads="1"/>
              </p:cNvSpPr>
              <p:nvPr/>
            </p:nvSpPr>
            <p:spPr bwMode="auto">
              <a:xfrm rot="7964060">
                <a:off x="4917" y="2867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5" name="Oval 232"/>
              <p:cNvSpPr>
                <a:spLocks noChangeAspect="1" noChangeArrowheads="1"/>
              </p:cNvSpPr>
              <p:nvPr/>
            </p:nvSpPr>
            <p:spPr bwMode="auto">
              <a:xfrm rot="7964060">
                <a:off x="4568" y="2766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6" name="Oval 233"/>
              <p:cNvSpPr>
                <a:spLocks noChangeAspect="1" noChangeArrowheads="1"/>
              </p:cNvSpPr>
              <p:nvPr/>
            </p:nvSpPr>
            <p:spPr bwMode="auto">
              <a:xfrm rot="7964060">
                <a:off x="4608" y="2803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7" name="Oval 234"/>
              <p:cNvSpPr>
                <a:spLocks noChangeAspect="1" noChangeArrowheads="1"/>
              </p:cNvSpPr>
              <p:nvPr/>
            </p:nvSpPr>
            <p:spPr bwMode="auto">
              <a:xfrm rot="7964060">
                <a:off x="4679" y="2646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8" name="Oval 235"/>
              <p:cNvSpPr>
                <a:spLocks noChangeAspect="1" noChangeArrowheads="1"/>
              </p:cNvSpPr>
              <p:nvPr/>
            </p:nvSpPr>
            <p:spPr bwMode="auto">
              <a:xfrm rot="7964060">
                <a:off x="4718" y="268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9" name="Oval 236"/>
              <p:cNvSpPr>
                <a:spLocks noChangeAspect="1" noChangeArrowheads="1"/>
              </p:cNvSpPr>
              <p:nvPr/>
            </p:nvSpPr>
            <p:spPr bwMode="auto">
              <a:xfrm rot="7964060">
                <a:off x="4468" y="267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0" name="Oval 237"/>
              <p:cNvSpPr>
                <a:spLocks noChangeAspect="1" noChangeArrowheads="1"/>
              </p:cNvSpPr>
              <p:nvPr/>
            </p:nvSpPr>
            <p:spPr bwMode="auto">
              <a:xfrm rot="7964060">
                <a:off x="4580" y="255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1" name="Line 238"/>
              <p:cNvSpPr>
                <a:spLocks noChangeAspect="1" noChangeShapeType="1"/>
              </p:cNvSpPr>
              <p:nvPr/>
            </p:nvSpPr>
            <p:spPr bwMode="auto">
              <a:xfrm rot="-3140304">
                <a:off x="3898" y="2176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22" name="Line 239"/>
              <p:cNvSpPr>
                <a:spLocks noChangeAspect="1" noChangeShapeType="1"/>
              </p:cNvSpPr>
              <p:nvPr/>
            </p:nvSpPr>
            <p:spPr bwMode="auto">
              <a:xfrm rot="-3140304">
                <a:off x="3741" y="218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23" name="Line 240"/>
              <p:cNvSpPr>
                <a:spLocks noChangeAspect="1" noChangeShapeType="1"/>
              </p:cNvSpPr>
              <p:nvPr/>
            </p:nvSpPr>
            <p:spPr bwMode="auto">
              <a:xfrm rot="18459696" flipH="1">
                <a:off x="3972" y="188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124" name="AutoShape 241"/>
              <p:cNvCxnSpPr>
                <a:cxnSpLocks noChangeAspect="1" noChangeShapeType="1"/>
                <a:stCxn id="133" idx="0"/>
                <a:endCxn id="129" idx="0"/>
              </p:cNvCxnSpPr>
              <p:nvPr/>
            </p:nvCxnSpPr>
            <p:spPr bwMode="auto">
              <a:xfrm flipV="1">
                <a:off x="4018" y="2222"/>
                <a:ext cx="56" cy="72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25" name="Rectangle 242"/>
              <p:cNvSpPr>
                <a:spLocks noChangeAspect="1" noChangeArrowheads="1"/>
              </p:cNvSpPr>
              <p:nvPr/>
            </p:nvSpPr>
            <p:spPr bwMode="auto">
              <a:xfrm rot="-3140304">
                <a:off x="4213" y="227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6" name="Rectangle 243"/>
              <p:cNvSpPr>
                <a:spLocks noChangeAspect="1" noChangeArrowheads="1"/>
              </p:cNvSpPr>
              <p:nvPr/>
            </p:nvSpPr>
            <p:spPr bwMode="auto">
              <a:xfrm rot="-776429">
                <a:off x="3903" y="1862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7" name="Rectangle 244"/>
              <p:cNvSpPr>
                <a:spLocks noChangeAspect="1" noChangeArrowheads="1"/>
              </p:cNvSpPr>
              <p:nvPr/>
            </p:nvSpPr>
            <p:spPr bwMode="auto">
              <a:xfrm rot="-820895">
                <a:off x="4011" y="1829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8" name="Rectangle 245"/>
              <p:cNvSpPr>
                <a:spLocks noChangeAspect="1" noChangeArrowheads="1"/>
              </p:cNvSpPr>
              <p:nvPr/>
            </p:nvSpPr>
            <p:spPr bwMode="auto">
              <a:xfrm rot="-3140304">
                <a:off x="3999" y="211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9" name="Rectangle 246"/>
              <p:cNvSpPr>
                <a:spLocks noChangeAspect="1" noChangeArrowheads="1"/>
              </p:cNvSpPr>
              <p:nvPr/>
            </p:nvSpPr>
            <p:spPr bwMode="auto">
              <a:xfrm rot="-3140304">
                <a:off x="4106" y="219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0" name="Rectangle 247"/>
              <p:cNvSpPr>
                <a:spLocks noChangeAspect="1" noChangeArrowheads="1"/>
              </p:cNvSpPr>
              <p:nvPr/>
            </p:nvSpPr>
            <p:spPr bwMode="auto">
              <a:xfrm rot="-3140304">
                <a:off x="3943" y="2185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1" name="Rectangle 248"/>
              <p:cNvSpPr>
                <a:spLocks noChangeAspect="1" noChangeArrowheads="1"/>
              </p:cNvSpPr>
              <p:nvPr/>
            </p:nvSpPr>
            <p:spPr bwMode="auto">
              <a:xfrm rot="5053094">
                <a:off x="3727" y="2074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2" name="Rectangle 249"/>
              <p:cNvSpPr>
                <a:spLocks noChangeAspect="1" noChangeArrowheads="1"/>
              </p:cNvSpPr>
              <p:nvPr/>
            </p:nvSpPr>
            <p:spPr bwMode="auto">
              <a:xfrm rot="-3140304">
                <a:off x="4157" y="2350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3" name="Rectangle 250"/>
              <p:cNvSpPr>
                <a:spLocks noChangeAspect="1" noChangeArrowheads="1"/>
              </p:cNvSpPr>
              <p:nvPr/>
            </p:nvSpPr>
            <p:spPr bwMode="auto">
              <a:xfrm rot="-3140304">
                <a:off x="4050" y="226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4" name="Rectangle 251"/>
              <p:cNvSpPr>
                <a:spLocks noChangeAspect="1" noChangeArrowheads="1"/>
              </p:cNvSpPr>
              <p:nvPr/>
            </p:nvSpPr>
            <p:spPr bwMode="auto">
              <a:xfrm rot="5053094">
                <a:off x="3742" y="218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135" name="AutoShape 252"/>
              <p:cNvCxnSpPr>
                <a:cxnSpLocks noChangeAspect="1" noChangeShapeType="1"/>
                <a:stCxn id="134" idx="3"/>
                <a:endCxn id="134" idx="1"/>
              </p:cNvCxnSpPr>
              <p:nvPr/>
            </p:nvCxnSpPr>
            <p:spPr bwMode="auto">
              <a:xfrm flipH="1" flipV="1">
                <a:off x="3761" y="2315"/>
                <a:ext cx="4" cy="43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6" name="AutoShape 253"/>
              <p:cNvCxnSpPr>
                <a:cxnSpLocks noChangeAspect="1" noChangeShapeType="1"/>
                <a:stCxn id="134" idx="1"/>
                <a:endCxn id="134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7" name="AutoShape 254"/>
              <p:cNvCxnSpPr>
                <a:cxnSpLocks noChangeAspect="1" noChangeShapeType="1"/>
                <a:stCxn id="134" idx="1"/>
                <a:endCxn id="134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8" name="AutoShape 255"/>
              <p:cNvCxnSpPr>
                <a:cxnSpLocks noChangeAspect="1" noChangeShapeType="1"/>
                <a:stCxn id="134" idx="1"/>
                <a:endCxn id="134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9" name="AutoShape 256"/>
              <p:cNvCxnSpPr>
                <a:cxnSpLocks noChangeAspect="1" noChangeShapeType="1"/>
                <a:stCxn id="134" idx="1"/>
                <a:endCxn id="134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0" name="AutoShape 257"/>
              <p:cNvCxnSpPr>
                <a:cxnSpLocks noChangeAspect="1" noChangeShapeType="1"/>
                <a:stCxn id="127" idx="3"/>
                <a:endCxn id="127" idx="1"/>
              </p:cNvCxnSpPr>
              <p:nvPr/>
            </p:nvCxnSpPr>
            <p:spPr bwMode="auto">
              <a:xfrm flipH="1">
                <a:off x="4012" y="1959"/>
                <a:ext cx="42" cy="10"/>
              </a:xfrm>
              <a:prstGeom prst="straightConnector1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1" name="AutoShape 258"/>
              <p:cNvCxnSpPr>
                <a:cxnSpLocks noChangeAspect="1" noChangeShapeType="1"/>
                <a:stCxn id="134" idx="1"/>
                <a:endCxn id="134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2" name="AutoShape 259"/>
              <p:cNvCxnSpPr>
                <a:cxnSpLocks noChangeAspect="1" noChangeShapeType="1"/>
                <a:stCxn id="134" idx="1"/>
                <a:endCxn id="134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3" name="AutoShape 260"/>
              <p:cNvCxnSpPr>
                <a:cxnSpLocks noChangeAspect="1" noChangeShapeType="1"/>
                <a:stCxn id="134" idx="1"/>
                <a:endCxn id="134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4" name="AutoShape 261"/>
              <p:cNvCxnSpPr>
                <a:cxnSpLocks noChangeAspect="1" noChangeShapeType="1"/>
              </p:cNvCxnSpPr>
              <p:nvPr/>
            </p:nvCxnSpPr>
            <p:spPr bwMode="auto">
              <a:xfrm rot="18459696" flipV="1">
                <a:off x="3730" y="2213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5" name="AutoShape 262"/>
              <p:cNvCxnSpPr>
                <a:cxnSpLocks noChangeAspect="1" noChangeShapeType="1"/>
              </p:cNvCxnSpPr>
              <p:nvPr/>
            </p:nvCxnSpPr>
            <p:spPr bwMode="auto">
              <a:xfrm rot="-3140304" flipH="1" flipV="1">
                <a:off x="3911" y="1977"/>
                <a:ext cx="34" cy="27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6" name="AutoShape 263"/>
              <p:cNvCxnSpPr>
                <a:cxnSpLocks noChangeAspect="1" noChangeShapeType="1"/>
                <a:stCxn id="127" idx="1"/>
                <a:endCxn id="127" idx="1"/>
              </p:cNvCxnSpPr>
              <p:nvPr/>
            </p:nvCxnSpPr>
            <p:spPr bwMode="auto">
              <a:xfrm>
                <a:off x="4012" y="1969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47" name="Line 264"/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182" y="2374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48" name="Line 265"/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075" y="2291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49" name="Line 266"/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3968" y="2208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0" name="Line 267"/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232" y="230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1" name="Line 268"/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125" y="222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2" name="Line 269"/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018" y="214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3" name="Line 270"/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4021" y="187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4" name="Line 271"/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4057" y="200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5" name="Line 272"/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3907" y="188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6" name="Line 273"/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3943" y="2018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7" name="Line 274"/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691" y="230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8" name="Line 275"/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675" y="2188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9" name="Line 276"/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842" y="2282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60" name="Line 277"/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828" y="216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61" name="Oval 278"/>
              <p:cNvSpPr>
                <a:spLocks noChangeAspect="1" noChangeArrowheads="1"/>
              </p:cNvSpPr>
              <p:nvPr/>
            </p:nvSpPr>
            <p:spPr bwMode="auto">
              <a:xfrm rot="-3140304">
                <a:off x="3892" y="2049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2" name="Oval 279"/>
              <p:cNvSpPr>
                <a:spLocks noChangeAspect="1" noChangeArrowheads="1"/>
              </p:cNvSpPr>
              <p:nvPr/>
            </p:nvSpPr>
            <p:spPr bwMode="auto">
              <a:xfrm rot="-3140304">
                <a:off x="4051" y="215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3" name="Oval 280"/>
              <p:cNvSpPr>
                <a:spLocks noChangeAspect="1" noChangeArrowheads="1"/>
              </p:cNvSpPr>
              <p:nvPr/>
            </p:nvSpPr>
            <p:spPr bwMode="auto">
              <a:xfrm rot="-3140304">
                <a:off x="3951" y="2283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4" name="Oval 281"/>
              <p:cNvSpPr>
                <a:spLocks noChangeAspect="1" noChangeArrowheads="1"/>
              </p:cNvSpPr>
              <p:nvPr/>
            </p:nvSpPr>
            <p:spPr bwMode="auto">
              <a:xfrm rot="-3140304">
                <a:off x="3802" y="2167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5" name="Oval 282"/>
              <p:cNvSpPr>
                <a:spLocks noChangeAspect="1" noChangeArrowheads="1"/>
              </p:cNvSpPr>
              <p:nvPr/>
            </p:nvSpPr>
            <p:spPr bwMode="auto">
              <a:xfrm rot="-3140304">
                <a:off x="4157" y="2237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6" name="Oval 283"/>
              <p:cNvSpPr>
                <a:spLocks noChangeAspect="1" noChangeArrowheads="1"/>
              </p:cNvSpPr>
              <p:nvPr/>
            </p:nvSpPr>
            <p:spPr bwMode="auto">
              <a:xfrm rot="-3140304">
                <a:off x="4114" y="220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7" name="Oval 284"/>
              <p:cNvSpPr>
                <a:spLocks noChangeAspect="1" noChangeArrowheads="1"/>
              </p:cNvSpPr>
              <p:nvPr/>
            </p:nvSpPr>
            <p:spPr bwMode="auto">
              <a:xfrm rot="-3140304">
                <a:off x="4059" y="236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8" name="Oval 285"/>
              <p:cNvSpPr>
                <a:spLocks noChangeAspect="1" noChangeArrowheads="1"/>
              </p:cNvSpPr>
              <p:nvPr/>
            </p:nvSpPr>
            <p:spPr bwMode="auto">
              <a:xfrm rot="-3140304">
                <a:off x="4016" y="2332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9" name="Oval 286"/>
              <p:cNvSpPr>
                <a:spLocks noChangeAspect="1" noChangeArrowheads="1"/>
              </p:cNvSpPr>
              <p:nvPr/>
            </p:nvSpPr>
            <p:spPr bwMode="auto">
              <a:xfrm rot="-3140304">
                <a:off x="4265" y="231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0" name="Oval 287"/>
              <p:cNvSpPr>
                <a:spLocks noChangeAspect="1" noChangeArrowheads="1"/>
              </p:cNvSpPr>
              <p:nvPr/>
            </p:nvSpPr>
            <p:spPr bwMode="auto">
              <a:xfrm rot="-3140304">
                <a:off x="4165" y="2448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1" name="Line 288"/>
              <p:cNvSpPr>
                <a:spLocks noChangeAspect="1" noChangeShapeType="1"/>
              </p:cNvSpPr>
              <p:nvPr/>
            </p:nvSpPr>
            <p:spPr bwMode="auto">
              <a:xfrm rot="-8328319">
                <a:off x="3985" y="2878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72" name="Line 289"/>
              <p:cNvSpPr>
                <a:spLocks noChangeAspect="1" noChangeShapeType="1"/>
              </p:cNvSpPr>
              <p:nvPr/>
            </p:nvSpPr>
            <p:spPr bwMode="auto">
              <a:xfrm rot="-8328319">
                <a:off x="4116" y="2987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73" name="Line 290"/>
              <p:cNvSpPr>
                <a:spLocks noChangeAspect="1" noChangeShapeType="1"/>
              </p:cNvSpPr>
              <p:nvPr/>
            </p:nvSpPr>
            <p:spPr bwMode="auto">
              <a:xfrm rot="13271681" flipH="1">
                <a:off x="3831" y="2738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cxnSp>
            <p:nvCxnSpPr>
              <p:cNvPr id="174" name="AutoShape 291"/>
              <p:cNvCxnSpPr>
                <a:cxnSpLocks noChangeAspect="1" noChangeShapeType="1"/>
                <a:stCxn id="183" idx="0"/>
                <a:endCxn id="179" idx="0"/>
              </p:cNvCxnSpPr>
              <p:nvPr/>
            </p:nvCxnSpPr>
            <p:spPr bwMode="auto">
              <a:xfrm flipH="1" flipV="1">
                <a:off x="4079" y="2745"/>
                <a:ext cx="69" cy="60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75" name="Rectangle 292"/>
              <p:cNvSpPr>
                <a:spLocks noChangeAspect="1" noChangeArrowheads="1"/>
              </p:cNvSpPr>
              <p:nvPr/>
            </p:nvSpPr>
            <p:spPr bwMode="auto">
              <a:xfrm rot="-8328319">
                <a:off x="4192" y="2525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6" name="Rectangle 293"/>
              <p:cNvSpPr>
                <a:spLocks noChangeAspect="1" noChangeArrowheads="1"/>
              </p:cNvSpPr>
              <p:nvPr/>
            </p:nvSpPr>
            <p:spPr bwMode="auto">
              <a:xfrm rot="-5964445">
                <a:off x="3825" y="2745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7" name="Rectangle 294"/>
              <p:cNvSpPr>
                <a:spLocks noChangeAspect="1" noChangeArrowheads="1"/>
              </p:cNvSpPr>
              <p:nvPr/>
            </p:nvSpPr>
            <p:spPr bwMode="auto">
              <a:xfrm rot="-6008910">
                <a:off x="3799" y="2635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8" name="Rectangle 295"/>
              <p:cNvSpPr>
                <a:spLocks noChangeAspect="1" noChangeArrowheads="1"/>
              </p:cNvSpPr>
              <p:nvPr/>
            </p:nvSpPr>
            <p:spPr bwMode="auto">
              <a:xfrm rot="-8328319">
                <a:off x="4014" y="2729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9" name="Rectangle 296"/>
              <p:cNvSpPr>
                <a:spLocks noChangeAspect="1" noChangeArrowheads="1"/>
              </p:cNvSpPr>
              <p:nvPr/>
            </p:nvSpPr>
            <p:spPr bwMode="auto">
              <a:xfrm rot="-8328319">
                <a:off x="4103" y="262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0" name="Rectangle 297"/>
              <p:cNvSpPr>
                <a:spLocks noChangeAspect="1" noChangeArrowheads="1"/>
              </p:cNvSpPr>
              <p:nvPr/>
            </p:nvSpPr>
            <p:spPr bwMode="auto">
              <a:xfrm rot="-8328319">
                <a:off x="4082" y="2789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1" name="Rectangle 298"/>
              <p:cNvSpPr>
                <a:spLocks noChangeAspect="1" noChangeArrowheads="1"/>
              </p:cNvSpPr>
              <p:nvPr/>
            </p:nvSpPr>
            <p:spPr bwMode="auto">
              <a:xfrm rot="-134921">
                <a:off x="4039" y="2922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2" name="Rectangle 299"/>
              <p:cNvSpPr>
                <a:spLocks noChangeAspect="1" noChangeArrowheads="1"/>
              </p:cNvSpPr>
              <p:nvPr/>
            </p:nvSpPr>
            <p:spPr bwMode="auto">
              <a:xfrm rot="-8328319">
                <a:off x="4260" y="258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3" name="Rectangle 300"/>
              <p:cNvSpPr>
                <a:spLocks noChangeAspect="1" noChangeArrowheads="1"/>
              </p:cNvSpPr>
              <p:nvPr/>
            </p:nvSpPr>
            <p:spPr bwMode="auto">
              <a:xfrm rot="-8328319">
                <a:off x="4171" y="268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4" name="Rectangle 301"/>
              <p:cNvSpPr>
                <a:spLocks noChangeAspect="1" noChangeArrowheads="1"/>
              </p:cNvSpPr>
              <p:nvPr/>
            </p:nvSpPr>
            <p:spPr bwMode="auto">
              <a:xfrm rot="-134921">
                <a:off x="4154" y="2914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185" name="AutoShape 302"/>
              <p:cNvCxnSpPr>
                <a:cxnSpLocks noChangeAspect="1" noChangeShapeType="1"/>
                <a:stCxn id="184" idx="3"/>
                <a:endCxn id="184" idx="1"/>
              </p:cNvCxnSpPr>
              <p:nvPr/>
            </p:nvCxnSpPr>
            <p:spPr bwMode="auto">
              <a:xfrm flipH="1">
                <a:off x="4154" y="3061"/>
                <a:ext cx="43" cy="2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6" name="AutoShape 303"/>
              <p:cNvCxnSpPr>
                <a:cxnSpLocks noChangeAspect="1" noChangeShapeType="1"/>
                <a:stCxn id="184" idx="1"/>
                <a:endCxn id="184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7" name="AutoShape 304"/>
              <p:cNvCxnSpPr>
                <a:cxnSpLocks noChangeAspect="1" noChangeShapeType="1"/>
                <a:stCxn id="184" idx="1"/>
                <a:endCxn id="184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8" name="AutoShape 305"/>
              <p:cNvCxnSpPr>
                <a:cxnSpLocks noChangeAspect="1" noChangeShapeType="1"/>
                <a:stCxn id="184" idx="1"/>
                <a:endCxn id="184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9" name="AutoShape 306"/>
              <p:cNvCxnSpPr>
                <a:cxnSpLocks noChangeAspect="1" noChangeShapeType="1"/>
                <a:stCxn id="184" idx="1"/>
                <a:endCxn id="184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0" name="AutoShape 307"/>
              <p:cNvCxnSpPr>
                <a:cxnSpLocks noChangeAspect="1" noChangeShapeType="1"/>
                <a:stCxn id="177" idx="3"/>
                <a:endCxn id="177" idx="1"/>
              </p:cNvCxnSpPr>
              <p:nvPr/>
            </p:nvCxnSpPr>
            <p:spPr bwMode="auto">
              <a:xfrm>
                <a:off x="3817" y="2748"/>
                <a:ext cx="7" cy="43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1" name="AutoShape 308"/>
              <p:cNvCxnSpPr>
                <a:cxnSpLocks noChangeAspect="1" noChangeShapeType="1"/>
                <a:stCxn id="184" idx="1"/>
                <a:endCxn id="184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2" name="AutoShape 309"/>
              <p:cNvCxnSpPr>
                <a:cxnSpLocks noChangeAspect="1" noChangeShapeType="1"/>
                <a:stCxn id="184" idx="1"/>
                <a:endCxn id="184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3" name="AutoShape 310"/>
              <p:cNvCxnSpPr>
                <a:cxnSpLocks noChangeAspect="1" noChangeShapeType="1"/>
                <a:stCxn id="184" idx="1"/>
                <a:endCxn id="184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4" name="AutoShape 311"/>
              <p:cNvCxnSpPr>
                <a:cxnSpLocks noChangeAspect="1" noChangeShapeType="1"/>
              </p:cNvCxnSpPr>
              <p:nvPr/>
            </p:nvCxnSpPr>
            <p:spPr bwMode="auto">
              <a:xfrm rot="13271681" flipV="1">
                <a:off x="4050" y="305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5" name="AutoShape 312"/>
              <p:cNvCxnSpPr>
                <a:cxnSpLocks noChangeAspect="1" noChangeShapeType="1"/>
              </p:cNvCxnSpPr>
              <p:nvPr/>
            </p:nvCxnSpPr>
            <p:spPr bwMode="auto">
              <a:xfrm rot="-8328319" flipH="1" flipV="1">
                <a:off x="3824" y="2863"/>
                <a:ext cx="34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6" name="AutoShape 313"/>
              <p:cNvCxnSpPr>
                <a:cxnSpLocks noChangeAspect="1" noChangeShapeType="1"/>
                <a:stCxn id="177" idx="1"/>
                <a:endCxn id="177" idx="1"/>
              </p:cNvCxnSpPr>
              <p:nvPr/>
            </p:nvCxnSpPr>
            <p:spPr bwMode="auto">
              <a:xfrm>
                <a:off x="3824" y="2791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97" name="Line 314"/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279" y="260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8" name="Line 315"/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89" y="271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9" name="Line 316"/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00" y="2813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0" name="Line 317"/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218" y="255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1" name="Line 318"/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29" y="265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2" name="Line 319"/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039" y="275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3" name="Line 320"/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769" y="273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4" name="Line 321"/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901" y="271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5" name="Line 322"/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777" y="285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6" name="Line 323"/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909" y="282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7" name="Line 324"/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176" y="3094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8" name="Line 325"/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061" y="3102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9" name="Line 326"/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166" y="294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10" name="Line 327"/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051" y="295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11" name="Oval 328"/>
              <p:cNvSpPr>
                <a:spLocks noChangeAspect="1" noChangeArrowheads="1"/>
              </p:cNvSpPr>
              <p:nvPr/>
            </p:nvSpPr>
            <p:spPr bwMode="auto">
              <a:xfrm rot="-8328319">
                <a:off x="3898" y="2888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2" name="Oval 329"/>
              <p:cNvSpPr>
                <a:spLocks noChangeAspect="1" noChangeArrowheads="1"/>
              </p:cNvSpPr>
              <p:nvPr/>
            </p:nvSpPr>
            <p:spPr bwMode="auto">
              <a:xfrm rot="-8328319">
                <a:off x="4011" y="273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3" name="Oval 330"/>
              <p:cNvSpPr>
                <a:spLocks noChangeAspect="1" noChangeArrowheads="1"/>
              </p:cNvSpPr>
              <p:nvPr/>
            </p:nvSpPr>
            <p:spPr bwMode="auto">
              <a:xfrm rot="-8328319">
                <a:off x="4134" y="2842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4" name="Oval 331"/>
              <p:cNvSpPr>
                <a:spLocks noChangeAspect="1" noChangeArrowheads="1"/>
              </p:cNvSpPr>
              <p:nvPr/>
            </p:nvSpPr>
            <p:spPr bwMode="auto">
              <a:xfrm rot="-8328319">
                <a:off x="4009" y="298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5" name="Oval 332"/>
              <p:cNvSpPr>
                <a:spLocks noChangeAspect="1" noChangeArrowheads="1"/>
              </p:cNvSpPr>
              <p:nvPr/>
            </p:nvSpPr>
            <p:spPr bwMode="auto">
              <a:xfrm rot="-8328319">
                <a:off x="4100" y="263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6" name="Oval 333"/>
              <p:cNvSpPr>
                <a:spLocks noChangeAspect="1" noChangeArrowheads="1"/>
              </p:cNvSpPr>
              <p:nvPr/>
            </p:nvSpPr>
            <p:spPr bwMode="auto">
              <a:xfrm rot="-8328319">
                <a:off x="4065" y="267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7" name="Oval 334"/>
              <p:cNvSpPr>
                <a:spLocks noChangeAspect="1" noChangeArrowheads="1"/>
              </p:cNvSpPr>
              <p:nvPr/>
            </p:nvSpPr>
            <p:spPr bwMode="auto">
              <a:xfrm rot="-8328319">
                <a:off x="4223" y="2740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8" name="Oval 335"/>
              <p:cNvSpPr>
                <a:spLocks noChangeAspect="1" noChangeArrowheads="1"/>
              </p:cNvSpPr>
              <p:nvPr/>
            </p:nvSpPr>
            <p:spPr bwMode="auto">
              <a:xfrm rot="-8328319">
                <a:off x="4187" y="2781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9" name="Oval 336"/>
              <p:cNvSpPr>
                <a:spLocks noChangeAspect="1" noChangeArrowheads="1"/>
              </p:cNvSpPr>
              <p:nvPr/>
            </p:nvSpPr>
            <p:spPr bwMode="auto">
              <a:xfrm rot="-8328319">
                <a:off x="4189" y="2532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0" name="Oval 337"/>
              <p:cNvSpPr>
                <a:spLocks noChangeAspect="1" noChangeArrowheads="1"/>
              </p:cNvSpPr>
              <p:nvPr/>
            </p:nvSpPr>
            <p:spPr bwMode="auto">
              <a:xfrm rot="-8328319">
                <a:off x="4312" y="263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1" name="Line 338"/>
              <p:cNvSpPr>
                <a:spLocks noChangeAspect="1" noChangeShapeType="1"/>
              </p:cNvSpPr>
              <p:nvPr/>
            </p:nvSpPr>
            <p:spPr bwMode="auto">
              <a:xfrm rot="3556658">
                <a:off x="4846" y="2231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22" name="Line 339"/>
              <p:cNvSpPr>
                <a:spLocks noChangeAspect="1" noChangeShapeType="1"/>
              </p:cNvSpPr>
              <p:nvPr/>
            </p:nvSpPr>
            <p:spPr bwMode="auto">
              <a:xfrm rot="3556658">
                <a:off x="4865" y="1914"/>
                <a:ext cx="1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23" name="Line 340"/>
              <p:cNvSpPr>
                <a:spLocks noChangeAspect="1" noChangeShapeType="1"/>
              </p:cNvSpPr>
              <p:nvPr/>
            </p:nvSpPr>
            <p:spPr bwMode="auto">
              <a:xfrm rot="3556658" flipH="1">
                <a:off x="5059" y="2239"/>
                <a:ext cx="1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224" name="AutoShape 341"/>
              <p:cNvCxnSpPr>
                <a:cxnSpLocks noChangeAspect="1" noChangeShapeType="1"/>
                <a:stCxn id="233" idx="0"/>
                <a:endCxn id="229" idx="0"/>
              </p:cNvCxnSpPr>
              <p:nvPr/>
            </p:nvCxnSpPr>
            <p:spPr bwMode="auto">
              <a:xfrm>
                <a:off x="4748" y="2260"/>
                <a:ext cx="47" cy="79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25" name="Rectangle 342"/>
              <p:cNvSpPr>
                <a:spLocks noChangeAspect="1" noChangeArrowheads="1"/>
              </p:cNvSpPr>
              <p:nvPr/>
            </p:nvSpPr>
            <p:spPr bwMode="auto">
              <a:xfrm rot="3556658">
                <a:off x="4599" y="2375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6" name="Rectangle 343"/>
              <p:cNvSpPr>
                <a:spLocks noChangeAspect="1" noChangeArrowheads="1"/>
              </p:cNvSpPr>
              <p:nvPr/>
            </p:nvSpPr>
            <p:spPr bwMode="auto">
              <a:xfrm rot="5920532">
                <a:off x="5037" y="2148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7" name="Rectangle 344"/>
              <p:cNvSpPr>
                <a:spLocks noChangeAspect="1" noChangeArrowheads="1"/>
              </p:cNvSpPr>
              <p:nvPr/>
            </p:nvSpPr>
            <p:spPr bwMode="auto">
              <a:xfrm rot="5876067">
                <a:off x="5027" y="2262"/>
                <a:ext cx="43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8" name="Rectangle 345"/>
              <p:cNvSpPr>
                <a:spLocks noChangeAspect="1" noChangeArrowheads="1"/>
              </p:cNvSpPr>
              <p:nvPr/>
            </p:nvSpPr>
            <p:spPr bwMode="auto">
              <a:xfrm rot="3556658">
                <a:off x="4831" y="2237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9" name="Rectangle 346"/>
              <p:cNvSpPr>
                <a:spLocks noChangeAspect="1" noChangeArrowheads="1"/>
              </p:cNvSpPr>
              <p:nvPr/>
            </p:nvSpPr>
            <p:spPr bwMode="auto">
              <a:xfrm rot="3556658">
                <a:off x="4715" y="230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0" name="Rectangle 347"/>
              <p:cNvSpPr>
                <a:spLocks noChangeAspect="1" noChangeArrowheads="1"/>
              </p:cNvSpPr>
              <p:nvPr/>
            </p:nvSpPr>
            <p:spPr bwMode="auto">
              <a:xfrm rot="3556658">
                <a:off x="4785" y="215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1" name="Rectangle 348"/>
              <p:cNvSpPr>
                <a:spLocks noChangeAspect="1" noChangeArrowheads="1"/>
              </p:cNvSpPr>
              <p:nvPr/>
            </p:nvSpPr>
            <p:spPr bwMode="auto">
              <a:xfrm rot="-9849944">
                <a:off x="4892" y="188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2" name="Rectangle 349"/>
              <p:cNvSpPr>
                <a:spLocks noChangeAspect="1" noChangeArrowheads="1"/>
              </p:cNvSpPr>
              <p:nvPr/>
            </p:nvSpPr>
            <p:spPr bwMode="auto">
              <a:xfrm rot="3556658">
                <a:off x="4552" y="229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3" name="Rectangle 350"/>
              <p:cNvSpPr>
                <a:spLocks noChangeAspect="1" noChangeArrowheads="1"/>
              </p:cNvSpPr>
              <p:nvPr/>
            </p:nvSpPr>
            <p:spPr bwMode="auto">
              <a:xfrm rot="3556658">
                <a:off x="4669" y="222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4" name="Rectangle 351"/>
              <p:cNvSpPr>
                <a:spLocks noChangeAspect="1" noChangeArrowheads="1"/>
              </p:cNvSpPr>
              <p:nvPr/>
            </p:nvSpPr>
            <p:spPr bwMode="auto">
              <a:xfrm rot="-9849944">
                <a:off x="4780" y="1860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235" name="AutoShape 352"/>
              <p:cNvCxnSpPr>
                <a:cxnSpLocks noChangeAspect="1" noChangeShapeType="1"/>
                <a:stCxn id="234" idx="3"/>
                <a:endCxn id="234" idx="1"/>
              </p:cNvCxnSpPr>
              <p:nvPr/>
            </p:nvCxnSpPr>
            <p:spPr bwMode="auto">
              <a:xfrm>
                <a:off x="4781" y="2002"/>
                <a:ext cx="42" cy="12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6" name="AutoShape 353"/>
              <p:cNvCxnSpPr>
                <a:cxnSpLocks noChangeAspect="1" noChangeShapeType="1"/>
                <a:stCxn id="234" idx="1"/>
                <a:endCxn id="234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7" name="AutoShape 354"/>
              <p:cNvCxnSpPr>
                <a:cxnSpLocks noChangeAspect="1" noChangeShapeType="1"/>
                <a:stCxn id="234" idx="1"/>
                <a:endCxn id="234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8" name="AutoShape 355"/>
              <p:cNvCxnSpPr>
                <a:cxnSpLocks noChangeAspect="1" noChangeShapeType="1"/>
                <a:stCxn id="234" idx="1"/>
                <a:endCxn id="234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9" name="AutoShape 356"/>
              <p:cNvCxnSpPr>
                <a:cxnSpLocks noChangeAspect="1" noChangeShapeType="1"/>
                <a:stCxn id="234" idx="1"/>
                <a:endCxn id="234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0" name="AutoShape 357"/>
              <p:cNvCxnSpPr>
                <a:cxnSpLocks noChangeAspect="1" noChangeShapeType="1"/>
                <a:stCxn id="227" idx="3"/>
                <a:endCxn id="227" idx="1"/>
              </p:cNvCxnSpPr>
              <p:nvPr/>
            </p:nvCxnSpPr>
            <p:spPr bwMode="auto">
              <a:xfrm flipV="1">
                <a:off x="5046" y="2375"/>
                <a:ext cx="6" cy="43"/>
              </a:xfrm>
              <a:prstGeom prst="straightConnector1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1" name="AutoShape 358"/>
              <p:cNvCxnSpPr>
                <a:cxnSpLocks noChangeAspect="1" noChangeShapeType="1"/>
                <a:stCxn id="234" idx="1"/>
                <a:endCxn id="234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2" name="AutoShape 359"/>
              <p:cNvCxnSpPr>
                <a:cxnSpLocks noChangeAspect="1" noChangeShapeType="1"/>
                <a:stCxn id="234" idx="1"/>
                <a:endCxn id="234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3" name="AutoShape 360"/>
              <p:cNvCxnSpPr>
                <a:cxnSpLocks noChangeAspect="1" noChangeShapeType="1"/>
                <a:stCxn id="234" idx="1"/>
                <a:endCxn id="234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4" name="AutoShape 361"/>
              <p:cNvCxnSpPr>
                <a:cxnSpLocks noChangeAspect="1" noChangeShapeType="1"/>
              </p:cNvCxnSpPr>
              <p:nvPr/>
            </p:nvCxnSpPr>
            <p:spPr bwMode="auto">
              <a:xfrm rot="3556658" flipV="1">
                <a:off x="4893" y="201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5" name="AutoShape 362"/>
              <p:cNvCxnSpPr>
                <a:cxnSpLocks noChangeAspect="1" noChangeShapeType="1"/>
              </p:cNvCxnSpPr>
              <p:nvPr/>
            </p:nvCxnSpPr>
            <p:spPr bwMode="auto">
              <a:xfrm rot="3556658" flipH="1" flipV="1">
                <a:off x="5046" y="2274"/>
                <a:ext cx="34" cy="27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6" name="AutoShape 363"/>
              <p:cNvCxnSpPr>
                <a:cxnSpLocks noChangeAspect="1" noChangeShapeType="1"/>
                <a:stCxn id="227" idx="1"/>
                <a:endCxn id="227" idx="1"/>
              </p:cNvCxnSpPr>
              <p:nvPr/>
            </p:nvCxnSpPr>
            <p:spPr bwMode="auto">
              <a:xfrm>
                <a:off x="5052" y="237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47" name="Line 364"/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576" y="232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48" name="Line 365"/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694" y="225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49" name="Line 366"/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809" y="219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0" name="Line 367"/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618" y="239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1" name="Line 368"/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734" y="2329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2" name="Line 369"/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850" y="226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3" name="Line 370"/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5100" y="2363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4" name="Line 371"/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4967" y="2348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5" name="Line 372"/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5129" y="2252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6" name="Line 373"/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4995" y="223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7" name="Line 374"/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824" y="1898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8" name="Line 375"/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935" y="192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9" name="Line 376"/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786" y="2047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60" name="Line 377"/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897" y="207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61" name="Oval 378"/>
              <p:cNvSpPr>
                <a:spLocks noChangeAspect="1" noChangeArrowheads="1"/>
              </p:cNvSpPr>
              <p:nvPr/>
            </p:nvSpPr>
            <p:spPr bwMode="auto">
              <a:xfrm rot="3556658">
                <a:off x="4987" y="2226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2" name="Oval 379"/>
              <p:cNvSpPr>
                <a:spLocks noChangeAspect="1" noChangeArrowheads="1"/>
              </p:cNvSpPr>
              <p:nvPr/>
            </p:nvSpPr>
            <p:spPr bwMode="auto">
              <a:xfrm rot="3556658">
                <a:off x="4832" y="2336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3" name="Oval 380"/>
              <p:cNvSpPr>
                <a:spLocks noChangeAspect="1" noChangeArrowheads="1"/>
              </p:cNvSpPr>
              <p:nvPr/>
            </p:nvSpPr>
            <p:spPr bwMode="auto">
              <a:xfrm rot="3556658">
                <a:off x="4748" y="2197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4" name="Oval 381"/>
              <p:cNvSpPr>
                <a:spLocks noChangeAspect="1" noChangeArrowheads="1"/>
              </p:cNvSpPr>
              <p:nvPr/>
            </p:nvSpPr>
            <p:spPr bwMode="auto">
              <a:xfrm rot="3556658">
                <a:off x="4912" y="2100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5" name="Oval 382"/>
              <p:cNvSpPr>
                <a:spLocks noChangeAspect="1" noChangeArrowheads="1"/>
              </p:cNvSpPr>
              <p:nvPr/>
            </p:nvSpPr>
            <p:spPr bwMode="auto">
              <a:xfrm rot="3556658">
                <a:off x="4716" y="240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6" name="Oval 383"/>
              <p:cNvSpPr>
                <a:spLocks noChangeAspect="1" noChangeArrowheads="1"/>
              </p:cNvSpPr>
              <p:nvPr/>
            </p:nvSpPr>
            <p:spPr bwMode="auto">
              <a:xfrm rot="3556658">
                <a:off x="4762" y="2377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7" name="Oval 384"/>
              <p:cNvSpPr>
                <a:spLocks noChangeAspect="1" noChangeArrowheads="1"/>
              </p:cNvSpPr>
              <p:nvPr/>
            </p:nvSpPr>
            <p:spPr bwMode="auto">
              <a:xfrm rot="3556658">
                <a:off x="4633" y="2266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8" name="Oval 385"/>
              <p:cNvSpPr>
                <a:spLocks noChangeAspect="1" noChangeArrowheads="1"/>
              </p:cNvSpPr>
              <p:nvPr/>
            </p:nvSpPr>
            <p:spPr bwMode="auto">
              <a:xfrm rot="3556658">
                <a:off x="4679" y="223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9" name="Oval 386"/>
              <p:cNvSpPr>
                <a:spLocks noChangeAspect="1" noChangeArrowheads="1"/>
              </p:cNvSpPr>
              <p:nvPr/>
            </p:nvSpPr>
            <p:spPr bwMode="auto">
              <a:xfrm rot="3556658">
                <a:off x="4599" y="247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0" name="Oval 387"/>
              <p:cNvSpPr>
                <a:spLocks noChangeAspect="1" noChangeArrowheads="1"/>
              </p:cNvSpPr>
              <p:nvPr/>
            </p:nvSpPr>
            <p:spPr bwMode="auto">
              <a:xfrm rot="3556658">
                <a:off x="4517" y="233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1" name="Line 388"/>
              <p:cNvSpPr>
                <a:spLocks noChangeAspect="1" noChangeShapeType="1"/>
              </p:cNvSpPr>
              <p:nvPr/>
            </p:nvSpPr>
            <p:spPr bwMode="auto">
              <a:xfrm flipV="1">
                <a:off x="4458" y="2529"/>
                <a:ext cx="0" cy="136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72" name="Line 389"/>
              <p:cNvSpPr>
                <a:spLocks noChangeAspect="1" noChangeShapeType="1"/>
              </p:cNvSpPr>
              <p:nvPr/>
            </p:nvSpPr>
            <p:spPr bwMode="auto">
              <a:xfrm flipV="1">
                <a:off x="4350" y="2529"/>
                <a:ext cx="0" cy="10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73" name="Text Box 391"/>
              <p:cNvSpPr txBox="1">
                <a:spLocks noChangeAspect="1" noChangeArrowheads="1"/>
              </p:cNvSpPr>
              <p:nvPr/>
            </p:nvSpPr>
            <p:spPr bwMode="auto">
              <a:xfrm>
                <a:off x="4701" y="1781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4" name="Text Box 392"/>
              <p:cNvSpPr txBox="1">
                <a:spLocks noChangeAspect="1" noChangeArrowheads="1"/>
              </p:cNvSpPr>
              <p:nvPr/>
            </p:nvSpPr>
            <p:spPr bwMode="auto">
              <a:xfrm>
                <a:off x="4620" y="1915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5" name="Text Box 393"/>
              <p:cNvSpPr txBox="1">
                <a:spLocks noChangeAspect="1" noChangeArrowheads="1"/>
              </p:cNvSpPr>
              <p:nvPr/>
            </p:nvSpPr>
            <p:spPr bwMode="auto">
              <a:xfrm>
                <a:off x="4307" y="1713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6" name="Text Box 394"/>
              <p:cNvSpPr txBox="1">
                <a:spLocks noChangeAspect="1" noChangeArrowheads="1"/>
              </p:cNvSpPr>
              <p:nvPr/>
            </p:nvSpPr>
            <p:spPr bwMode="auto">
              <a:xfrm>
                <a:off x="4527" y="1984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7" name="Text Box 395"/>
              <p:cNvSpPr txBox="1">
                <a:spLocks noChangeAspect="1" noChangeArrowheads="1"/>
              </p:cNvSpPr>
              <p:nvPr/>
            </p:nvSpPr>
            <p:spPr bwMode="auto">
              <a:xfrm>
                <a:off x="4527" y="2092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8" name="Arc 396"/>
              <p:cNvSpPr>
                <a:spLocks noChangeAspect="1"/>
              </p:cNvSpPr>
              <p:nvPr/>
            </p:nvSpPr>
            <p:spPr bwMode="auto">
              <a:xfrm>
                <a:off x="4350" y="2477"/>
                <a:ext cx="107" cy="54"/>
              </a:xfrm>
              <a:custGeom>
                <a:avLst/>
                <a:gdLst>
                  <a:gd name="T0" fmla="*/ 0 w 43194"/>
                  <a:gd name="T1" fmla="*/ 0 h 21600"/>
                  <a:gd name="T2" fmla="*/ 0 w 43194"/>
                  <a:gd name="T3" fmla="*/ 0 h 21600"/>
                  <a:gd name="T4" fmla="*/ 0 w 43194"/>
                  <a:gd name="T5" fmla="*/ 0 h 2160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3194" h="21600" fill="none" extrusionOk="0">
                    <a:moveTo>
                      <a:pt x="-1" y="21109"/>
                    </a:moveTo>
                    <a:cubicBezTo>
                      <a:pt x="265" y="9374"/>
                      <a:pt x="9855" y="-1"/>
                      <a:pt x="21594" y="0"/>
                    </a:cubicBezTo>
                    <a:cubicBezTo>
                      <a:pt x="33523" y="0"/>
                      <a:pt x="43194" y="9670"/>
                      <a:pt x="43194" y="21600"/>
                    </a:cubicBezTo>
                  </a:path>
                  <a:path w="43194" h="21600" stroke="0" extrusionOk="0">
                    <a:moveTo>
                      <a:pt x="-1" y="21109"/>
                    </a:moveTo>
                    <a:cubicBezTo>
                      <a:pt x="265" y="9374"/>
                      <a:pt x="9855" y="-1"/>
                      <a:pt x="21594" y="0"/>
                    </a:cubicBezTo>
                    <a:cubicBezTo>
                      <a:pt x="33523" y="0"/>
                      <a:pt x="43194" y="9670"/>
                      <a:pt x="43194" y="21600"/>
                    </a:cubicBezTo>
                    <a:lnTo>
                      <a:pt x="21594" y="21600"/>
                    </a:lnTo>
                    <a:lnTo>
                      <a:pt x="-1" y="21109"/>
                    </a:lnTo>
                    <a:close/>
                  </a:path>
                </a:pathLst>
              </a:cu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057982033"/>
      </p:ext>
    </p:extLst>
  </p:cSld>
  <p:clrMapOvr>
    <a:masterClrMapping/>
  </p:clrMapOvr>
  <p:transition>
    <p:blinds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09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3209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3209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09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3209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3209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2099" grpId="0" build="p" autoUpdateAnimBg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4146" name="Rectangle 2"/>
          <p:cNvSpPr>
            <a:spLocks noChangeArrowheads="1"/>
          </p:cNvSpPr>
          <p:nvPr/>
        </p:nvSpPr>
        <p:spPr bwMode="auto">
          <a:xfrm>
            <a:off x="2239888" y="299212"/>
            <a:ext cx="771525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000000"/>
                  </a:outerShdw>
                </a:effectLst>
              </a14:hiddenEffects>
            </a:ext>
          </a:extLst>
        </p:spPr>
        <p:txBody>
          <a:bodyPr lIns="90488" tIns="44450" rIns="90488" bIns="44450" anchor="ctr"/>
          <a:lstStyle>
            <a:lvl1pPr>
              <a:defRPr sz="3800" b="1">
                <a:solidFill>
                  <a:srgbClr val="0072C6"/>
                </a:solidFill>
                <a:latin typeface="Arial" panose="020B0604020202020204" pitchFamily="34" charset="0"/>
              </a:defRPr>
            </a:lvl1pPr>
            <a:lvl2pPr>
              <a:defRPr sz="3800" b="1">
                <a:solidFill>
                  <a:srgbClr val="0072C6"/>
                </a:solidFill>
                <a:latin typeface="Arial" panose="020B0604020202020204" pitchFamily="34" charset="0"/>
              </a:defRPr>
            </a:lvl2pPr>
            <a:lvl3pPr>
              <a:defRPr sz="3800" b="1">
                <a:solidFill>
                  <a:srgbClr val="0072C6"/>
                </a:solidFill>
                <a:latin typeface="Arial" panose="020B0604020202020204" pitchFamily="34" charset="0"/>
              </a:defRPr>
            </a:lvl3pPr>
            <a:lvl4pPr>
              <a:defRPr sz="3800" b="1">
                <a:solidFill>
                  <a:srgbClr val="0072C6"/>
                </a:solidFill>
                <a:latin typeface="Arial" panose="020B0604020202020204" pitchFamily="34" charset="0"/>
              </a:defRPr>
            </a:lvl4pPr>
            <a:lvl5pPr>
              <a:defRPr sz="3800" b="1">
                <a:solidFill>
                  <a:srgbClr val="0072C6"/>
                </a:solidFill>
                <a:latin typeface="Arial" panose="020B0604020202020204" pitchFamily="34" charset="0"/>
              </a:defRPr>
            </a:lvl5pPr>
            <a:lvl6pPr marL="457200" defTabSz="457200" fontAlgn="base">
              <a:spcBef>
                <a:spcPct val="0"/>
              </a:spcBef>
              <a:spcAft>
                <a:spcPct val="0"/>
              </a:spcAft>
              <a:defRPr sz="3800" b="1">
                <a:solidFill>
                  <a:srgbClr val="0072C6"/>
                </a:solidFill>
                <a:latin typeface="Arial" panose="020B0604020202020204" pitchFamily="34" charset="0"/>
              </a:defRPr>
            </a:lvl6pPr>
            <a:lvl7pPr marL="914400" defTabSz="457200" fontAlgn="base">
              <a:spcBef>
                <a:spcPct val="0"/>
              </a:spcBef>
              <a:spcAft>
                <a:spcPct val="0"/>
              </a:spcAft>
              <a:defRPr sz="3800" b="1">
                <a:solidFill>
                  <a:srgbClr val="0072C6"/>
                </a:solidFill>
                <a:latin typeface="Arial" panose="020B0604020202020204" pitchFamily="34" charset="0"/>
              </a:defRPr>
            </a:lvl7pPr>
            <a:lvl8pPr marL="1371600" defTabSz="457200" fontAlgn="base">
              <a:spcBef>
                <a:spcPct val="0"/>
              </a:spcBef>
              <a:spcAft>
                <a:spcPct val="0"/>
              </a:spcAft>
              <a:defRPr sz="3800" b="1">
                <a:solidFill>
                  <a:srgbClr val="0072C6"/>
                </a:solidFill>
                <a:latin typeface="Arial" panose="020B0604020202020204" pitchFamily="34" charset="0"/>
              </a:defRPr>
            </a:lvl8pPr>
            <a:lvl9pPr marL="1828800" defTabSz="457200" fontAlgn="base">
              <a:spcBef>
                <a:spcPct val="0"/>
              </a:spcBef>
              <a:spcAft>
                <a:spcPct val="0"/>
              </a:spcAft>
              <a:defRPr sz="3800" b="1">
                <a:solidFill>
                  <a:srgbClr val="0072C6"/>
                </a:solidFill>
                <a:latin typeface="Arial" panose="020B0604020202020204" pitchFamily="34" charset="0"/>
              </a:defRPr>
            </a:lvl9pPr>
          </a:lstStyle>
          <a:p>
            <a:pPr algn="ctr"/>
            <a:r>
              <a:rPr lang="en-US" altLang="en-US" sz="44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Fluidics.</a:t>
            </a:r>
          </a:p>
        </p:txBody>
      </p:sp>
      <p:grpSp>
        <p:nvGrpSpPr>
          <p:cNvPr id="134154" name="Group 10"/>
          <p:cNvGrpSpPr>
            <a:grpSpLocks/>
          </p:cNvGrpSpPr>
          <p:nvPr/>
        </p:nvGrpSpPr>
        <p:grpSpPr bwMode="auto">
          <a:xfrm>
            <a:off x="2349127" y="1441602"/>
            <a:ext cx="7478713" cy="1855788"/>
            <a:chOff x="524" y="1253"/>
            <a:chExt cx="4711" cy="1169"/>
          </a:xfrm>
        </p:grpSpPr>
        <p:pic>
          <p:nvPicPr>
            <p:cNvPr id="134148" name="Picture 4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500" y="1301"/>
              <a:ext cx="1735" cy="112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sp>
          <p:nvSpPr>
            <p:cNvPr id="134150" name="Rectangle 6"/>
            <p:cNvSpPr>
              <a:spLocks noChangeArrowheads="1"/>
            </p:cNvSpPr>
            <p:nvPr/>
          </p:nvSpPr>
          <p:spPr bwMode="auto">
            <a:xfrm>
              <a:off x="524" y="1253"/>
              <a:ext cx="2686" cy="1026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90488" tIns="44450" rIns="90488" bIns="44450">
              <a:spAutoFit/>
            </a:bodyPr>
            <a:lstStyle/>
            <a:p>
              <a:pPr eaLnBrk="0" hangingPunct="0">
                <a:spcBef>
                  <a:spcPct val="50000"/>
                </a:spcBef>
              </a:pPr>
              <a:r>
                <a:rPr lang="en-US" altLang="en-US" sz="2000" b="1" dirty="0">
                  <a:solidFill>
                    <a:srgbClr val="FF0066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Notice how the ink is focused into a tight stream as it is drawn into the tube under laminar flow conditions.</a:t>
              </a:r>
            </a:p>
          </p:txBody>
        </p:sp>
      </p:grpSp>
      <p:grpSp>
        <p:nvGrpSpPr>
          <p:cNvPr id="134153" name="Group 9"/>
          <p:cNvGrpSpPr>
            <a:grpSpLocks/>
          </p:cNvGrpSpPr>
          <p:nvPr/>
        </p:nvGrpSpPr>
        <p:grpSpPr bwMode="auto">
          <a:xfrm>
            <a:off x="2355851" y="3535364"/>
            <a:ext cx="7472363" cy="1782763"/>
            <a:chOff x="524" y="2227"/>
            <a:chExt cx="4707" cy="1123"/>
          </a:xfrm>
        </p:grpSpPr>
        <p:pic>
          <p:nvPicPr>
            <p:cNvPr id="134149" name="Picture 5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496" y="2227"/>
              <a:ext cx="1735" cy="112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sp>
          <p:nvSpPr>
            <p:cNvPr id="134151" name="Rectangle 7"/>
            <p:cNvSpPr>
              <a:spLocks noChangeArrowheads="1"/>
            </p:cNvSpPr>
            <p:nvPr/>
          </p:nvSpPr>
          <p:spPr bwMode="auto">
            <a:xfrm>
              <a:off x="524" y="2227"/>
              <a:ext cx="2686" cy="832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90488" tIns="44450" rIns="90488" bIns="44450">
              <a:spAutoFit/>
            </a:bodyPr>
            <a:lstStyle/>
            <a:p>
              <a:pPr eaLnBrk="0" hangingPunct="0">
                <a:spcBef>
                  <a:spcPct val="50000"/>
                </a:spcBef>
              </a:pPr>
              <a:r>
                <a:rPr lang="en-US" altLang="en-US" sz="2000" b="1" dirty="0">
                  <a:solidFill>
                    <a:srgbClr val="FF0066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Notice also how the position of the inner ink stream is influenced by the position of the ink source.</a:t>
              </a:r>
            </a:p>
          </p:txBody>
        </p:sp>
      </p:grpSp>
      <p:grpSp>
        <p:nvGrpSpPr>
          <p:cNvPr id="9" name="Group 8"/>
          <p:cNvGrpSpPr/>
          <p:nvPr/>
        </p:nvGrpSpPr>
        <p:grpSpPr>
          <a:xfrm>
            <a:off x="0" y="5607698"/>
            <a:ext cx="12192000" cy="1250302"/>
            <a:chOff x="0" y="5607698"/>
            <a:chExt cx="12192000" cy="1250302"/>
          </a:xfrm>
        </p:grpSpPr>
        <p:sp>
          <p:nvSpPr>
            <p:cNvPr id="10" name="Rectangle 9"/>
            <p:cNvSpPr/>
            <p:nvPr/>
          </p:nvSpPr>
          <p:spPr>
            <a:xfrm>
              <a:off x="0" y="5607698"/>
              <a:ext cx="12192000" cy="1250302"/>
            </a:xfrm>
            <a:prstGeom prst="rect">
              <a:avLst/>
            </a:prstGeom>
            <a:solidFill>
              <a:srgbClr val="FFF6D9"/>
            </a:solidFill>
            <a:ln>
              <a:gradFill>
                <a:gsLst>
                  <a:gs pos="0">
                    <a:schemeClr val="accent1">
                      <a:lumMod val="5000"/>
                      <a:lumOff val="95000"/>
                    </a:schemeClr>
                  </a:gs>
                  <a:gs pos="74000">
                    <a:schemeClr val="accent1">
                      <a:lumMod val="45000"/>
                      <a:lumOff val="55000"/>
                    </a:schemeClr>
                  </a:gs>
                  <a:gs pos="40000">
                    <a:schemeClr val="accent1">
                      <a:lumMod val="45000"/>
                      <a:lumOff val="55000"/>
                    </a:schemeClr>
                  </a:gs>
                  <a:gs pos="100000">
                    <a:schemeClr val="accent1">
                      <a:lumMod val="30000"/>
                      <a:lumOff val="70000"/>
                    </a:schemeClr>
                  </a:gs>
                </a:gsLst>
                <a:lin ang="5400000" scaled="1"/>
              </a:gradFill>
            </a:ln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GB" sz="2400" b="1" dirty="0">
                  <a:solidFill>
                    <a:srgbClr val="FF0000"/>
                  </a:solidFill>
                </a:rPr>
                <a:t>				Malcolm Needs CSci FIBMS FBBTS</a:t>
              </a:r>
            </a:p>
          </p:txBody>
        </p:sp>
        <p:sp>
          <p:nvSpPr>
            <p:cNvPr id="11" name="Oval 10"/>
            <p:cNvSpPr>
              <a:spLocks noChangeAspect="1"/>
            </p:cNvSpPr>
            <p:nvPr/>
          </p:nvSpPr>
          <p:spPr bwMode="auto">
            <a:xfrm rot="5400000">
              <a:off x="281710" y="5734174"/>
              <a:ext cx="972015" cy="971652"/>
            </a:xfrm>
            <a:prstGeom prst="ellipse">
              <a:avLst/>
            </a:prstGeom>
            <a:solidFill>
              <a:srgbClr val="FF1111">
                <a:alpha val="93333"/>
              </a:srgbClr>
            </a:solidFill>
            <a:ln w="38100" cap="flat" cmpd="sng" algn="ctr">
              <a:solidFill>
                <a:srgbClr val="C00000"/>
              </a:solidFill>
              <a:prstDash val="solid"/>
              <a:round/>
              <a:headEnd type="none" w="med" len="med"/>
              <a:tailEnd type="none" w="med" len="med"/>
            </a:ln>
            <a:effectLst>
              <a:outerShdw sx="1000" sy="1000" algn="ctr" rotWithShape="0">
                <a:srgbClr val="000000"/>
              </a:outerShdw>
              <a:reflection endPos="0" dir="5400000" sy="-100000" algn="bl" rotWithShape="0"/>
            </a:effectLst>
            <a:scene3d>
              <a:camera prst="obliqueBottomRight"/>
              <a:lightRig rig="threePt" dir="t"/>
            </a:scene3d>
            <a:sp3d>
              <a:bevelT w="254000" prst="slope"/>
              <a:bevelB w="114300" prst="artDeco"/>
            </a:sp3d>
          </p:spPr>
          <p:txBody>
            <a:bodyPr/>
            <a:lstStyle/>
            <a:p>
              <a:pPr defTabSz="914400" eaLnBrk="0" hangingPunct="0">
                <a:defRPr/>
              </a:pPr>
              <a:endParaRPr lang="en-GB" sz="2400">
                <a:latin typeface="Times New Roman" charset="0"/>
                <a:cs typeface="+mn-cs"/>
              </a:endParaRPr>
            </a:p>
          </p:txBody>
        </p:sp>
        <p:grpSp>
          <p:nvGrpSpPr>
            <p:cNvPr id="12" name="Group 7"/>
            <p:cNvGrpSpPr>
              <a:grpSpLocks noChangeAspect="1"/>
            </p:cNvGrpSpPr>
            <p:nvPr/>
          </p:nvGrpSpPr>
          <p:grpSpPr bwMode="auto">
            <a:xfrm>
              <a:off x="1446003" y="6071153"/>
              <a:ext cx="463617" cy="516607"/>
              <a:chOff x="2839" y="1944"/>
              <a:chExt cx="596" cy="664"/>
            </a:xfrm>
          </p:grpSpPr>
          <p:sp>
            <p:nvSpPr>
              <p:cNvPr id="284" name="Line 8"/>
              <p:cNvSpPr>
                <a:spLocks noChangeAspect="1" noChangeShapeType="1"/>
              </p:cNvSpPr>
              <p:nvPr/>
            </p:nvSpPr>
            <p:spPr bwMode="auto">
              <a:xfrm rot="2543020">
                <a:off x="3080" y="2403"/>
                <a:ext cx="90" cy="6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5" name="Line 9"/>
              <p:cNvSpPr>
                <a:spLocks noChangeAspect="1" noChangeShapeType="1"/>
              </p:cNvSpPr>
              <p:nvPr/>
            </p:nvSpPr>
            <p:spPr bwMode="auto">
              <a:xfrm rot="2543020" flipH="1">
                <a:off x="2927" y="2250"/>
                <a:ext cx="60" cy="6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6" name="Line 10"/>
              <p:cNvSpPr>
                <a:spLocks noChangeAspect="1" noChangeShapeType="1"/>
              </p:cNvSpPr>
              <p:nvPr/>
            </p:nvSpPr>
            <p:spPr bwMode="auto">
              <a:xfrm rot="2543020">
                <a:off x="2969" y="2374"/>
                <a:ext cx="9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7" name="Line 11"/>
              <p:cNvSpPr>
                <a:spLocks noChangeAspect="1" noChangeShapeType="1"/>
              </p:cNvSpPr>
              <p:nvPr/>
            </p:nvSpPr>
            <p:spPr bwMode="auto">
              <a:xfrm rot="2543020">
                <a:off x="2989" y="2352"/>
                <a:ext cx="9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8" name="Rectangle 12"/>
              <p:cNvSpPr>
                <a:spLocks noChangeAspect="1" noChangeArrowheads="1"/>
              </p:cNvSpPr>
              <p:nvPr/>
            </p:nvSpPr>
            <p:spPr bwMode="auto">
              <a:xfrm rot="4906894">
                <a:off x="3231" y="2177"/>
                <a:ext cx="50" cy="30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9" name="Rectangle 13"/>
              <p:cNvSpPr>
                <a:spLocks noChangeAspect="1" noChangeArrowheads="1"/>
              </p:cNvSpPr>
              <p:nvPr/>
            </p:nvSpPr>
            <p:spPr bwMode="auto">
              <a:xfrm rot="4862429">
                <a:off x="3258" y="2301"/>
                <a:ext cx="49" cy="30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90" name="Rectangle 14"/>
              <p:cNvSpPr>
                <a:spLocks noChangeAspect="1" noChangeArrowheads="1"/>
              </p:cNvSpPr>
              <p:nvPr/>
            </p:nvSpPr>
            <p:spPr bwMode="auto">
              <a:xfrm rot="2543020">
                <a:off x="3017" y="2344"/>
                <a:ext cx="50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91" name="Rectangle 15"/>
              <p:cNvSpPr>
                <a:spLocks noChangeAspect="1" noChangeArrowheads="1"/>
              </p:cNvSpPr>
              <p:nvPr/>
            </p:nvSpPr>
            <p:spPr bwMode="auto">
              <a:xfrm rot="2543020">
                <a:off x="2915" y="2456"/>
                <a:ext cx="50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92" name="Rectangle 16"/>
              <p:cNvSpPr>
                <a:spLocks noChangeAspect="1" noChangeArrowheads="1"/>
              </p:cNvSpPr>
              <p:nvPr/>
            </p:nvSpPr>
            <p:spPr bwMode="auto">
              <a:xfrm rot="2543020">
                <a:off x="2942" y="2275"/>
                <a:ext cx="49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93" name="Rectangle 17"/>
              <p:cNvSpPr>
                <a:spLocks noChangeAspect="1" noChangeArrowheads="1"/>
              </p:cNvSpPr>
              <p:nvPr/>
            </p:nvSpPr>
            <p:spPr bwMode="auto">
              <a:xfrm rot="10736418">
                <a:off x="2996" y="1944"/>
                <a:ext cx="49" cy="3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94" name="Rectangle 18"/>
              <p:cNvSpPr>
                <a:spLocks noChangeAspect="1" noChangeArrowheads="1"/>
              </p:cNvSpPr>
              <p:nvPr/>
            </p:nvSpPr>
            <p:spPr bwMode="auto">
              <a:xfrm rot="2543020">
                <a:off x="2839" y="2388"/>
                <a:ext cx="49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95" name="Rectangle 19"/>
              <p:cNvSpPr>
                <a:spLocks noChangeAspect="1" noChangeArrowheads="1"/>
              </p:cNvSpPr>
              <p:nvPr/>
            </p:nvSpPr>
            <p:spPr bwMode="auto">
              <a:xfrm rot="10736418">
                <a:off x="2867" y="1950"/>
                <a:ext cx="49" cy="3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296" name="AutoShape 20"/>
              <p:cNvCxnSpPr>
                <a:cxnSpLocks noChangeAspect="1" noChangeShapeType="1"/>
                <a:stCxn id="295" idx="3"/>
                <a:endCxn id="295" idx="1"/>
              </p:cNvCxnSpPr>
              <p:nvPr/>
            </p:nvCxnSpPr>
            <p:spPr bwMode="auto">
              <a:xfrm>
                <a:off x="2868" y="2118"/>
                <a:ext cx="49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7" name="AutoShape 21"/>
              <p:cNvCxnSpPr>
                <a:cxnSpLocks noChangeAspect="1" noChangeShapeType="1"/>
                <a:stCxn id="295" idx="1"/>
                <a:endCxn id="295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8" name="AutoShape 22"/>
              <p:cNvCxnSpPr>
                <a:cxnSpLocks noChangeAspect="1" noChangeShapeType="1"/>
                <a:stCxn id="295" idx="1"/>
                <a:endCxn id="295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9" name="AutoShape 23"/>
              <p:cNvCxnSpPr>
                <a:cxnSpLocks noChangeAspect="1" noChangeShapeType="1"/>
                <a:stCxn id="295" idx="1"/>
                <a:endCxn id="295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00" name="AutoShape 24"/>
              <p:cNvCxnSpPr>
                <a:cxnSpLocks noChangeAspect="1" noChangeShapeType="1"/>
                <a:stCxn id="295" idx="1"/>
                <a:endCxn id="295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01" name="AutoShape 25"/>
              <p:cNvCxnSpPr>
                <a:cxnSpLocks noChangeAspect="1" noChangeShapeType="1"/>
                <a:stCxn id="289" idx="3"/>
                <a:endCxn id="289" idx="1"/>
              </p:cNvCxnSpPr>
              <p:nvPr/>
            </p:nvCxnSpPr>
            <p:spPr bwMode="auto">
              <a:xfrm flipH="1" flipV="1">
                <a:off x="3280" y="2430"/>
                <a:ext cx="8" cy="4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02" name="AutoShape 26"/>
              <p:cNvCxnSpPr>
                <a:cxnSpLocks noChangeAspect="1" noChangeShapeType="1"/>
                <a:stCxn id="295" idx="1"/>
                <a:endCxn id="295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03" name="AutoShape 27"/>
              <p:cNvCxnSpPr>
                <a:cxnSpLocks noChangeAspect="1" noChangeShapeType="1"/>
                <a:stCxn id="295" idx="1"/>
                <a:endCxn id="295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04" name="AutoShape 28"/>
              <p:cNvCxnSpPr>
                <a:cxnSpLocks noChangeAspect="1" noChangeShapeType="1"/>
                <a:stCxn id="295" idx="1"/>
                <a:endCxn id="295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05" name="AutoShape 29"/>
              <p:cNvCxnSpPr>
                <a:cxnSpLocks noChangeAspect="1" noChangeShapeType="1"/>
              </p:cNvCxnSpPr>
              <p:nvPr/>
            </p:nvCxnSpPr>
            <p:spPr bwMode="auto">
              <a:xfrm rot="2543020" flipV="1">
                <a:off x="2997" y="2091"/>
                <a:ext cx="36" cy="34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06" name="AutoShape 30"/>
              <p:cNvCxnSpPr>
                <a:cxnSpLocks noChangeAspect="1" noChangeShapeType="1"/>
              </p:cNvCxnSpPr>
              <p:nvPr/>
            </p:nvCxnSpPr>
            <p:spPr bwMode="auto">
              <a:xfrm rot="2543020" flipH="1" flipV="1">
                <a:off x="3243" y="2317"/>
                <a:ext cx="38" cy="31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07" name="AutoShape 31"/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3280" y="2430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308" name="Line 32"/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868" y="2421"/>
                <a:ext cx="0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9" name="Line 33"/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970" y="2309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0" name="Line 34"/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935" y="2482"/>
                <a:ext cx="0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1" name="Line 35"/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3038" y="2370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2" name="Line 36"/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339" y="2399"/>
                <a:ext cx="1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3" name="Line 37"/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191" y="2427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4" name="Line 38"/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335" y="2270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5" name="Line 39"/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185" y="2299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6" name="Line 40"/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2893" y="1991"/>
                <a:ext cx="1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7" name="Line 41"/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3021" y="1984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8" name="Line 42"/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2900" y="2163"/>
                <a:ext cx="1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9" name="Line 43"/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3029" y="2156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20" name="Oval 44"/>
              <p:cNvSpPr>
                <a:spLocks noChangeAspect="1" noChangeArrowheads="1"/>
              </p:cNvSpPr>
              <p:nvPr/>
            </p:nvSpPr>
            <p:spPr bwMode="auto">
              <a:xfrm rot="2543020">
                <a:off x="2991" y="2406"/>
                <a:ext cx="20" cy="2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21" name="Oval 45"/>
              <p:cNvSpPr>
                <a:spLocks noChangeAspect="1" noChangeArrowheads="1"/>
              </p:cNvSpPr>
              <p:nvPr/>
            </p:nvSpPr>
            <p:spPr bwMode="auto">
              <a:xfrm rot="2543020">
                <a:off x="2964" y="2382"/>
                <a:ext cx="20" cy="2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</p:grpSp>
        <p:grpSp>
          <p:nvGrpSpPr>
            <p:cNvPr id="13" name="Group 397"/>
            <p:cNvGrpSpPr>
              <a:grpSpLocks noChangeAspect="1"/>
            </p:cNvGrpSpPr>
            <p:nvPr/>
          </p:nvGrpSpPr>
          <p:grpSpPr bwMode="auto">
            <a:xfrm>
              <a:off x="1982621" y="5735053"/>
              <a:ext cx="1024036" cy="1019723"/>
              <a:chOff x="3600" y="1632"/>
              <a:chExt cx="1594" cy="1587"/>
            </a:xfrm>
          </p:grpSpPr>
          <p:sp>
            <p:nvSpPr>
              <p:cNvPr id="14" name="Line 141"/>
              <p:cNvSpPr>
                <a:spLocks noChangeAspect="1" noChangeShapeType="1"/>
              </p:cNvSpPr>
              <p:nvPr/>
            </p:nvSpPr>
            <p:spPr bwMode="auto">
              <a:xfrm>
                <a:off x="4215" y="171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5" name="Line 142"/>
              <p:cNvSpPr>
                <a:spLocks noChangeAspect="1" noChangeShapeType="1"/>
              </p:cNvSpPr>
              <p:nvPr/>
            </p:nvSpPr>
            <p:spPr bwMode="auto">
              <a:xfrm flipH="1">
                <a:off x="4593" y="171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6" name="Rectangle 126"/>
              <p:cNvSpPr>
                <a:spLocks noChangeAspect="1" noChangeArrowheads="1"/>
              </p:cNvSpPr>
              <p:nvPr/>
            </p:nvSpPr>
            <p:spPr bwMode="auto">
              <a:xfrm rot="8193398">
                <a:off x="4242" y="1632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" name="Rectangle 127"/>
              <p:cNvSpPr>
                <a:spLocks noChangeAspect="1" noChangeArrowheads="1"/>
              </p:cNvSpPr>
              <p:nvPr/>
            </p:nvSpPr>
            <p:spPr bwMode="auto">
              <a:xfrm rot="2363874">
                <a:off x="4528" y="1647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" name="Rectangle 128"/>
              <p:cNvSpPr>
                <a:spLocks noChangeAspect="1" noChangeArrowheads="1"/>
              </p:cNvSpPr>
              <p:nvPr/>
            </p:nvSpPr>
            <p:spPr bwMode="auto">
              <a:xfrm>
                <a:off x="4217" y="1672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9" name="Line 129"/>
              <p:cNvSpPr>
                <a:spLocks noChangeAspect="1" noChangeShapeType="1"/>
              </p:cNvSpPr>
              <p:nvPr/>
            </p:nvSpPr>
            <p:spPr bwMode="auto">
              <a:xfrm flipH="1" flipV="1">
                <a:off x="4107" y="2362"/>
                <a:ext cx="27" cy="29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0" name="Line 130"/>
              <p:cNvSpPr>
                <a:spLocks noChangeAspect="1" noChangeShapeType="1"/>
              </p:cNvSpPr>
              <p:nvPr/>
            </p:nvSpPr>
            <p:spPr bwMode="auto">
              <a:xfrm flipH="1">
                <a:off x="4215" y="2741"/>
                <a:ext cx="378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1" name="Line 131"/>
              <p:cNvSpPr>
                <a:spLocks noChangeAspect="1" noChangeShapeType="1"/>
              </p:cNvSpPr>
              <p:nvPr/>
            </p:nvSpPr>
            <p:spPr bwMode="auto">
              <a:xfrm flipH="1">
                <a:off x="4674" y="2389"/>
                <a:ext cx="28" cy="29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2" name="Line 132"/>
              <p:cNvSpPr>
                <a:spLocks noChangeAspect="1" noChangeShapeType="1"/>
              </p:cNvSpPr>
              <p:nvPr/>
            </p:nvSpPr>
            <p:spPr bwMode="auto">
              <a:xfrm>
                <a:off x="4485" y="2146"/>
                <a:ext cx="162" cy="162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3" name="Line 133"/>
              <p:cNvSpPr>
                <a:spLocks noChangeAspect="1" noChangeShapeType="1"/>
              </p:cNvSpPr>
              <p:nvPr/>
            </p:nvSpPr>
            <p:spPr bwMode="auto">
              <a:xfrm flipH="1">
                <a:off x="4161" y="2146"/>
                <a:ext cx="189" cy="135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4" name="Line 134"/>
              <p:cNvSpPr>
                <a:spLocks noChangeAspect="1" noChangeShapeType="1"/>
              </p:cNvSpPr>
              <p:nvPr/>
            </p:nvSpPr>
            <p:spPr bwMode="auto">
              <a:xfrm flipH="1">
                <a:off x="4458" y="2660"/>
                <a:ext cx="27" cy="0"/>
              </a:xfrm>
              <a:prstGeom prst="line">
                <a:avLst/>
              </a:prstGeom>
              <a:noFill/>
              <a:ln w="28575">
                <a:solidFill>
                  <a:schemeClr val="hlink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" name="Line 135"/>
              <p:cNvSpPr>
                <a:spLocks noChangeAspect="1" noChangeShapeType="1"/>
              </p:cNvSpPr>
              <p:nvPr/>
            </p:nvSpPr>
            <p:spPr bwMode="auto">
              <a:xfrm>
                <a:off x="4323" y="2633"/>
                <a:ext cx="27" cy="0"/>
              </a:xfrm>
              <a:prstGeom prst="line">
                <a:avLst/>
              </a:prstGeom>
              <a:noFill/>
              <a:ln w="28575">
                <a:solidFill>
                  <a:schemeClr val="hlink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6" name="Line 136"/>
              <p:cNvSpPr>
                <a:spLocks noChangeAspect="1" noChangeShapeType="1"/>
              </p:cNvSpPr>
              <p:nvPr/>
            </p:nvSpPr>
            <p:spPr bwMode="auto">
              <a:xfrm flipH="1">
                <a:off x="4566" y="2470"/>
                <a:ext cx="27" cy="10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7" name="Line 137"/>
              <p:cNvSpPr>
                <a:spLocks noChangeAspect="1" noChangeShapeType="1"/>
              </p:cNvSpPr>
              <p:nvPr/>
            </p:nvSpPr>
            <p:spPr bwMode="auto">
              <a:xfrm>
                <a:off x="4485" y="2281"/>
                <a:ext cx="27" cy="10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8" name="Line 138"/>
              <p:cNvSpPr>
                <a:spLocks noChangeAspect="1" noChangeShapeType="1"/>
              </p:cNvSpPr>
              <p:nvPr/>
            </p:nvSpPr>
            <p:spPr bwMode="auto">
              <a:xfrm>
                <a:off x="4215" y="2470"/>
                <a:ext cx="27" cy="8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9" name="Line 139"/>
              <p:cNvSpPr>
                <a:spLocks noChangeAspect="1" noChangeShapeType="1"/>
              </p:cNvSpPr>
              <p:nvPr/>
            </p:nvSpPr>
            <p:spPr bwMode="auto">
              <a:xfrm flipH="1">
                <a:off x="4296" y="2281"/>
                <a:ext cx="54" cy="8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30" name="Line 140"/>
              <p:cNvSpPr>
                <a:spLocks noChangeAspect="1" noChangeShapeType="1"/>
              </p:cNvSpPr>
              <p:nvPr/>
            </p:nvSpPr>
            <p:spPr bwMode="auto">
              <a:xfrm>
                <a:off x="4377" y="1902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31" name="AutoShape 143"/>
              <p:cNvCxnSpPr>
                <a:cxnSpLocks noChangeAspect="1" noChangeShapeType="1"/>
                <a:stCxn id="38" idx="0"/>
                <a:endCxn id="35" idx="0"/>
              </p:cNvCxnSpPr>
              <p:nvPr/>
            </p:nvCxnSpPr>
            <p:spPr bwMode="auto">
              <a:xfrm>
                <a:off x="4372" y="2038"/>
                <a:ext cx="91" cy="0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32" name="Rectangle 144"/>
              <p:cNvSpPr>
                <a:spLocks noChangeAspect="1" noChangeArrowheads="1"/>
              </p:cNvSpPr>
              <p:nvPr/>
            </p:nvSpPr>
            <p:spPr bwMode="auto">
              <a:xfrm>
                <a:off x="4441" y="217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3" name="Rectangle 145"/>
              <p:cNvSpPr>
                <a:spLocks noChangeAspect="1" noChangeArrowheads="1"/>
              </p:cNvSpPr>
              <p:nvPr/>
            </p:nvSpPr>
            <p:spPr bwMode="auto">
              <a:xfrm rot="2319409">
                <a:off x="4620" y="1713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4" name="Rectangle 146"/>
              <p:cNvSpPr>
                <a:spLocks noChangeAspect="1" noChangeArrowheads="1"/>
              </p:cNvSpPr>
              <p:nvPr/>
            </p:nvSpPr>
            <p:spPr bwMode="auto">
              <a:xfrm>
                <a:off x="4441" y="1902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5" name="Rectangle 147"/>
              <p:cNvSpPr>
                <a:spLocks noChangeAspect="1" noChangeArrowheads="1"/>
              </p:cNvSpPr>
              <p:nvPr/>
            </p:nvSpPr>
            <p:spPr bwMode="auto">
              <a:xfrm>
                <a:off x="4441" y="203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6" name="Rectangle 148"/>
              <p:cNvSpPr>
                <a:spLocks noChangeAspect="1" noChangeArrowheads="1"/>
              </p:cNvSpPr>
              <p:nvPr/>
            </p:nvSpPr>
            <p:spPr bwMode="auto">
              <a:xfrm>
                <a:off x="4350" y="1902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" name="Rectangle 149"/>
              <p:cNvSpPr>
                <a:spLocks noChangeAspect="1" noChangeArrowheads="1"/>
              </p:cNvSpPr>
              <p:nvPr/>
            </p:nvSpPr>
            <p:spPr bwMode="auto">
              <a:xfrm>
                <a:off x="4350" y="217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8" name="Rectangle 150"/>
              <p:cNvSpPr>
                <a:spLocks noChangeAspect="1" noChangeArrowheads="1"/>
              </p:cNvSpPr>
              <p:nvPr/>
            </p:nvSpPr>
            <p:spPr bwMode="auto">
              <a:xfrm>
                <a:off x="4350" y="203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9" name="Rectangle 151"/>
              <p:cNvSpPr>
                <a:spLocks noChangeAspect="1" noChangeArrowheads="1"/>
              </p:cNvSpPr>
              <p:nvPr/>
            </p:nvSpPr>
            <p:spPr bwMode="auto">
              <a:xfrm rot="8193398">
                <a:off x="4161" y="1713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40" name="AutoShape 152"/>
              <p:cNvCxnSpPr>
                <a:cxnSpLocks noChangeAspect="1" noChangeShapeType="1"/>
                <a:stCxn id="39" idx="3"/>
                <a:endCxn id="39" idx="1"/>
              </p:cNvCxnSpPr>
              <p:nvPr/>
            </p:nvCxnSpPr>
            <p:spPr bwMode="auto">
              <a:xfrm flipV="1">
                <a:off x="4166" y="184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1" name="AutoShape 153"/>
              <p:cNvCxnSpPr>
                <a:cxnSpLocks noChangeAspect="1" noChangeShapeType="1"/>
                <a:stCxn id="39" idx="1"/>
                <a:endCxn id="39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2" name="AutoShape 154"/>
              <p:cNvCxnSpPr>
                <a:cxnSpLocks noChangeAspect="1" noChangeShapeType="1"/>
                <a:stCxn id="39" idx="1"/>
                <a:endCxn id="39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3" name="AutoShape 155"/>
              <p:cNvCxnSpPr>
                <a:cxnSpLocks noChangeAspect="1" noChangeShapeType="1"/>
                <a:stCxn id="39" idx="1"/>
                <a:endCxn id="39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4" name="AutoShape 156"/>
              <p:cNvCxnSpPr>
                <a:cxnSpLocks noChangeAspect="1" noChangeShapeType="1"/>
                <a:stCxn id="39" idx="1"/>
                <a:endCxn id="39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5" name="AutoShape 157"/>
              <p:cNvCxnSpPr>
                <a:cxnSpLocks noChangeAspect="1" noChangeShapeType="1"/>
                <a:stCxn id="33" idx="3"/>
                <a:endCxn id="33" idx="1"/>
              </p:cNvCxnSpPr>
              <p:nvPr/>
            </p:nvCxnSpPr>
            <p:spPr bwMode="auto">
              <a:xfrm flipH="1" flipV="1">
                <a:off x="4625" y="1834"/>
                <a:ext cx="34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6" name="AutoShape 158"/>
              <p:cNvCxnSpPr>
                <a:cxnSpLocks noChangeAspect="1" noChangeShapeType="1"/>
                <a:stCxn id="39" idx="1"/>
                <a:endCxn id="39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7" name="AutoShape 159"/>
              <p:cNvCxnSpPr>
                <a:cxnSpLocks noChangeAspect="1" noChangeShapeType="1"/>
                <a:stCxn id="39" idx="1"/>
                <a:endCxn id="39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8" name="AutoShape 160"/>
              <p:cNvCxnSpPr>
                <a:cxnSpLocks noChangeAspect="1" noChangeShapeType="1"/>
                <a:stCxn id="39" idx="1"/>
                <a:endCxn id="39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9" name="AutoShape 161"/>
              <p:cNvCxnSpPr>
                <a:cxnSpLocks noChangeAspect="1" noChangeShapeType="1"/>
              </p:cNvCxnSpPr>
              <p:nvPr/>
            </p:nvCxnSpPr>
            <p:spPr bwMode="auto">
              <a:xfrm flipV="1">
                <a:off x="4242" y="176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50" name="AutoShape 162"/>
              <p:cNvCxnSpPr>
                <a:cxnSpLocks noChangeAspect="1" noChangeShapeType="1"/>
              </p:cNvCxnSpPr>
              <p:nvPr/>
            </p:nvCxnSpPr>
            <p:spPr bwMode="auto">
              <a:xfrm flipH="1" flipV="1">
                <a:off x="4539" y="1767"/>
                <a:ext cx="35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51" name="AutoShape 163"/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625" y="183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52" name="Line 164"/>
              <p:cNvSpPr>
                <a:spLocks noChangeAspect="1" noChangeShapeType="1"/>
              </p:cNvSpPr>
              <p:nvPr/>
            </p:nvSpPr>
            <p:spPr bwMode="auto">
              <a:xfrm flipV="1">
                <a:off x="4377" y="220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3" name="Line 165"/>
              <p:cNvSpPr>
                <a:spLocks noChangeAspect="1" noChangeShapeType="1"/>
              </p:cNvSpPr>
              <p:nvPr/>
            </p:nvSpPr>
            <p:spPr bwMode="auto">
              <a:xfrm flipV="1">
                <a:off x="4377" y="206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4" name="Line 166"/>
              <p:cNvSpPr>
                <a:spLocks noChangeAspect="1" noChangeShapeType="1"/>
              </p:cNvSpPr>
              <p:nvPr/>
            </p:nvSpPr>
            <p:spPr bwMode="auto">
              <a:xfrm flipV="1">
                <a:off x="4377" y="192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5" name="Line 167"/>
              <p:cNvSpPr>
                <a:spLocks noChangeAspect="1" noChangeShapeType="1"/>
              </p:cNvSpPr>
              <p:nvPr/>
            </p:nvSpPr>
            <p:spPr bwMode="auto">
              <a:xfrm flipV="1">
                <a:off x="4458" y="220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6" name="Line 168"/>
              <p:cNvSpPr>
                <a:spLocks noChangeAspect="1" noChangeShapeType="1"/>
              </p:cNvSpPr>
              <p:nvPr/>
            </p:nvSpPr>
            <p:spPr bwMode="auto">
              <a:xfrm flipV="1">
                <a:off x="4458" y="206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7" name="Line 169"/>
              <p:cNvSpPr>
                <a:spLocks noChangeAspect="1" noChangeShapeType="1"/>
              </p:cNvSpPr>
              <p:nvPr/>
            </p:nvSpPr>
            <p:spPr bwMode="auto">
              <a:xfrm flipV="1">
                <a:off x="4458" y="192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8" name="Line 170"/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674" y="1767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9" name="Line 171"/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93" y="187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0" name="Line 172"/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93" y="1686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1" name="Line 173"/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12" y="179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2" name="Line 174"/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134" y="176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3" name="Line 175"/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215" y="168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4" name="Line 176"/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242" y="187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5" name="Line 177"/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323" y="179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6" name="Oval 178"/>
              <p:cNvSpPr>
                <a:spLocks noChangeAspect="1" noChangeArrowheads="1"/>
              </p:cNvSpPr>
              <p:nvPr/>
            </p:nvSpPr>
            <p:spPr bwMode="auto">
              <a:xfrm>
                <a:off x="4470" y="179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" name="Oval 179"/>
              <p:cNvSpPr>
                <a:spLocks noChangeAspect="1" noChangeArrowheads="1"/>
              </p:cNvSpPr>
              <p:nvPr/>
            </p:nvSpPr>
            <p:spPr bwMode="auto">
              <a:xfrm>
                <a:off x="4485" y="198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8" name="Oval 180"/>
              <p:cNvSpPr>
                <a:spLocks noChangeAspect="1" noChangeArrowheads="1"/>
              </p:cNvSpPr>
              <p:nvPr/>
            </p:nvSpPr>
            <p:spPr bwMode="auto">
              <a:xfrm>
                <a:off x="4323" y="198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9" name="Oval 181"/>
              <p:cNvSpPr>
                <a:spLocks noChangeAspect="1" noChangeArrowheads="1"/>
              </p:cNvSpPr>
              <p:nvPr/>
            </p:nvSpPr>
            <p:spPr bwMode="auto">
              <a:xfrm>
                <a:off x="4323" y="179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0" name="Oval 182"/>
              <p:cNvSpPr>
                <a:spLocks noChangeAspect="1" noChangeArrowheads="1"/>
              </p:cNvSpPr>
              <p:nvPr/>
            </p:nvSpPr>
            <p:spPr bwMode="auto">
              <a:xfrm>
                <a:off x="4485" y="211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1" name="Oval 183"/>
              <p:cNvSpPr>
                <a:spLocks noChangeAspect="1" noChangeArrowheads="1"/>
              </p:cNvSpPr>
              <p:nvPr/>
            </p:nvSpPr>
            <p:spPr bwMode="auto">
              <a:xfrm>
                <a:off x="4485" y="206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2" name="Oval 184"/>
              <p:cNvSpPr>
                <a:spLocks noChangeAspect="1" noChangeArrowheads="1"/>
              </p:cNvSpPr>
              <p:nvPr/>
            </p:nvSpPr>
            <p:spPr bwMode="auto">
              <a:xfrm>
                <a:off x="4323" y="211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" name="Oval 185"/>
              <p:cNvSpPr>
                <a:spLocks noChangeAspect="1" noChangeArrowheads="1"/>
              </p:cNvSpPr>
              <p:nvPr/>
            </p:nvSpPr>
            <p:spPr bwMode="auto">
              <a:xfrm>
                <a:off x="4323" y="206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4" name="Oval 186"/>
              <p:cNvSpPr>
                <a:spLocks noChangeAspect="1" noChangeArrowheads="1"/>
              </p:cNvSpPr>
              <p:nvPr/>
            </p:nvSpPr>
            <p:spPr bwMode="auto">
              <a:xfrm>
                <a:off x="4485" y="225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" name="Oval 187"/>
              <p:cNvSpPr>
                <a:spLocks noChangeAspect="1" noChangeArrowheads="1"/>
              </p:cNvSpPr>
              <p:nvPr/>
            </p:nvSpPr>
            <p:spPr bwMode="auto">
              <a:xfrm>
                <a:off x="4323" y="225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6" name="Line 188"/>
              <p:cNvSpPr>
                <a:spLocks noChangeAspect="1" noChangeShapeType="1"/>
              </p:cNvSpPr>
              <p:nvPr/>
            </p:nvSpPr>
            <p:spPr bwMode="auto">
              <a:xfrm rot="7964060">
                <a:off x="4769" y="2878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77" name="Line 189"/>
              <p:cNvSpPr>
                <a:spLocks noChangeAspect="1" noChangeShapeType="1"/>
              </p:cNvSpPr>
              <p:nvPr/>
            </p:nvSpPr>
            <p:spPr bwMode="auto">
              <a:xfrm rot="7964060">
                <a:off x="5017" y="2698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78" name="Line 190"/>
              <p:cNvSpPr>
                <a:spLocks noChangeAspect="1" noChangeShapeType="1"/>
              </p:cNvSpPr>
              <p:nvPr/>
            </p:nvSpPr>
            <p:spPr bwMode="auto">
              <a:xfrm rot="7964060" flipH="1">
                <a:off x="4760" y="2976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cxnSp>
            <p:nvCxnSpPr>
              <p:cNvPr id="79" name="AutoShape 191"/>
              <p:cNvCxnSpPr>
                <a:cxnSpLocks noChangeAspect="1" noChangeShapeType="1"/>
                <a:stCxn id="88" idx="0"/>
                <a:endCxn id="84" idx="0"/>
              </p:cNvCxnSpPr>
              <p:nvPr/>
            </p:nvCxnSpPr>
            <p:spPr bwMode="auto">
              <a:xfrm flipH="1">
                <a:off x="4680" y="2752"/>
                <a:ext cx="62" cy="67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80" name="Rectangle 192"/>
              <p:cNvSpPr>
                <a:spLocks noChangeAspect="1" noChangeArrowheads="1"/>
              </p:cNvSpPr>
              <p:nvPr/>
            </p:nvSpPr>
            <p:spPr bwMode="auto">
              <a:xfrm rot="7964060">
                <a:off x="4509" y="2614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1" name="Rectangle 193"/>
              <p:cNvSpPr>
                <a:spLocks noChangeAspect="1" noChangeArrowheads="1"/>
              </p:cNvSpPr>
              <p:nvPr/>
            </p:nvSpPr>
            <p:spPr bwMode="auto">
              <a:xfrm rot="10327934">
                <a:off x="4786" y="2921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2" name="Rectangle 194"/>
              <p:cNvSpPr>
                <a:spLocks noChangeAspect="1" noChangeArrowheads="1"/>
              </p:cNvSpPr>
              <p:nvPr/>
            </p:nvSpPr>
            <p:spPr bwMode="auto">
              <a:xfrm rot="10283469">
                <a:off x="4675" y="2944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3" name="Rectangle 195"/>
              <p:cNvSpPr>
                <a:spLocks noChangeAspect="1" noChangeArrowheads="1"/>
              </p:cNvSpPr>
              <p:nvPr/>
            </p:nvSpPr>
            <p:spPr bwMode="auto">
              <a:xfrm rot="7964060">
                <a:off x="4708" y="279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4" name="Rectangle 196"/>
              <p:cNvSpPr>
                <a:spLocks noChangeAspect="1" noChangeArrowheads="1"/>
              </p:cNvSpPr>
              <p:nvPr/>
            </p:nvSpPr>
            <p:spPr bwMode="auto">
              <a:xfrm rot="7964060">
                <a:off x="4608" y="2705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5" name="Rectangle 197"/>
              <p:cNvSpPr>
                <a:spLocks noChangeAspect="1" noChangeArrowheads="1"/>
              </p:cNvSpPr>
              <p:nvPr/>
            </p:nvSpPr>
            <p:spPr bwMode="auto">
              <a:xfrm rot="7964060">
                <a:off x="4770" y="2730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6" name="Rectangle 198"/>
              <p:cNvSpPr>
                <a:spLocks noChangeAspect="1" noChangeArrowheads="1"/>
              </p:cNvSpPr>
              <p:nvPr/>
            </p:nvSpPr>
            <p:spPr bwMode="auto">
              <a:xfrm rot="-5442543">
                <a:off x="4982" y="269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7" name="Rectangle 199"/>
              <p:cNvSpPr>
                <a:spLocks noChangeAspect="1" noChangeArrowheads="1"/>
              </p:cNvSpPr>
              <p:nvPr/>
            </p:nvSpPr>
            <p:spPr bwMode="auto">
              <a:xfrm rot="7964060">
                <a:off x="4571" y="2547"/>
                <a:ext cx="43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8" name="Rectangle 200"/>
              <p:cNvSpPr>
                <a:spLocks noChangeAspect="1" noChangeArrowheads="1"/>
              </p:cNvSpPr>
              <p:nvPr/>
            </p:nvSpPr>
            <p:spPr bwMode="auto">
              <a:xfrm rot="7964060">
                <a:off x="4670" y="2638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9" name="Rectangle 201"/>
              <p:cNvSpPr>
                <a:spLocks noChangeAspect="1" noChangeArrowheads="1"/>
              </p:cNvSpPr>
              <p:nvPr/>
            </p:nvSpPr>
            <p:spPr bwMode="auto">
              <a:xfrm rot="-5442543">
                <a:off x="4977" y="2583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90" name="AutoShape 202"/>
              <p:cNvCxnSpPr>
                <a:cxnSpLocks noChangeAspect="1" noChangeShapeType="1"/>
                <a:stCxn id="89" idx="3"/>
                <a:endCxn id="89" idx="1"/>
              </p:cNvCxnSpPr>
              <p:nvPr/>
            </p:nvCxnSpPr>
            <p:spPr bwMode="auto">
              <a:xfrm>
                <a:off x="4998" y="2710"/>
                <a:ext cx="1" cy="44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1" name="AutoShape 203"/>
              <p:cNvCxnSpPr>
                <a:cxnSpLocks noChangeAspect="1" noChangeShapeType="1"/>
                <a:stCxn id="89" idx="1"/>
                <a:endCxn id="89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2" name="AutoShape 204"/>
              <p:cNvCxnSpPr>
                <a:cxnSpLocks noChangeAspect="1" noChangeShapeType="1"/>
                <a:stCxn id="89" idx="1"/>
                <a:endCxn id="89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3" name="AutoShape 205"/>
              <p:cNvCxnSpPr>
                <a:cxnSpLocks noChangeAspect="1" noChangeShapeType="1"/>
                <a:stCxn id="89" idx="1"/>
                <a:endCxn id="89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4" name="AutoShape 206"/>
              <p:cNvCxnSpPr>
                <a:cxnSpLocks noChangeAspect="1" noChangeShapeType="1"/>
                <a:stCxn id="89" idx="1"/>
                <a:endCxn id="89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5" name="AutoShape 207"/>
              <p:cNvCxnSpPr>
                <a:cxnSpLocks noChangeAspect="1" noChangeShapeType="1"/>
                <a:stCxn id="82" idx="3"/>
                <a:endCxn id="82" idx="1"/>
              </p:cNvCxnSpPr>
              <p:nvPr/>
            </p:nvCxnSpPr>
            <p:spPr bwMode="auto">
              <a:xfrm flipV="1">
                <a:off x="4675" y="3076"/>
                <a:ext cx="43" cy="6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6" name="AutoShape 208"/>
              <p:cNvCxnSpPr>
                <a:cxnSpLocks noChangeAspect="1" noChangeShapeType="1"/>
                <a:stCxn id="89" idx="1"/>
                <a:endCxn id="89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7" name="AutoShape 209"/>
              <p:cNvCxnSpPr>
                <a:cxnSpLocks noChangeAspect="1" noChangeShapeType="1"/>
                <a:stCxn id="89" idx="1"/>
                <a:endCxn id="89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8" name="AutoShape 210"/>
              <p:cNvCxnSpPr>
                <a:cxnSpLocks noChangeAspect="1" noChangeShapeType="1"/>
                <a:stCxn id="89" idx="1"/>
                <a:endCxn id="89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9" name="AutoShape 211"/>
              <p:cNvCxnSpPr>
                <a:cxnSpLocks noChangeAspect="1" noChangeShapeType="1"/>
              </p:cNvCxnSpPr>
              <p:nvPr/>
            </p:nvCxnSpPr>
            <p:spPr bwMode="auto">
              <a:xfrm rot="7964060" flipV="1">
                <a:off x="4990" y="282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00" name="AutoShape 212"/>
              <p:cNvCxnSpPr>
                <a:cxnSpLocks noChangeAspect="1" noChangeShapeType="1"/>
              </p:cNvCxnSpPr>
              <p:nvPr/>
            </p:nvCxnSpPr>
            <p:spPr bwMode="auto">
              <a:xfrm rot="7964060" flipH="1" flipV="1">
                <a:off x="4786" y="3048"/>
                <a:ext cx="35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01" name="AutoShape 213"/>
              <p:cNvCxnSpPr>
                <a:cxnSpLocks noChangeAspect="1" noChangeShapeType="1"/>
                <a:stCxn id="82" idx="1"/>
                <a:endCxn id="82" idx="1"/>
              </p:cNvCxnSpPr>
              <p:nvPr/>
            </p:nvCxnSpPr>
            <p:spPr bwMode="auto">
              <a:xfrm>
                <a:off x="4718" y="3076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02" name="Line 214"/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589" y="257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3" name="Line 215"/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688" y="266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4" name="Line 216"/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788" y="276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5" name="Line 217"/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534" y="263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6" name="Line 218"/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634" y="2728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7" name="Line 219"/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733" y="282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8" name="Line 220"/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704" y="309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9" name="Line 221"/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680" y="295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10" name="Line 222"/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819" y="3085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11" name="Line 223"/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794" y="2953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12" name="Line 224"/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5072" y="269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13" name="Line 225"/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5077" y="280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14" name="Line 226"/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4918" y="2699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15" name="Line 227"/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4923" y="281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16" name="Oval 228"/>
              <p:cNvSpPr>
                <a:spLocks noChangeAspect="1" noChangeArrowheads="1"/>
              </p:cNvSpPr>
              <p:nvPr/>
            </p:nvSpPr>
            <p:spPr bwMode="auto">
              <a:xfrm rot="7964060">
                <a:off x="4817" y="297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7" name="Oval 229"/>
              <p:cNvSpPr>
                <a:spLocks noChangeAspect="1" noChangeArrowheads="1"/>
              </p:cNvSpPr>
              <p:nvPr/>
            </p:nvSpPr>
            <p:spPr bwMode="auto">
              <a:xfrm rot="7964060">
                <a:off x="4668" y="2858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8" name="Oval 230"/>
              <p:cNvSpPr>
                <a:spLocks noChangeAspect="1" noChangeArrowheads="1"/>
              </p:cNvSpPr>
              <p:nvPr/>
            </p:nvSpPr>
            <p:spPr bwMode="auto">
              <a:xfrm rot="7964060">
                <a:off x="4777" y="273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9" name="Oval 231"/>
              <p:cNvSpPr>
                <a:spLocks noChangeAspect="1" noChangeArrowheads="1"/>
              </p:cNvSpPr>
              <p:nvPr/>
            </p:nvSpPr>
            <p:spPr bwMode="auto">
              <a:xfrm rot="7964060">
                <a:off x="4917" y="2867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0" name="Oval 232"/>
              <p:cNvSpPr>
                <a:spLocks noChangeAspect="1" noChangeArrowheads="1"/>
              </p:cNvSpPr>
              <p:nvPr/>
            </p:nvSpPr>
            <p:spPr bwMode="auto">
              <a:xfrm rot="7964060">
                <a:off x="4568" y="2766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1" name="Oval 233"/>
              <p:cNvSpPr>
                <a:spLocks noChangeAspect="1" noChangeArrowheads="1"/>
              </p:cNvSpPr>
              <p:nvPr/>
            </p:nvSpPr>
            <p:spPr bwMode="auto">
              <a:xfrm rot="7964060">
                <a:off x="4608" y="2803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2" name="Oval 234"/>
              <p:cNvSpPr>
                <a:spLocks noChangeAspect="1" noChangeArrowheads="1"/>
              </p:cNvSpPr>
              <p:nvPr/>
            </p:nvSpPr>
            <p:spPr bwMode="auto">
              <a:xfrm rot="7964060">
                <a:off x="4679" y="2646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3" name="Oval 235"/>
              <p:cNvSpPr>
                <a:spLocks noChangeAspect="1" noChangeArrowheads="1"/>
              </p:cNvSpPr>
              <p:nvPr/>
            </p:nvSpPr>
            <p:spPr bwMode="auto">
              <a:xfrm rot="7964060">
                <a:off x="4718" y="268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4" name="Oval 236"/>
              <p:cNvSpPr>
                <a:spLocks noChangeAspect="1" noChangeArrowheads="1"/>
              </p:cNvSpPr>
              <p:nvPr/>
            </p:nvSpPr>
            <p:spPr bwMode="auto">
              <a:xfrm rot="7964060">
                <a:off x="4468" y="267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5" name="Oval 237"/>
              <p:cNvSpPr>
                <a:spLocks noChangeAspect="1" noChangeArrowheads="1"/>
              </p:cNvSpPr>
              <p:nvPr/>
            </p:nvSpPr>
            <p:spPr bwMode="auto">
              <a:xfrm rot="7964060">
                <a:off x="4580" y="255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6" name="Line 238"/>
              <p:cNvSpPr>
                <a:spLocks noChangeAspect="1" noChangeShapeType="1"/>
              </p:cNvSpPr>
              <p:nvPr/>
            </p:nvSpPr>
            <p:spPr bwMode="auto">
              <a:xfrm rot="-3140304">
                <a:off x="3898" y="2176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27" name="Line 239"/>
              <p:cNvSpPr>
                <a:spLocks noChangeAspect="1" noChangeShapeType="1"/>
              </p:cNvSpPr>
              <p:nvPr/>
            </p:nvSpPr>
            <p:spPr bwMode="auto">
              <a:xfrm rot="-3140304">
                <a:off x="3741" y="218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28" name="Line 240"/>
              <p:cNvSpPr>
                <a:spLocks noChangeAspect="1" noChangeShapeType="1"/>
              </p:cNvSpPr>
              <p:nvPr/>
            </p:nvSpPr>
            <p:spPr bwMode="auto">
              <a:xfrm rot="18459696" flipH="1">
                <a:off x="3972" y="188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129" name="AutoShape 241"/>
              <p:cNvCxnSpPr>
                <a:cxnSpLocks noChangeAspect="1" noChangeShapeType="1"/>
                <a:stCxn id="138" idx="0"/>
                <a:endCxn id="134" idx="0"/>
              </p:cNvCxnSpPr>
              <p:nvPr/>
            </p:nvCxnSpPr>
            <p:spPr bwMode="auto">
              <a:xfrm flipV="1">
                <a:off x="4018" y="2222"/>
                <a:ext cx="56" cy="72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30" name="Rectangle 242"/>
              <p:cNvSpPr>
                <a:spLocks noChangeAspect="1" noChangeArrowheads="1"/>
              </p:cNvSpPr>
              <p:nvPr/>
            </p:nvSpPr>
            <p:spPr bwMode="auto">
              <a:xfrm rot="-3140304">
                <a:off x="4213" y="227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1" name="Rectangle 243"/>
              <p:cNvSpPr>
                <a:spLocks noChangeAspect="1" noChangeArrowheads="1"/>
              </p:cNvSpPr>
              <p:nvPr/>
            </p:nvSpPr>
            <p:spPr bwMode="auto">
              <a:xfrm rot="-776429">
                <a:off x="3903" y="1862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2" name="Rectangle 244"/>
              <p:cNvSpPr>
                <a:spLocks noChangeAspect="1" noChangeArrowheads="1"/>
              </p:cNvSpPr>
              <p:nvPr/>
            </p:nvSpPr>
            <p:spPr bwMode="auto">
              <a:xfrm rot="-820895">
                <a:off x="4011" y="1829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3" name="Rectangle 245"/>
              <p:cNvSpPr>
                <a:spLocks noChangeAspect="1" noChangeArrowheads="1"/>
              </p:cNvSpPr>
              <p:nvPr/>
            </p:nvSpPr>
            <p:spPr bwMode="auto">
              <a:xfrm rot="-3140304">
                <a:off x="3999" y="211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4" name="Rectangle 246"/>
              <p:cNvSpPr>
                <a:spLocks noChangeAspect="1" noChangeArrowheads="1"/>
              </p:cNvSpPr>
              <p:nvPr/>
            </p:nvSpPr>
            <p:spPr bwMode="auto">
              <a:xfrm rot="-3140304">
                <a:off x="4106" y="219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5" name="Rectangle 247"/>
              <p:cNvSpPr>
                <a:spLocks noChangeAspect="1" noChangeArrowheads="1"/>
              </p:cNvSpPr>
              <p:nvPr/>
            </p:nvSpPr>
            <p:spPr bwMode="auto">
              <a:xfrm rot="-3140304">
                <a:off x="3943" y="2185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6" name="Rectangle 248"/>
              <p:cNvSpPr>
                <a:spLocks noChangeAspect="1" noChangeArrowheads="1"/>
              </p:cNvSpPr>
              <p:nvPr/>
            </p:nvSpPr>
            <p:spPr bwMode="auto">
              <a:xfrm rot="5053094">
                <a:off x="3727" y="2074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7" name="Rectangle 249"/>
              <p:cNvSpPr>
                <a:spLocks noChangeAspect="1" noChangeArrowheads="1"/>
              </p:cNvSpPr>
              <p:nvPr/>
            </p:nvSpPr>
            <p:spPr bwMode="auto">
              <a:xfrm rot="-3140304">
                <a:off x="4157" y="2350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8" name="Rectangle 250"/>
              <p:cNvSpPr>
                <a:spLocks noChangeAspect="1" noChangeArrowheads="1"/>
              </p:cNvSpPr>
              <p:nvPr/>
            </p:nvSpPr>
            <p:spPr bwMode="auto">
              <a:xfrm rot="-3140304">
                <a:off x="4050" y="226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9" name="Rectangle 251"/>
              <p:cNvSpPr>
                <a:spLocks noChangeAspect="1" noChangeArrowheads="1"/>
              </p:cNvSpPr>
              <p:nvPr/>
            </p:nvSpPr>
            <p:spPr bwMode="auto">
              <a:xfrm rot="5053094">
                <a:off x="3742" y="218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140" name="AutoShape 252"/>
              <p:cNvCxnSpPr>
                <a:cxnSpLocks noChangeAspect="1" noChangeShapeType="1"/>
                <a:stCxn id="139" idx="3"/>
                <a:endCxn id="139" idx="1"/>
              </p:cNvCxnSpPr>
              <p:nvPr/>
            </p:nvCxnSpPr>
            <p:spPr bwMode="auto">
              <a:xfrm flipH="1" flipV="1">
                <a:off x="3761" y="2315"/>
                <a:ext cx="4" cy="43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1" name="AutoShape 253"/>
              <p:cNvCxnSpPr>
                <a:cxnSpLocks noChangeAspect="1" noChangeShapeType="1"/>
                <a:stCxn id="139" idx="1"/>
                <a:endCxn id="139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2" name="AutoShape 254"/>
              <p:cNvCxnSpPr>
                <a:cxnSpLocks noChangeAspect="1" noChangeShapeType="1"/>
                <a:stCxn id="139" idx="1"/>
                <a:endCxn id="139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3" name="AutoShape 255"/>
              <p:cNvCxnSpPr>
                <a:cxnSpLocks noChangeAspect="1" noChangeShapeType="1"/>
                <a:stCxn id="139" idx="1"/>
                <a:endCxn id="139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4" name="AutoShape 256"/>
              <p:cNvCxnSpPr>
                <a:cxnSpLocks noChangeAspect="1" noChangeShapeType="1"/>
                <a:stCxn id="139" idx="1"/>
                <a:endCxn id="139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5" name="AutoShape 257"/>
              <p:cNvCxnSpPr>
                <a:cxnSpLocks noChangeAspect="1" noChangeShapeType="1"/>
                <a:stCxn id="132" idx="3"/>
                <a:endCxn id="132" idx="1"/>
              </p:cNvCxnSpPr>
              <p:nvPr/>
            </p:nvCxnSpPr>
            <p:spPr bwMode="auto">
              <a:xfrm flipH="1">
                <a:off x="4012" y="1959"/>
                <a:ext cx="42" cy="10"/>
              </a:xfrm>
              <a:prstGeom prst="straightConnector1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6" name="AutoShape 258"/>
              <p:cNvCxnSpPr>
                <a:cxnSpLocks noChangeAspect="1" noChangeShapeType="1"/>
                <a:stCxn id="139" idx="1"/>
                <a:endCxn id="139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7" name="AutoShape 259"/>
              <p:cNvCxnSpPr>
                <a:cxnSpLocks noChangeAspect="1" noChangeShapeType="1"/>
                <a:stCxn id="139" idx="1"/>
                <a:endCxn id="139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8" name="AutoShape 260"/>
              <p:cNvCxnSpPr>
                <a:cxnSpLocks noChangeAspect="1" noChangeShapeType="1"/>
                <a:stCxn id="139" idx="1"/>
                <a:endCxn id="139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9" name="AutoShape 261"/>
              <p:cNvCxnSpPr>
                <a:cxnSpLocks noChangeAspect="1" noChangeShapeType="1"/>
              </p:cNvCxnSpPr>
              <p:nvPr/>
            </p:nvCxnSpPr>
            <p:spPr bwMode="auto">
              <a:xfrm rot="18459696" flipV="1">
                <a:off x="3730" y="2213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50" name="AutoShape 262"/>
              <p:cNvCxnSpPr>
                <a:cxnSpLocks noChangeAspect="1" noChangeShapeType="1"/>
              </p:cNvCxnSpPr>
              <p:nvPr/>
            </p:nvCxnSpPr>
            <p:spPr bwMode="auto">
              <a:xfrm rot="-3140304" flipH="1" flipV="1">
                <a:off x="3911" y="1977"/>
                <a:ext cx="34" cy="27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51" name="AutoShape 263"/>
              <p:cNvCxnSpPr>
                <a:cxnSpLocks noChangeAspect="1" noChangeShapeType="1"/>
                <a:stCxn id="132" idx="1"/>
                <a:endCxn id="132" idx="1"/>
              </p:cNvCxnSpPr>
              <p:nvPr/>
            </p:nvCxnSpPr>
            <p:spPr bwMode="auto">
              <a:xfrm>
                <a:off x="4012" y="1969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52" name="Line 264"/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182" y="2374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3" name="Line 265"/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075" y="2291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4" name="Line 266"/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3968" y="2208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5" name="Line 267"/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232" y="230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6" name="Line 268"/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125" y="222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7" name="Line 269"/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018" y="214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8" name="Line 270"/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4021" y="187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9" name="Line 271"/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4057" y="200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60" name="Line 272"/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3907" y="188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61" name="Line 273"/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3943" y="2018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62" name="Line 274"/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691" y="230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63" name="Line 275"/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675" y="2188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64" name="Line 276"/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842" y="2282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65" name="Line 277"/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828" y="216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66" name="Oval 278"/>
              <p:cNvSpPr>
                <a:spLocks noChangeAspect="1" noChangeArrowheads="1"/>
              </p:cNvSpPr>
              <p:nvPr/>
            </p:nvSpPr>
            <p:spPr bwMode="auto">
              <a:xfrm rot="-3140304">
                <a:off x="3892" y="2049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7" name="Oval 279"/>
              <p:cNvSpPr>
                <a:spLocks noChangeAspect="1" noChangeArrowheads="1"/>
              </p:cNvSpPr>
              <p:nvPr/>
            </p:nvSpPr>
            <p:spPr bwMode="auto">
              <a:xfrm rot="-3140304">
                <a:off x="4051" y="215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8" name="Oval 280"/>
              <p:cNvSpPr>
                <a:spLocks noChangeAspect="1" noChangeArrowheads="1"/>
              </p:cNvSpPr>
              <p:nvPr/>
            </p:nvSpPr>
            <p:spPr bwMode="auto">
              <a:xfrm rot="-3140304">
                <a:off x="3951" y="2283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9" name="Oval 281"/>
              <p:cNvSpPr>
                <a:spLocks noChangeAspect="1" noChangeArrowheads="1"/>
              </p:cNvSpPr>
              <p:nvPr/>
            </p:nvSpPr>
            <p:spPr bwMode="auto">
              <a:xfrm rot="-3140304">
                <a:off x="3802" y="2167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0" name="Oval 282"/>
              <p:cNvSpPr>
                <a:spLocks noChangeAspect="1" noChangeArrowheads="1"/>
              </p:cNvSpPr>
              <p:nvPr/>
            </p:nvSpPr>
            <p:spPr bwMode="auto">
              <a:xfrm rot="-3140304">
                <a:off x="4157" y="2237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1" name="Oval 283"/>
              <p:cNvSpPr>
                <a:spLocks noChangeAspect="1" noChangeArrowheads="1"/>
              </p:cNvSpPr>
              <p:nvPr/>
            </p:nvSpPr>
            <p:spPr bwMode="auto">
              <a:xfrm rot="-3140304">
                <a:off x="4114" y="220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2" name="Oval 284"/>
              <p:cNvSpPr>
                <a:spLocks noChangeAspect="1" noChangeArrowheads="1"/>
              </p:cNvSpPr>
              <p:nvPr/>
            </p:nvSpPr>
            <p:spPr bwMode="auto">
              <a:xfrm rot="-3140304">
                <a:off x="4059" y="236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3" name="Oval 285"/>
              <p:cNvSpPr>
                <a:spLocks noChangeAspect="1" noChangeArrowheads="1"/>
              </p:cNvSpPr>
              <p:nvPr/>
            </p:nvSpPr>
            <p:spPr bwMode="auto">
              <a:xfrm rot="-3140304">
                <a:off x="4016" y="2332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4" name="Oval 286"/>
              <p:cNvSpPr>
                <a:spLocks noChangeAspect="1" noChangeArrowheads="1"/>
              </p:cNvSpPr>
              <p:nvPr/>
            </p:nvSpPr>
            <p:spPr bwMode="auto">
              <a:xfrm rot="-3140304">
                <a:off x="4265" y="231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5" name="Oval 287"/>
              <p:cNvSpPr>
                <a:spLocks noChangeAspect="1" noChangeArrowheads="1"/>
              </p:cNvSpPr>
              <p:nvPr/>
            </p:nvSpPr>
            <p:spPr bwMode="auto">
              <a:xfrm rot="-3140304">
                <a:off x="4165" y="2448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6" name="Line 288"/>
              <p:cNvSpPr>
                <a:spLocks noChangeAspect="1" noChangeShapeType="1"/>
              </p:cNvSpPr>
              <p:nvPr/>
            </p:nvSpPr>
            <p:spPr bwMode="auto">
              <a:xfrm rot="-8328319">
                <a:off x="3985" y="2878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77" name="Line 289"/>
              <p:cNvSpPr>
                <a:spLocks noChangeAspect="1" noChangeShapeType="1"/>
              </p:cNvSpPr>
              <p:nvPr/>
            </p:nvSpPr>
            <p:spPr bwMode="auto">
              <a:xfrm rot="-8328319">
                <a:off x="4116" y="2987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78" name="Line 290"/>
              <p:cNvSpPr>
                <a:spLocks noChangeAspect="1" noChangeShapeType="1"/>
              </p:cNvSpPr>
              <p:nvPr/>
            </p:nvSpPr>
            <p:spPr bwMode="auto">
              <a:xfrm rot="13271681" flipH="1">
                <a:off x="3831" y="2738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cxnSp>
            <p:nvCxnSpPr>
              <p:cNvPr id="179" name="AutoShape 291"/>
              <p:cNvCxnSpPr>
                <a:cxnSpLocks noChangeAspect="1" noChangeShapeType="1"/>
                <a:stCxn id="188" idx="0"/>
                <a:endCxn id="184" idx="0"/>
              </p:cNvCxnSpPr>
              <p:nvPr/>
            </p:nvCxnSpPr>
            <p:spPr bwMode="auto">
              <a:xfrm flipH="1" flipV="1">
                <a:off x="4079" y="2745"/>
                <a:ext cx="69" cy="60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80" name="Rectangle 292"/>
              <p:cNvSpPr>
                <a:spLocks noChangeAspect="1" noChangeArrowheads="1"/>
              </p:cNvSpPr>
              <p:nvPr/>
            </p:nvSpPr>
            <p:spPr bwMode="auto">
              <a:xfrm rot="-8328319">
                <a:off x="4192" y="2525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1" name="Rectangle 293"/>
              <p:cNvSpPr>
                <a:spLocks noChangeAspect="1" noChangeArrowheads="1"/>
              </p:cNvSpPr>
              <p:nvPr/>
            </p:nvSpPr>
            <p:spPr bwMode="auto">
              <a:xfrm rot="-5964445">
                <a:off x="3825" y="2745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2" name="Rectangle 294"/>
              <p:cNvSpPr>
                <a:spLocks noChangeAspect="1" noChangeArrowheads="1"/>
              </p:cNvSpPr>
              <p:nvPr/>
            </p:nvSpPr>
            <p:spPr bwMode="auto">
              <a:xfrm rot="-6008910">
                <a:off x="3799" y="2635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3" name="Rectangle 295"/>
              <p:cNvSpPr>
                <a:spLocks noChangeAspect="1" noChangeArrowheads="1"/>
              </p:cNvSpPr>
              <p:nvPr/>
            </p:nvSpPr>
            <p:spPr bwMode="auto">
              <a:xfrm rot="-8328319">
                <a:off x="4014" y="2729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4" name="Rectangle 296"/>
              <p:cNvSpPr>
                <a:spLocks noChangeAspect="1" noChangeArrowheads="1"/>
              </p:cNvSpPr>
              <p:nvPr/>
            </p:nvSpPr>
            <p:spPr bwMode="auto">
              <a:xfrm rot="-8328319">
                <a:off x="4103" y="262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5" name="Rectangle 297"/>
              <p:cNvSpPr>
                <a:spLocks noChangeAspect="1" noChangeArrowheads="1"/>
              </p:cNvSpPr>
              <p:nvPr/>
            </p:nvSpPr>
            <p:spPr bwMode="auto">
              <a:xfrm rot="-8328319">
                <a:off x="4082" y="2789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6" name="Rectangle 298"/>
              <p:cNvSpPr>
                <a:spLocks noChangeAspect="1" noChangeArrowheads="1"/>
              </p:cNvSpPr>
              <p:nvPr/>
            </p:nvSpPr>
            <p:spPr bwMode="auto">
              <a:xfrm rot="-134921">
                <a:off x="4039" y="2922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7" name="Rectangle 299"/>
              <p:cNvSpPr>
                <a:spLocks noChangeAspect="1" noChangeArrowheads="1"/>
              </p:cNvSpPr>
              <p:nvPr/>
            </p:nvSpPr>
            <p:spPr bwMode="auto">
              <a:xfrm rot="-8328319">
                <a:off x="4260" y="258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8" name="Rectangle 300"/>
              <p:cNvSpPr>
                <a:spLocks noChangeAspect="1" noChangeArrowheads="1"/>
              </p:cNvSpPr>
              <p:nvPr/>
            </p:nvSpPr>
            <p:spPr bwMode="auto">
              <a:xfrm rot="-8328319">
                <a:off x="4171" y="268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9" name="Rectangle 301"/>
              <p:cNvSpPr>
                <a:spLocks noChangeAspect="1" noChangeArrowheads="1"/>
              </p:cNvSpPr>
              <p:nvPr/>
            </p:nvSpPr>
            <p:spPr bwMode="auto">
              <a:xfrm rot="-134921">
                <a:off x="4154" y="2914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190" name="AutoShape 302"/>
              <p:cNvCxnSpPr>
                <a:cxnSpLocks noChangeAspect="1" noChangeShapeType="1"/>
                <a:stCxn id="189" idx="3"/>
                <a:endCxn id="189" idx="1"/>
              </p:cNvCxnSpPr>
              <p:nvPr/>
            </p:nvCxnSpPr>
            <p:spPr bwMode="auto">
              <a:xfrm flipH="1">
                <a:off x="4154" y="3061"/>
                <a:ext cx="43" cy="2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1" name="AutoShape 303"/>
              <p:cNvCxnSpPr>
                <a:cxnSpLocks noChangeAspect="1" noChangeShapeType="1"/>
                <a:stCxn id="189" idx="1"/>
                <a:endCxn id="189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2" name="AutoShape 304"/>
              <p:cNvCxnSpPr>
                <a:cxnSpLocks noChangeAspect="1" noChangeShapeType="1"/>
                <a:stCxn id="189" idx="1"/>
                <a:endCxn id="189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3" name="AutoShape 305"/>
              <p:cNvCxnSpPr>
                <a:cxnSpLocks noChangeAspect="1" noChangeShapeType="1"/>
                <a:stCxn id="189" idx="1"/>
                <a:endCxn id="189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4" name="AutoShape 306"/>
              <p:cNvCxnSpPr>
                <a:cxnSpLocks noChangeAspect="1" noChangeShapeType="1"/>
                <a:stCxn id="189" idx="1"/>
                <a:endCxn id="189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5" name="AutoShape 307"/>
              <p:cNvCxnSpPr>
                <a:cxnSpLocks noChangeAspect="1" noChangeShapeType="1"/>
                <a:stCxn id="182" idx="3"/>
                <a:endCxn id="182" idx="1"/>
              </p:cNvCxnSpPr>
              <p:nvPr/>
            </p:nvCxnSpPr>
            <p:spPr bwMode="auto">
              <a:xfrm>
                <a:off x="3817" y="2748"/>
                <a:ext cx="7" cy="43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6" name="AutoShape 308"/>
              <p:cNvCxnSpPr>
                <a:cxnSpLocks noChangeAspect="1" noChangeShapeType="1"/>
                <a:stCxn id="189" idx="1"/>
                <a:endCxn id="189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7" name="AutoShape 309"/>
              <p:cNvCxnSpPr>
                <a:cxnSpLocks noChangeAspect="1" noChangeShapeType="1"/>
                <a:stCxn id="189" idx="1"/>
                <a:endCxn id="189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8" name="AutoShape 310"/>
              <p:cNvCxnSpPr>
                <a:cxnSpLocks noChangeAspect="1" noChangeShapeType="1"/>
                <a:stCxn id="189" idx="1"/>
                <a:endCxn id="189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9" name="AutoShape 311"/>
              <p:cNvCxnSpPr>
                <a:cxnSpLocks noChangeAspect="1" noChangeShapeType="1"/>
              </p:cNvCxnSpPr>
              <p:nvPr/>
            </p:nvCxnSpPr>
            <p:spPr bwMode="auto">
              <a:xfrm rot="13271681" flipV="1">
                <a:off x="4050" y="305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00" name="AutoShape 312"/>
              <p:cNvCxnSpPr>
                <a:cxnSpLocks noChangeAspect="1" noChangeShapeType="1"/>
              </p:cNvCxnSpPr>
              <p:nvPr/>
            </p:nvCxnSpPr>
            <p:spPr bwMode="auto">
              <a:xfrm rot="-8328319" flipH="1" flipV="1">
                <a:off x="3824" y="2863"/>
                <a:ext cx="34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01" name="AutoShape 313"/>
              <p:cNvCxnSpPr>
                <a:cxnSpLocks noChangeAspect="1" noChangeShapeType="1"/>
                <a:stCxn id="182" idx="1"/>
                <a:endCxn id="182" idx="1"/>
              </p:cNvCxnSpPr>
              <p:nvPr/>
            </p:nvCxnSpPr>
            <p:spPr bwMode="auto">
              <a:xfrm>
                <a:off x="3824" y="2791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02" name="Line 314"/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279" y="260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3" name="Line 315"/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89" y="271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4" name="Line 316"/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00" y="2813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5" name="Line 317"/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218" y="255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6" name="Line 318"/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29" y="265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7" name="Line 319"/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039" y="275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8" name="Line 320"/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769" y="273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9" name="Line 321"/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901" y="271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10" name="Line 322"/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777" y="285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11" name="Line 323"/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909" y="282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12" name="Line 324"/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176" y="3094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13" name="Line 325"/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061" y="3102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14" name="Line 326"/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166" y="294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15" name="Line 327"/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051" y="295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16" name="Oval 328"/>
              <p:cNvSpPr>
                <a:spLocks noChangeAspect="1" noChangeArrowheads="1"/>
              </p:cNvSpPr>
              <p:nvPr/>
            </p:nvSpPr>
            <p:spPr bwMode="auto">
              <a:xfrm rot="-8328319">
                <a:off x="3898" y="2888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7" name="Oval 329"/>
              <p:cNvSpPr>
                <a:spLocks noChangeAspect="1" noChangeArrowheads="1"/>
              </p:cNvSpPr>
              <p:nvPr/>
            </p:nvSpPr>
            <p:spPr bwMode="auto">
              <a:xfrm rot="-8328319">
                <a:off x="4011" y="273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8" name="Oval 330"/>
              <p:cNvSpPr>
                <a:spLocks noChangeAspect="1" noChangeArrowheads="1"/>
              </p:cNvSpPr>
              <p:nvPr/>
            </p:nvSpPr>
            <p:spPr bwMode="auto">
              <a:xfrm rot="-8328319">
                <a:off x="4134" y="2842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9" name="Oval 331"/>
              <p:cNvSpPr>
                <a:spLocks noChangeAspect="1" noChangeArrowheads="1"/>
              </p:cNvSpPr>
              <p:nvPr/>
            </p:nvSpPr>
            <p:spPr bwMode="auto">
              <a:xfrm rot="-8328319">
                <a:off x="4009" y="298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0" name="Oval 332"/>
              <p:cNvSpPr>
                <a:spLocks noChangeAspect="1" noChangeArrowheads="1"/>
              </p:cNvSpPr>
              <p:nvPr/>
            </p:nvSpPr>
            <p:spPr bwMode="auto">
              <a:xfrm rot="-8328319">
                <a:off x="4100" y="263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1" name="Oval 333"/>
              <p:cNvSpPr>
                <a:spLocks noChangeAspect="1" noChangeArrowheads="1"/>
              </p:cNvSpPr>
              <p:nvPr/>
            </p:nvSpPr>
            <p:spPr bwMode="auto">
              <a:xfrm rot="-8328319">
                <a:off x="4065" y="267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2" name="Oval 334"/>
              <p:cNvSpPr>
                <a:spLocks noChangeAspect="1" noChangeArrowheads="1"/>
              </p:cNvSpPr>
              <p:nvPr/>
            </p:nvSpPr>
            <p:spPr bwMode="auto">
              <a:xfrm rot="-8328319">
                <a:off x="4223" y="2740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3" name="Oval 335"/>
              <p:cNvSpPr>
                <a:spLocks noChangeAspect="1" noChangeArrowheads="1"/>
              </p:cNvSpPr>
              <p:nvPr/>
            </p:nvSpPr>
            <p:spPr bwMode="auto">
              <a:xfrm rot="-8328319">
                <a:off x="4187" y="2781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4" name="Oval 336"/>
              <p:cNvSpPr>
                <a:spLocks noChangeAspect="1" noChangeArrowheads="1"/>
              </p:cNvSpPr>
              <p:nvPr/>
            </p:nvSpPr>
            <p:spPr bwMode="auto">
              <a:xfrm rot="-8328319">
                <a:off x="4189" y="2532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5" name="Oval 337"/>
              <p:cNvSpPr>
                <a:spLocks noChangeAspect="1" noChangeArrowheads="1"/>
              </p:cNvSpPr>
              <p:nvPr/>
            </p:nvSpPr>
            <p:spPr bwMode="auto">
              <a:xfrm rot="-8328319">
                <a:off x="4312" y="263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6" name="Line 338"/>
              <p:cNvSpPr>
                <a:spLocks noChangeAspect="1" noChangeShapeType="1"/>
              </p:cNvSpPr>
              <p:nvPr/>
            </p:nvSpPr>
            <p:spPr bwMode="auto">
              <a:xfrm rot="3556658">
                <a:off x="4846" y="2231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27" name="Line 339"/>
              <p:cNvSpPr>
                <a:spLocks noChangeAspect="1" noChangeShapeType="1"/>
              </p:cNvSpPr>
              <p:nvPr/>
            </p:nvSpPr>
            <p:spPr bwMode="auto">
              <a:xfrm rot="3556658">
                <a:off x="4865" y="1914"/>
                <a:ext cx="1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28" name="Line 340"/>
              <p:cNvSpPr>
                <a:spLocks noChangeAspect="1" noChangeShapeType="1"/>
              </p:cNvSpPr>
              <p:nvPr/>
            </p:nvSpPr>
            <p:spPr bwMode="auto">
              <a:xfrm rot="3556658" flipH="1">
                <a:off x="5059" y="2239"/>
                <a:ext cx="1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229" name="AutoShape 341"/>
              <p:cNvCxnSpPr>
                <a:cxnSpLocks noChangeAspect="1" noChangeShapeType="1"/>
                <a:stCxn id="238" idx="0"/>
                <a:endCxn id="234" idx="0"/>
              </p:cNvCxnSpPr>
              <p:nvPr/>
            </p:nvCxnSpPr>
            <p:spPr bwMode="auto">
              <a:xfrm>
                <a:off x="4748" y="2260"/>
                <a:ext cx="47" cy="79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30" name="Rectangle 342"/>
              <p:cNvSpPr>
                <a:spLocks noChangeAspect="1" noChangeArrowheads="1"/>
              </p:cNvSpPr>
              <p:nvPr/>
            </p:nvSpPr>
            <p:spPr bwMode="auto">
              <a:xfrm rot="3556658">
                <a:off x="4599" y="2375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1" name="Rectangle 343"/>
              <p:cNvSpPr>
                <a:spLocks noChangeAspect="1" noChangeArrowheads="1"/>
              </p:cNvSpPr>
              <p:nvPr/>
            </p:nvSpPr>
            <p:spPr bwMode="auto">
              <a:xfrm rot="5920532">
                <a:off x="5037" y="2148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2" name="Rectangle 344"/>
              <p:cNvSpPr>
                <a:spLocks noChangeAspect="1" noChangeArrowheads="1"/>
              </p:cNvSpPr>
              <p:nvPr/>
            </p:nvSpPr>
            <p:spPr bwMode="auto">
              <a:xfrm rot="5876067">
                <a:off x="5027" y="2262"/>
                <a:ext cx="43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3" name="Rectangle 345"/>
              <p:cNvSpPr>
                <a:spLocks noChangeAspect="1" noChangeArrowheads="1"/>
              </p:cNvSpPr>
              <p:nvPr/>
            </p:nvSpPr>
            <p:spPr bwMode="auto">
              <a:xfrm rot="3556658">
                <a:off x="4831" y="2237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4" name="Rectangle 346"/>
              <p:cNvSpPr>
                <a:spLocks noChangeAspect="1" noChangeArrowheads="1"/>
              </p:cNvSpPr>
              <p:nvPr/>
            </p:nvSpPr>
            <p:spPr bwMode="auto">
              <a:xfrm rot="3556658">
                <a:off x="4715" y="230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5" name="Rectangle 347"/>
              <p:cNvSpPr>
                <a:spLocks noChangeAspect="1" noChangeArrowheads="1"/>
              </p:cNvSpPr>
              <p:nvPr/>
            </p:nvSpPr>
            <p:spPr bwMode="auto">
              <a:xfrm rot="3556658">
                <a:off x="4785" y="215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6" name="Rectangle 348"/>
              <p:cNvSpPr>
                <a:spLocks noChangeAspect="1" noChangeArrowheads="1"/>
              </p:cNvSpPr>
              <p:nvPr/>
            </p:nvSpPr>
            <p:spPr bwMode="auto">
              <a:xfrm rot="-9849944">
                <a:off x="4892" y="188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7" name="Rectangle 349"/>
              <p:cNvSpPr>
                <a:spLocks noChangeAspect="1" noChangeArrowheads="1"/>
              </p:cNvSpPr>
              <p:nvPr/>
            </p:nvSpPr>
            <p:spPr bwMode="auto">
              <a:xfrm rot="3556658">
                <a:off x="4552" y="229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8" name="Rectangle 350"/>
              <p:cNvSpPr>
                <a:spLocks noChangeAspect="1" noChangeArrowheads="1"/>
              </p:cNvSpPr>
              <p:nvPr/>
            </p:nvSpPr>
            <p:spPr bwMode="auto">
              <a:xfrm rot="3556658">
                <a:off x="4669" y="222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9" name="Rectangle 351"/>
              <p:cNvSpPr>
                <a:spLocks noChangeAspect="1" noChangeArrowheads="1"/>
              </p:cNvSpPr>
              <p:nvPr/>
            </p:nvSpPr>
            <p:spPr bwMode="auto">
              <a:xfrm rot="-9849944">
                <a:off x="4780" y="1860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240" name="AutoShape 352"/>
              <p:cNvCxnSpPr>
                <a:cxnSpLocks noChangeAspect="1" noChangeShapeType="1"/>
                <a:stCxn id="239" idx="3"/>
                <a:endCxn id="239" idx="1"/>
              </p:cNvCxnSpPr>
              <p:nvPr/>
            </p:nvCxnSpPr>
            <p:spPr bwMode="auto">
              <a:xfrm>
                <a:off x="4781" y="2002"/>
                <a:ext cx="42" cy="12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1" name="AutoShape 353"/>
              <p:cNvCxnSpPr>
                <a:cxnSpLocks noChangeAspect="1" noChangeShapeType="1"/>
                <a:stCxn id="239" idx="1"/>
                <a:endCxn id="239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2" name="AutoShape 354"/>
              <p:cNvCxnSpPr>
                <a:cxnSpLocks noChangeAspect="1" noChangeShapeType="1"/>
                <a:stCxn id="239" idx="1"/>
                <a:endCxn id="239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3" name="AutoShape 355"/>
              <p:cNvCxnSpPr>
                <a:cxnSpLocks noChangeAspect="1" noChangeShapeType="1"/>
                <a:stCxn id="239" idx="1"/>
                <a:endCxn id="239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4" name="AutoShape 356"/>
              <p:cNvCxnSpPr>
                <a:cxnSpLocks noChangeAspect="1" noChangeShapeType="1"/>
                <a:stCxn id="239" idx="1"/>
                <a:endCxn id="239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5" name="AutoShape 357"/>
              <p:cNvCxnSpPr>
                <a:cxnSpLocks noChangeAspect="1" noChangeShapeType="1"/>
                <a:stCxn id="232" idx="3"/>
                <a:endCxn id="232" idx="1"/>
              </p:cNvCxnSpPr>
              <p:nvPr/>
            </p:nvCxnSpPr>
            <p:spPr bwMode="auto">
              <a:xfrm flipV="1">
                <a:off x="5046" y="2375"/>
                <a:ext cx="6" cy="43"/>
              </a:xfrm>
              <a:prstGeom prst="straightConnector1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6" name="AutoShape 358"/>
              <p:cNvCxnSpPr>
                <a:cxnSpLocks noChangeAspect="1" noChangeShapeType="1"/>
                <a:stCxn id="239" idx="1"/>
                <a:endCxn id="239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7" name="AutoShape 359"/>
              <p:cNvCxnSpPr>
                <a:cxnSpLocks noChangeAspect="1" noChangeShapeType="1"/>
                <a:stCxn id="239" idx="1"/>
                <a:endCxn id="239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8" name="AutoShape 360"/>
              <p:cNvCxnSpPr>
                <a:cxnSpLocks noChangeAspect="1" noChangeShapeType="1"/>
                <a:stCxn id="239" idx="1"/>
                <a:endCxn id="239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9" name="AutoShape 361"/>
              <p:cNvCxnSpPr>
                <a:cxnSpLocks noChangeAspect="1" noChangeShapeType="1"/>
              </p:cNvCxnSpPr>
              <p:nvPr/>
            </p:nvCxnSpPr>
            <p:spPr bwMode="auto">
              <a:xfrm rot="3556658" flipV="1">
                <a:off x="4893" y="201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50" name="AutoShape 362"/>
              <p:cNvCxnSpPr>
                <a:cxnSpLocks noChangeAspect="1" noChangeShapeType="1"/>
              </p:cNvCxnSpPr>
              <p:nvPr/>
            </p:nvCxnSpPr>
            <p:spPr bwMode="auto">
              <a:xfrm rot="3556658" flipH="1" flipV="1">
                <a:off x="5046" y="2274"/>
                <a:ext cx="34" cy="27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51" name="AutoShape 363"/>
              <p:cNvCxnSpPr>
                <a:cxnSpLocks noChangeAspect="1" noChangeShapeType="1"/>
                <a:stCxn id="232" idx="1"/>
                <a:endCxn id="232" idx="1"/>
              </p:cNvCxnSpPr>
              <p:nvPr/>
            </p:nvCxnSpPr>
            <p:spPr bwMode="auto">
              <a:xfrm>
                <a:off x="5052" y="237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52" name="Line 364"/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576" y="232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3" name="Line 365"/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694" y="225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4" name="Line 366"/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809" y="219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5" name="Line 367"/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618" y="239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6" name="Line 368"/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734" y="2329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7" name="Line 369"/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850" y="226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8" name="Line 370"/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5100" y="2363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9" name="Line 371"/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4967" y="2348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60" name="Line 372"/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5129" y="2252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61" name="Line 373"/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4995" y="223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62" name="Line 374"/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824" y="1898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63" name="Line 375"/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935" y="192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64" name="Line 376"/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786" y="2047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65" name="Line 377"/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897" y="207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66" name="Oval 378"/>
              <p:cNvSpPr>
                <a:spLocks noChangeAspect="1" noChangeArrowheads="1"/>
              </p:cNvSpPr>
              <p:nvPr/>
            </p:nvSpPr>
            <p:spPr bwMode="auto">
              <a:xfrm rot="3556658">
                <a:off x="4987" y="2226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7" name="Oval 379"/>
              <p:cNvSpPr>
                <a:spLocks noChangeAspect="1" noChangeArrowheads="1"/>
              </p:cNvSpPr>
              <p:nvPr/>
            </p:nvSpPr>
            <p:spPr bwMode="auto">
              <a:xfrm rot="3556658">
                <a:off x="4832" y="2336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8" name="Oval 380"/>
              <p:cNvSpPr>
                <a:spLocks noChangeAspect="1" noChangeArrowheads="1"/>
              </p:cNvSpPr>
              <p:nvPr/>
            </p:nvSpPr>
            <p:spPr bwMode="auto">
              <a:xfrm rot="3556658">
                <a:off x="4748" y="2197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9" name="Oval 381"/>
              <p:cNvSpPr>
                <a:spLocks noChangeAspect="1" noChangeArrowheads="1"/>
              </p:cNvSpPr>
              <p:nvPr/>
            </p:nvSpPr>
            <p:spPr bwMode="auto">
              <a:xfrm rot="3556658">
                <a:off x="4912" y="2100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0" name="Oval 382"/>
              <p:cNvSpPr>
                <a:spLocks noChangeAspect="1" noChangeArrowheads="1"/>
              </p:cNvSpPr>
              <p:nvPr/>
            </p:nvSpPr>
            <p:spPr bwMode="auto">
              <a:xfrm rot="3556658">
                <a:off x="4716" y="240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1" name="Oval 383"/>
              <p:cNvSpPr>
                <a:spLocks noChangeAspect="1" noChangeArrowheads="1"/>
              </p:cNvSpPr>
              <p:nvPr/>
            </p:nvSpPr>
            <p:spPr bwMode="auto">
              <a:xfrm rot="3556658">
                <a:off x="4762" y="2377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2" name="Oval 384"/>
              <p:cNvSpPr>
                <a:spLocks noChangeAspect="1" noChangeArrowheads="1"/>
              </p:cNvSpPr>
              <p:nvPr/>
            </p:nvSpPr>
            <p:spPr bwMode="auto">
              <a:xfrm rot="3556658">
                <a:off x="4633" y="2266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3" name="Oval 385"/>
              <p:cNvSpPr>
                <a:spLocks noChangeAspect="1" noChangeArrowheads="1"/>
              </p:cNvSpPr>
              <p:nvPr/>
            </p:nvSpPr>
            <p:spPr bwMode="auto">
              <a:xfrm rot="3556658">
                <a:off x="4679" y="223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4" name="Oval 386"/>
              <p:cNvSpPr>
                <a:spLocks noChangeAspect="1" noChangeArrowheads="1"/>
              </p:cNvSpPr>
              <p:nvPr/>
            </p:nvSpPr>
            <p:spPr bwMode="auto">
              <a:xfrm rot="3556658">
                <a:off x="4599" y="247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5" name="Oval 387"/>
              <p:cNvSpPr>
                <a:spLocks noChangeAspect="1" noChangeArrowheads="1"/>
              </p:cNvSpPr>
              <p:nvPr/>
            </p:nvSpPr>
            <p:spPr bwMode="auto">
              <a:xfrm rot="3556658">
                <a:off x="4517" y="233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6" name="Line 388"/>
              <p:cNvSpPr>
                <a:spLocks noChangeAspect="1" noChangeShapeType="1"/>
              </p:cNvSpPr>
              <p:nvPr/>
            </p:nvSpPr>
            <p:spPr bwMode="auto">
              <a:xfrm flipV="1">
                <a:off x="4458" y="2529"/>
                <a:ext cx="0" cy="136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77" name="Line 389"/>
              <p:cNvSpPr>
                <a:spLocks noChangeAspect="1" noChangeShapeType="1"/>
              </p:cNvSpPr>
              <p:nvPr/>
            </p:nvSpPr>
            <p:spPr bwMode="auto">
              <a:xfrm flipV="1">
                <a:off x="4350" y="2529"/>
                <a:ext cx="0" cy="10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78" name="Text Box 391"/>
              <p:cNvSpPr txBox="1">
                <a:spLocks noChangeAspect="1" noChangeArrowheads="1"/>
              </p:cNvSpPr>
              <p:nvPr/>
            </p:nvSpPr>
            <p:spPr bwMode="auto">
              <a:xfrm>
                <a:off x="4701" y="1781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9" name="Text Box 392"/>
              <p:cNvSpPr txBox="1">
                <a:spLocks noChangeAspect="1" noChangeArrowheads="1"/>
              </p:cNvSpPr>
              <p:nvPr/>
            </p:nvSpPr>
            <p:spPr bwMode="auto">
              <a:xfrm>
                <a:off x="4620" y="1915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0" name="Text Box 393"/>
              <p:cNvSpPr txBox="1">
                <a:spLocks noChangeAspect="1" noChangeArrowheads="1"/>
              </p:cNvSpPr>
              <p:nvPr/>
            </p:nvSpPr>
            <p:spPr bwMode="auto">
              <a:xfrm>
                <a:off x="4307" y="1713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1" name="Text Box 394"/>
              <p:cNvSpPr txBox="1">
                <a:spLocks noChangeAspect="1" noChangeArrowheads="1"/>
              </p:cNvSpPr>
              <p:nvPr/>
            </p:nvSpPr>
            <p:spPr bwMode="auto">
              <a:xfrm>
                <a:off x="4527" y="1984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2" name="Text Box 395"/>
              <p:cNvSpPr txBox="1">
                <a:spLocks noChangeAspect="1" noChangeArrowheads="1"/>
              </p:cNvSpPr>
              <p:nvPr/>
            </p:nvSpPr>
            <p:spPr bwMode="auto">
              <a:xfrm>
                <a:off x="4527" y="2092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3" name="Arc 396"/>
              <p:cNvSpPr>
                <a:spLocks noChangeAspect="1"/>
              </p:cNvSpPr>
              <p:nvPr/>
            </p:nvSpPr>
            <p:spPr bwMode="auto">
              <a:xfrm>
                <a:off x="4350" y="2477"/>
                <a:ext cx="107" cy="54"/>
              </a:xfrm>
              <a:custGeom>
                <a:avLst/>
                <a:gdLst>
                  <a:gd name="T0" fmla="*/ 0 w 43194"/>
                  <a:gd name="T1" fmla="*/ 0 h 21600"/>
                  <a:gd name="T2" fmla="*/ 0 w 43194"/>
                  <a:gd name="T3" fmla="*/ 0 h 21600"/>
                  <a:gd name="T4" fmla="*/ 0 w 43194"/>
                  <a:gd name="T5" fmla="*/ 0 h 2160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3194" h="21600" fill="none" extrusionOk="0">
                    <a:moveTo>
                      <a:pt x="-1" y="21109"/>
                    </a:moveTo>
                    <a:cubicBezTo>
                      <a:pt x="265" y="9374"/>
                      <a:pt x="9855" y="-1"/>
                      <a:pt x="21594" y="0"/>
                    </a:cubicBezTo>
                    <a:cubicBezTo>
                      <a:pt x="33523" y="0"/>
                      <a:pt x="43194" y="9670"/>
                      <a:pt x="43194" y="21600"/>
                    </a:cubicBezTo>
                  </a:path>
                  <a:path w="43194" h="21600" stroke="0" extrusionOk="0">
                    <a:moveTo>
                      <a:pt x="-1" y="21109"/>
                    </a:moveTo>
                    <a:cubicBezTo>
                      <a:pt x="265" y="9374"/>
                      <a:pt x="9855" y="-1"/>
                      <a:pt x="21594" y="0"/>
                    </a:cubicBezTo>
                    <a:cubicBezTo>
                      <a:pt x="33523" y="0"/>
                      <a:pt x="43194" y="9670"/>
                      <a:pt x="43194" y="21600"/>
                    </a:cubicBezTo>
                    <a:lnTo>
                      <a:pt x="21594" y="21600"/>
                    </a:lnTo>
                    <a:lnTo>
                      <a:pt x="-1" y="21109"/>
                    </a:lnTo>
                    <a:close/>
                  </a:path>
                </a:pathLst>
              </a:cu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846611250"/>
      </p:ext>
    </p:extLst>
  </p:cSld>
  <p:clrMapOvr>
    <a:masterClrMapping/>
  </p:clrMapOvr>
  <p:transition>
    <p:blinds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1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341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341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34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34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Presentation2" id="{F1F61812-3C96-4037-A938-8B1FC8E39FD9}" vid="{5437DD78-4D0B-40AB-AA2E-D9894ED35301}"/>
    </a:ext>
  </a:extLst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>Malcolm Needs</Template>
  <TotalTime>129</TotalTime>
  <Words>1306</Words>
  <Application>Microsoft Office PowerPoint</Application>
  <PresentationFormat>Widescreen</PresentationFormat>
  <Paragraphs>250</Paragraphs>
  <Slides>33</Slides>
  <Notes>16</Notes>
  <HiddenSlides>0</HiddenSlides>
  <MMClips>0</MMClips>
  <ScaleCrop>false</ScaleCrop>
  <HeadingPairs>
    <vt:vector size="6" baseType="variant">
      <vt:variant>
        <vt:lpstr>Fonts Used</vt:lpstr>
      </vt:variant>
      <vt:variant>
        <vt:i4>7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33</vt:i4>
      </vt:variant>
    </vt:vector>
  </HeadingPairs>
  <TitlesOfParts>
    <vt:vector size="41" baseType="lpstr">
      <vt:lpstr>Arial</vt:lpstr>
      <vt:lpstr>Calibri</vt:lpstr>
      <vt:lpstr>Calibri Light</vt:lpstr>
      <vt:lpstr>Tahoma</vt:lpstr>
      <vt:lpstr>Times New Roman</vt:lpstr>
      <vt:lpstr>Verdana</vt:lpstr>
      <vt:lpstr>Wingdings</vt:lpstr>
      <vt:lpstr>Office Theme</vt:lpstr>
      <vt:lpstr>Flow Cytometry.</vt:lpstr>
      <vt:lpstr>This lecture was kindly written by Gordon Burgess.</vt:lpstr>
      <vt:lpstr>This lecture is designed to give an overview of:</vt:lpstr>
      <vt:lpstr>This lecture is designed to give an overview of: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Standard Long Pass Filters.</vt:lpstr>
      <vt:lpstr>PowerPoint Presentation</vt:lpstr>
      <vt:lpstr>PowerPoint Presentation</vt:lpstr>
      <vt:lpstr>Optical Filters.</vt:lpstr>
      <vt:lpstr>PowerPoint Presentation</vt:lpstr>
      <vt:lpstr>PowerPoint Presentation</vt:lpstr>
      <vt:lpstr>Propidium Iodide.</vt:lpstr>
      <vt:lpstr>Fluorescein (FITC).</vt:lpstr>
      <vt:lpstr>Phycoerytherin (PE).</vt:lpstr>
      <vt:lpstr>Allophycocyanin (APC).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Denise Needs</dc:creator>
  <cp:lastModifiedBy>MALCOLM NEEDS</cp:lastModifiedBy>
  <cp:revision>17</cp:revision>
  <dcterms:created xsi:type="dcterms:W3CDTF">2016-09-28T10:33:09Z</dcterms:created>
  <dcterms:modified xsi:type="dcterms:W3CDTF">2020-02-21T17:35:41Z</dcterms:modified>
</cp:coreProperties>
</file>