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6"/>
  </p:notesMasterIdLst>
  <p:sldIdLst>
    <p:sldId id="256" r:id="rId2"/>
    <p:sldId id="328" r:id="rId3"/>
    <p:sldId id="329" r:id="rId4"/>
    <p:sldId id="325" r:id="rId5"/>
    <p:sldId id="330" r:id="rId6"/>
    <p:sldId id="331" r:id="rId7"/>
    <p:sldId id="332" r:id="rId8"/>
    <p:sldId id="333" r:id="rId9"/>
    <p:sldId id="322" r:id="rId10"/>
    <p:sldId id="334" r:id="rId11"/>
    <p:sldId id="335" r:id="rId12"/>
    <p:sldId id="336" r:id="rId13"/>
    <p:sldId id="343" r:id="rId14"/>
    <p:sldId id="344" r:id="rId15"/>
    <p:sldId id="345" r:id="rId16"/>
    <p:sldId id="346" r:id="rId17"/>
    <p:sldId id="338" r:id="rId18"/>
    <p:sldId id="339" r:id="rId19"/>
    <p:sldId id="340" r:id="rId20"/>
    <p:sldId id="337" r:id="rId21"/>
    <p:sldId id="341" r:id="rId22"/>
    <p:sldId id="326" r:id="rId23"/>
    <p:sldId id="342" r:id="rId24"/>
    <p:sldId id="327"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88" userDrawn="1">
          <p15:clr>
            <a:srgbClr val="A4A3A4"/>
          </p15:clr>
        </p15:guide>
        <p15:guide id="2" pos="3840" userDrawn="1">
          <p15:clr>
            <a:srgbClr val="A4A3A4"/>
          </p15:clr>
        </p15:guide>
        <p15:guide id="3" orient="horz" pos="1774" userDrawn="1">
          <p15:clr>
            <a:srgbClr val="A4A3A4"/>
          </p15:clr>
        </p15:guide>
        <p15:guide id="4" orient="horz" pos="1003" userDrawn="1">
          <p15:clr>
            <a:srgbClr val="A4A3A4"/>
          </p15:clr>
        </p15:guide>
        <p15:guide id="5" pos="1731" userDrawn="1">
          <p15:clr>
            <a:srgbClr val="A4A3A4"/>
          </p15:clr>
        </p15:guide>
        <p15:guide id="6" pos="3160" userDrawn="1">
          <p15:clr>
            <a:srgbClr val="A4A3A4"/>
          </p15:clr>
        </p15:guide>
        <p15:guide id="7" orient="horz" pos="686" userDrawn="1">
          <p15:clr>
            <a:srgbClr val="A4A3A4"/>
          </p15:clr>
        </p15:guide>
        <p15:guide id="8" pos="420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0" d="100"/>
          <a:sy n="110" d="100"/>
        </p:scale>
        <p:origin x="492" y="108"/>
      </p:cViewPr>
      <p:guideLst>
        <p:guide orient="horz" pos="1888"/>
        <p:guide pos="3840"/>
        <p:guide orient="horz" pos="1774"/>
        <p:guide orient="horz" pos="1003"/>
        <p:guide pos="1731"/>
        <p:guide pos="3160"/>
        <p:guide orient="horz" pos="686"/>
        <p:guide pos="4203"/>
      </p:guideLst>
    </p:cSldViewPr>
  </p:slideViewPr>
  <p:notesTextViewPr>
    <p:cViewPr>
      <p:scale>
        <a:sx n="1" d="1"/>
        <a:sy n="1" d="1"/>
      </p:scale>
      <p:origin x="0" y="0"/>
    </p:cViewPr>
  </p:notesTextViewPr>
  <p:sorterViewPr>
    <p:cViewPr varScale="1">
      <p:scale>
        <a:sx n="100" d="100"/>
        <a:sy n="100" d="100"/>
      </p:scale>
      <p:origin x="0" y="-582"/>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D0306FB-50EE-4DD2-B650-4FB12DEB18A4}" type="datetimeFigureOut">
              <a:rPr lang="en-GB" smtClean="0"/>
              <a:t>31/07/2022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42F87A-9C0E-446B-B1FD-2EA0E946D27D}" type="slidenum">
              <a:rPr lang="en-GB" smtClean="0"/>
              <a:t>‹#›</a:t>
            </a:fld>
            <a:endParaRPr lang="en-GB"/>
          </a:p>
        </p:txBody>
      </p:sp>
    </p:spTree>
    <p:extLst>
      <p:ext uri="{BB962C8B-B14F-4D97-AF65-F5344CB8AC3E}">
        <p14:creationId xmlns:p14="http://schemas.microsoft.com/office/powerpoint/2010/main" val="38574632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6F26F9DA-E6A4-40E8-97BF-4249F93851D6}"/>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758203F2-5720-436E-9410-D4AAD3508BE1}" type="slidenum">
              <a:rPr lang="en-GB" altLang="en-US" sz="1200"/>
              <a:pPr/>
              <a:t>4</a:t>
            </a:fld>
            <a:endParaRPr lang="en-GB" altLang="en-US" sz="1200"/>
          </a:p>
        </p:txBody>
      </p:sp>
      <p:sp>
        <p:nvSpPr>
          <p:cNvPr id="53251" name="Rectangle 2">
            <a:extLst>
              <a:ext uri="{FF2B5EF4-FFF2-40B4-BE49-F238E27FC236}">
                <a16:creationId xmlns:a16="http://schemas.microsoft.com/office/drawing/2014/main" id="{343B60A3-C788-4FCB-858F-E4BD70283003}"/>
              </a:ext>
            </a:extLst>
          </p:cNvPr>
          <p:cNvSpPr>
            <a:spLocks noGrp="1" noRot="1" noChangeAspect="1" noChangeArrowheads="1" noTextEdit="1"/>
          </p:cNvSpPr>
          <p:nvPr>
            <p:ph type="sldImg"/>
          </p:nvPr>
        </p:nvSpPr>
        <p:spPr>
          <a:xfrm>
            <a:off x="307975" y="862013"/>
            <a:ext cx="6181725" cy="3478212"/>
          </a:xfrm>
          <a:solidFill>
            <a:srgbClr val="FFFFFF"/>
          </a:solidFill>
          <a:ln/>
        </p:spPr>
      </p:sp>
      <p:sp>
        <p:nvSpPr>
          <p:cNvPr id="53252" name="Rectangle 3">
            <a:extLst>
              <a:ext uri="{FF2B5EF4-FFF2-40B4-BE49-F238E27FC236}">
                <a16:creationId xmlns:a16="http://schemas.microsoft.com/office/drawing/2014/main" id="{11693B4B-F3CE-43A5-A060-541D73E21CED}"/>
              </a:ext>
            </a:extLst>
          </p:cNvPr>
          <p:cNvSpPr>
            <a:spLocks noGrp="1" noChangeArrowheads="1"/>
          </p:cNvSpPr>
          <p:nvPr>
            <p:ph type="body" idx="1"/>
          </p:nvPr>
        </p:nvSpPr>
        <p:spPr>
          <a:xfrm>
            <a:off x="906463" y="4730750"/>
            <a:ext cx="4984750" cy="4486275"/>
          </a:xfr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BC1E2F67-89E7-4562-9604-CB788D2EBDF5}"/>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E17A1851-00C6-463F-B994-7E3FE57F8277}" type="slidenum">
              <a:rPr lang="en-GB" altLang="en-US" sz="1200"/>
              <a:pPr/>
              <a:t>9</a:t>
            </a:fld>
            <a:endParaRPr lang="en-GB" altLang="en-US" sz="1200"/>
          </a:p>
        </p:txBody>
      </p:sp>
      <p:sp>
        <p:nvSpPr>
          <p:cNvPr id="58371" name="Rectangle 2">
            <a:extLst>
              <a:ext uri="{FF2B5EF4-FFF2-40B4-BE49-F238E27FC236}">
                <a16:creationId xmlns:a16="http://schemas.microsoft.com/office/drawing/2014/main" id="{C9096A0B-7D3A-419E-B796-D8F1FF554D7E}"/>
              </a:ext>
            </a:extLst>
          </p:cNvPr>
          <p:cNvSpPr>
            <a:spLocks noGrp="1" noRot="1" noChangeAspect="1" noChangeArrowheads="1" noTextEdit="1"/>
          </p:cNvSpPr>
          <p:nvPr>
            <p:ph type="sldImg"/>
          </p:nvPr>
        </p:nvSpPr>
        <p:spPr>
          <a:xfrm>
            <a:off x="90488" y="744538"/>
            <a:ext cx="6616700" cy="3722687"/>
          </a:xfrm>
          <a:solidFill>
            <a:srgbClr val="FFFFFF"/>
          </a:solidFill>
          <a:ln/>
        </p:spPr>
      </p:sp>
      <p:sp>
        <p:nvSpPr>
          <p:cNvPr id="58372" name="Rectangle 3">
            <a:extLst>
              <a:ext uri="{FF2B5EF4-FFF2-40B4-BE49-F238E27FC236}">
                <a16:creationId xmlns:a16="http://schemas.microsoft.com/office/drawing/2014/main" id="{0B47E1E4-C77C-4914-B96D-4535825C90C7}"/>
              </a:ext>
            </a:extLst>
          </p:cNvPr>
          <p:cNvSpPr>
            <a:spLocks noGrp="1" noChangeArrowheads="1"/>
          </p:cNvSpPr>
          <p:nvPr>
            <p:ph type="body" idx="1"/>
          </p:nvPr>
        </p:nvSpPr>
        <p:spPr>
          <a:xfrm>
            <a:off x="906463" y="4714875"/>
            <a:ext cx="4984750" cy="4467225"/>
          </a:xfrm>
          <a:solidFill>
            <a:srgbClr val="FFFFFF"/>
          </a:solidFill>
          <a:ln>
            <a:solidFill>
              <a:srgbClr val="000000"/>
            </a:solidFill>
            <a:miter lim="800000"/>
            <a:headEnd/>
            <a:tailEnd/>
          </a:ln>
        </p:spPr>
        <p:txBody>
          <a:bodyPr/>
          <a:lstStyle/>
          <a:p>
            <a:r>
              <a:rPr lang="en-GB" altLang="en-US">
                <a:solidFill>
                  <a:srgbClr val="000080"/>
                </a:solidFill>
                <a:latin typeface="Tahoma" panose="020B0604030504040204" pitchFamily="34" charset="0"/>
              </a:rPr>
              <a:t>An example of the phenotypes of the cells used by the NBS for differential alloadsorptions.</a:t>
            </a:r>
            <a:endParaRPr lang="en-GB" altLang="en-US"/>
          </a:p>
          <a:p>
            <a:endParaRPr lang="en-GB"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p:cNvSpPr>
            <a:spLocks noGrp="1" noRot="1" noChangeAspect="1" noChangeArrowheads="1" noTextEdit="1"/>
          </p:cNvSpPr>
          <p:nvPr>
            <p:ph type="sldImg"/>
          </p:nvPr>
        </p:nvSpPr>
        <p:spPr>
          <a:xfrm>
            <a:off x="307975" y="862013"/>
            <a:ext cx="6183313" cy="3478212"/>
          </a:xfrm>
          <a:ln/>
        </p:spPr>
      </p:sp>
      <p:sp>
        <p:nvSpPr>
          <p:cNvPr id="203779" name="Rectangle 3"/>
          <p:cNvSpPr>
            <a:spLocks noGrp="1" noChangeArrowheads="1"/>
          </p:cNvSpPr>
          <p:nvPr>
            <p:ph type="body" idx="1"/>
          </p:nvPr>
        </p:nvSpPr>
        <p:spPr>
          <a:xfrm>
            <a:off x="906463" y="4730750"/>
            <a:ext cx="4984750" cy="4489450"/>
          </a:xfrm>
        </p:spPr>
        <p:txBody>
          <a:bodyPr/>
          <a:lstStyle/>
          <a:p>
            <a:r>
              <a:rPr lang="en-GB" altLang="en-US"/>
              <a:t>Elucidation of suspected antibodies to high incidence antigens or complex mixtures.</a:t>
            </a:r>
          </a:p>
        </p:txBody>
      </p:sp>
    </p:spTree>
    <p:extLst>
      <p:ext uri="{BB962C8B-B14F-4D97-AF65-F5344CB8AC3E}">
        <p14:creationId xmlns:p14="http://schemas.microsoft.com/office/powerpoint/2010/main" val="7166603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EE3B1B3F-FE1F-478E-BA45-C0FDD893B283}"/>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198D443-0ABA-4489-91CD-270EB55A6EC2}" type="slidenum">
              <a:rPr lang="en-GB" altLang="en-US" sz="1200"/>
              <a:pPr/>
              <a:t>22</a:t>
            </a:fld>
            <a:endParaRPr lang="en-GB" altLang="en-US" sz="1200"/>
          </a:p>
        </p:txBody>
      </p:sp>
      <p:sp>
        <p:nvSpPr>
          <p:cNvPr id="59395" name="Rectangle 2">
            <a:extLst>
              <a:ext uri="{FF2B5EF4-FFF2-40B4-BE49-F238E27FC236}">
                <a16:creationId xmlns:a16="http://schemas.microsoft.com/office/drawing/2014/main" id="{0F2A89DA-43AE-4C76-B0B1-9DFB22D9846C}"/>
              </a:ext>
            </a:extLst>
          </p:cNvPr>
          <p:cNvSpPr>
            <a:spLocks noGrp="1" noRot="1" noChangeAspect="1" noChangeArrowheads="1" noTextEdit="1"/>
          </p:cNvSpPr>
          <p:nvPr>
            <p:ph type="sldImg"/>
          </p:nvPr>
        </p:nvSpPr>
        <p:spPr>
          <a:xfrm>
            <a:off x="307975" y="862013"/>
            <a:ext cx="6181725" cy="3478212"/>
          </a:xfrm>
          <a:solidFill>
            <a:srgbClr val="FFFFFF"/>
          </a:solidFill>
          <a:ln/>
        </p:spPr>
      </p:sp>
      <p:sp>
        <p:nvSpPr>
          <p:cNvPr id="59396" name="Rectangle 3">
            <a:extLst>
              <a:ext uri="{FF2B5EF4-FFF2-40B4-BE49-F238E27FC236}">
                <a16:creationId xmlns:a16="http://schemas.microsoft.com/office/drawing/2014/main" id="{816D0AAD-47C4-4B3E-97D2-C20DF58FFA40}"/>
              </a:ext>
            </a:extLst>
          </p:cNvPr>
          <p:cNvSpPr>
            <a:spLocks noGrp="1" noChangeArrowheads="1"/>
          </p:cNvSpPr>
          <p:nvPr>
            <p:ph type="body" idx="1"/>
          </p:nvPr>
        </p:nvSpPr>
        <p:spPr>
          <a:xfrm>
            <a:off x="906463" y="4730750"/>
            <a:ext cx="4984750" cy="4486275"/>
          </a:xfrm>
          <a:solidFill>
            <a:srgbClr val="FFFFFF"/>
          </a:solidFill>
          <a:ln>
            <a:solidFill>
              <a:srgbClr val="000000"/>
            </a:solidFill>
            <a:miter lim="800000"/>
            <a:headEnd/>
            <a:tailEnd/>
          </a:ln>
        </p:spPr>
        <p:txBody>
          <a:bodyPr/>
          <a:lstStyle/>
          <a:p>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BC1E2F67-89E7-4562-9604-CB788D2EBDF5}"/>
              </a:ext>
            </a:extLst>
          </p:cNvPr>
          <p:cNvSpPr>
            <a:spLocks noGrp="1" noChangeArrowheads="1"/>
          </p:cNvSpPr>
          <p:nvPr>
            <p:ph type="sldNum" sz="quarter" idx="5"/>
          </p:nvPr>
        </p:nvSpPr>
        <p:spPr>
          <a:noFill/>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E17A1851-00C6-463F-B994-7E3FE57F8277}" type="slidenum">
              <a:rPr lang="en-GB" altLang="en-US" sz="1200"/>
              <a:pPr/>
              <a:t>23</a:t>
            </a:fld>
            <a:endParaRPr lang="en-GB" altLang="en-US" sz="1200"/>
          </a:p>
        </p:txBody>
      </p:sp>
      <p:sp>
        <p:nvSpPr>
          <p:cNvPr id="58371" name="Rectangle 2">
            <a:extLst>
              <a:ext uri="{FF2B5EF4-FFF2-40B4-BE49-F238E27FC236}">
                <a16:creationId xmlns:a16="http://schemas.microsoft.com/office/drawing/2014/main" id="{C9096A0B-7D3A-419E-B796-D8F1FF554D7E}"/>
              </a:ext>
            </a:extLst>
          </p:cNvPr>
          <p:cNvSpPr>
            <a:spLocks noGrp="1" noRot="1" noChangeAspect="1" noChangeArrowheads="1" noTextEdit="1"/>
          </p:cNvSpPr>
          <p:nvPr>
            <p:ph type="sldImg"/>
          </p:nvPr>
        </p:nvSpPr>
        <p:spPr>
          <a:xfrm>
            <a:off x="90488" y="744538"/>
            <a:ext cx="6616700" cy="3722687"/>
          </a:xfrm>
          <a:solidFill>
            <a:srgbClr val="FFFFFF"/>
          </a:solidFill>
          <a:ln/>
        </p:spPr>
      </p:sp>
      <p:sp>
        <p:nvSpPr>
          <p:cNvPr id="58372" name="Rectangle 3">
            <a:extLst>
              <a:ext uri="{FF2B5EF4-FFF2-40B4-BE49-F238E27FC236}">
                <a16:creationId xmlns:a16="http://schemas.microsoft.com/office/drawing/2014/main" id="{0B47E1E4-C77C-4914-B96D-4535825C90C7}"/>
              </a:ext>
            </a:extLst>
          </p:cNvPr>
          <p:cNvSpPr>
            <a:spLocks noGrp="1" noChangeArrowheads="1"/>
          </p:cNvSpPr>
          <p:nvPr>
            <p:ph type="body" idx="1"/>
          </p:nvPr>
        </p:nvSpPr>
        <p:spPr>
          <a:xfrm>
            <a:off x="906463" y="4714875"/>
            <a:ext cx="4984750" cy="4467225"/>
          </a:xfrm>
          <a:solidFill>
            <a:srgbClr val="FFFFFF"/>
          </a:solidFill>
          <a:ln>
            <a:solidFill>
              <a:srgbClr val="000000"/>
            </a:solidFill>
            <a:miter lim="800000"/>
            <a:headEnd/>
            <a:tailEnd/>
          </a:ln>
        </p:spPr>
        <p:txBody>
          <a:bodyPr/>
          <a:lstStyle/>
          <a:p>
            <a:r>
              <a:rPr lang="en-GB" altLang="en-US">
                <a:solidFill>
                  <a:srgbClr val="000080"/>
                </a:solidFill>
                <a:latin typeface="Tahoma" panose="020B0604030504040204" pitchFamily="34" charset="0"/>
              </a:rPr>
              <a:t>An example of the phenotypes of the cells used by the NBS for differential alloadsorptions.</a:t>
            </a:r>
            <a:endParaRPr lang="en-GB" altLang="en-US"/>
          </a:p>
          <a:p>
            <a:endParaRPr lang="en-GB" altLang="en-US"/>
          </a:p>
        </p:txBody>
      </p:sp>
    </p:spTree>
    <p:extLst>
      <p:ext uri="{BB962C8B-B14F-4D97-AF65-F5344CB8AC3E}">
        <p14:creationId xmlns:p14="http://schemas.microsoft.com/office/powerpoint/2010/main" val="28368729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C99E9E-6312-44C9-9515-52B7CF20BB1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F5549E3C-17D1-4E74-8A8E-C7657D0DFB8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9D85DFD4-F28F-4690-8476-27D1BCB7F061}"/>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5DB53BC3-605A-46F5-A5A2-C14D6F6C5AE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972B55A8-81FA-413B-9495-1386F905C6A9}"/>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5518340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A92424-F225-4FC3-A52C-5B2334FC7E83}"/>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1D6B8C8B-D441-4029-9BBB-7524F30E0CB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12645CB-3750-4889-BB1A-F4FDD9A3B043}"/>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2B624AE1-AD92-48D7-8A1B-A93D9F007A6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0FDA671-CFBD-49A2-BC52-A657371D1923}"/>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31796591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0224DE4-8D1D-4C62-BA35-F4AA839FEBDB}"/>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01FF65D6-E85A-42AE-906D-791F13DC9C7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90E37314-CAB1-46CC-9299-CF8EF2C68221}"/>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8B6C4FB9-7F8F-4D8E-8340-F84A071187E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FC9CE45-51ED-41E6-AAFD-B0C47FC46AD1}"/>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27219875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857DC-7BFD-404C-A6A5-5A106FF6FBE7}"/>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463774A4-7C0D-4A3F-9C0A-9A574BBF785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DC39213F-094C-4B53-8DE3-BBF090289288}"/>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F92FC637-1F5F-447E-B697-36BAA12E756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BB7ABB7-5008-4779-A1F3-75F4B46DD412}"/>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36797726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AEFAE2-EF49-44C6-A99F-CB965FCD37C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9E9446DD-096F-41C2-BC7A-20F60F96C2B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10886B0-5897-48AF-AAF6-6E0AB7400881}"/>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7B286E07-9E42-460C-8C0B-F3358A74489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32BD944-4EB8-403B-8C54-41FE1BBBF193}"/>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2254635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9DBAC0-C4A6-4759-9CC5-86C95A81DEC1}"/>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E5460122-AA7B-47A6-AEB7-B40602B985A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24287BCA-1E9C-4984-82B6-C100DE8C8D04}"/>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EBDF6FB2-C0AA-4701-82F7-0AA6C1DC6AC0}"/>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6" name="Footer Placeholder 5">
            <a:extLst>
              <a:ext uri="{FF2B5EF4-FFF2-40B4-BE49-F238E27FC236}">
                <a16:creationId xmlns:a16="http://schemas.microsoft.com/office/drawing/2014/main" id="{A84DAB8D-B589-45AE-AE11-2FD7ECC4A3D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DE1A38C-A11A-4173-9FA4-E3E7417F5344}"/>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57575245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B2544A-8A9C-472F-90CA-B315041E56D5}"/>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29446C7-E48C-4ED8-9C2D-8AE8A2779E0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8E39015-4772-405F-B6AF-92C8E51728A5}"/>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116B2945-E75B-4063-B26A-305D4BA1F0F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1A667E2-3C41-43C2-B83A-77FCDC08FAC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0911104B-4930-4CE8-894F-35160DA97FE1}"/>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8" name="Footer Placeholder 7">
            <a:extLst>
              <a:ext uri="{FF2B5EF4-FFF2-40B4-BE49-F238E27FC236}">
                <a16:creationId xmlns:a16="http://schemas.microsoft.com/office/drawing/2014/main" id="{E3560959-6AB6-49AF-8F1D-9B818B4CCEF6}"/>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F4A42D64-DD77-4919-B29F-11C119D9AEB2}"/>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2536369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E58AEC-E984-4E9A-9DF4-C0350E2070DF}"/>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5FA0DE9D-42E0-476C-8EDC-7FFE9C788C06}"/>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4" name="Footer Placeholder 3">
            <a:extLst>
              <a:ext uri="{FF2B5EF4-FFF2-40B4-BE49-F238E27FC236}">
                <a16:creationId xmlns:a16="http://schemas.microsoft.com/office/drawing/2014/main" id="{E06B9468-1FA2-4486-907B-3EE5C8C7583E}"/>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86634F33-D6FF-4E3B-92FB-2715B0261CC7}"/>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39903050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EE6D18-D36B-443B-A15B-0F2D68A2D52E}"/>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3" name="Footer Placeholder 2">
            <a:extLst>
              <a:ext uri="{FF2B5EF4-FFF2-40B4-BE49-F238E27FC236}">
                <a16:creationId xmlns:a16="http://schemas.microsoft.com/office/drawing/2014/main" id="{50D3C64E-B781-48E3-92E6-DC802F32D7BD}"/>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4EBDE98-85BF-4095-BB92-2BF2D984A474}"/>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309020347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BAC421-B3E7-4DC7-98B6-002E95C31E7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04759D1-5097-4034-91C6-632B4A6EFD3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860435FB-0AA1-4851-9F1C-1CF8560C0E6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2E86D58-EA46-43BE-B549-8867D5654C3D}"/>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6" name="Footer Placeholder 5">
            <a:extLst>
              <a:ext uri="{FF2B5EF4-FFF2-40B4-BE49-F238E27FC236}">
                <a16:creationId xmlns:a16="http://schemas.microsoft.com/office/drawing/2014/main" id="{BD0EC5AF-974D-4715-9785-6554FDECD23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F6DE2EC-2E20-47D2-988C-7DE165336DBA}"/>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15179376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F1DD2F-D252-42AC-B01F-809C908B1BA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AE89BCB1-D33B-449B-AE43-AD5535CE0E1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7D3059A6-3AA0-4AC3-B03C-C6EFF7DEB92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6993709-6080-4FD6-93A9-DDAFA3C0EF5A}"/>
              </a:ext>
            </a:extLst>
          </p:cNvPr>
          <p:cNvSpPr>
            <a:spLocks noGrp="1"/>
          </p:cNvSpPr>
          <p:nvPr>
            <p:ph type="dt" sz="half" idx="10"/>
          </p:nvPr>
        </p:nvSpPr>
        <p:spPr/>
        <p:txBody>
          <a:bodyPr/>
          <a:lstStyle/>
          <a:p>
            <a:fld id="{B9EBC9AE-DBF5-40DE-B43A-062E49BA391A}" type="datetimeFigureOut">
              <a:rPr lang="en-GB" smtClean="0"/>
              <a:t>31/07/2022</a:t>
            </a:fld>
            <a:endParaRPr lang="en-GB"/>
          </a:p>
        </p:txBody>
      </p:sp>
      <p:sp>
        <p:nvSpPr>
          <p:cNvPr id="6" name="Footer Placeholder 5">
            <a:extLst>
              <a:ext uri="{FF2B5EF4-FFF2-40B4-BE49-F238E27FC236}">
                <a16:creationId xmlns:a16="http://schemas.microsoft.com/office/drawing/2014/main" id="{3CED5863-F9DB-4A8E-B34A-838BD1E58D85}"/>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E5E2CF3-4D74-401F-89BF-17DB72DB6020}"/>
              </a:ext>
            </a:extLst>
          </p:cNvPr>
          <p:cNvSpPr>
            <a:spLocks noGrp="1"/>
          </p:cNvSpPr>
          <p:nvPr>
            <p:ph type="sldNum" sz="quarter" idx="12"/>
          </p:nvPr>
        </p:nvSpPr>
        <p:spPr/>
        <p:txBody>
          <a:bodyPr/>
          <a:lstStyle/>
          <a:p>
            <a:fld id="{1CF2AB0D-255C-452C-8BC8-E5FF86C9BE72}" type="slidenum">
              <a:rPr lang="en-GB" smtClean="0"/>
              <a:t>‹#›</a:t>
            </a:fld>
            <a:endParaRPr lang="en-GB"/>
          </a:p>
        </p:txBody>
      </p:sp>
    </p:spTree>
    <p:extLst>
      <p:ext uri="{BB962C8B-B14F-4D97-AF65-F5344CB8AC3E}">
        <p14:creationId xmlns:p14="http://schemas.microsoft.com/office/powerpoint/2010/main" val="35559288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79DEB65-7460-4179-9DEA-83E62CE019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E2FBA9FD-D1D8-4CF9-986F-772444FFE5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D7F2CE1F-C88C-4509-8A43-2DA8045A5BB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9EBC9AE-DBF5-40DE-B43A-062E49BA391A}" type="datetimeFigureOut">
              <a:rPr lang="en-GB" smtClean="0"/>
              <a:t>31/07/2022</a:t>
            </a:fld>
            <a:endParaRPr lang="en-GB"/>
          </a:p>
        </p:txBody>
      </p:sp>
      <p:sp>
        <p:nvSpPr>
          <p:cNvPr id="5" name="Footer Placeholder 4">
            <a:extLst>
              <a:ext uri="{FF2B5EF4-FFF2-40B4-BE49-F238E27FC236}">
                <a16:creationId xmlns:a16="http://schemas.microsoft.com/office/drawing/2014/main" id="{C2ADB1F3-EB80-4DC9-ADC3-0C3745FED3F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C2581AFF-FBE9-4004-A116-02D50558103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CF2AB0D-255C-452C-8BC8-E5FF86C9BE72}" type="slidenum">
              <a:rPr lang="en-GB" smtClean="0"/>
              <a:t>‹#›</a:t>
            </a:fld>
            <a:endParaRPr lang="en-GB"/>
          </a:p>
        </p:txBody>
      </p:sp>
    </p:spTree>
    <p:extLst>
      <p:ext uri="{BB962C8B-B14F-4D97-AF65-F5344CB8AC3E}">
        <p14:creationId xmlns:p14="http://schemas.microsoft.com/office/powerpoint/2010/main" val="51764670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861E0B3-0204-4452-B610-74C21363D57B}"/>
              </a:ext>
            </a:extLst>
          </p:cNvPr>
          <p:cNvSpPr>
            <a:spLocks noGrp="1"/>
          </p:cNvSpPr>
          <p:nvPr>
            <p:ph type="title"/>
          </p:nvPr>
        </p:nvSpPr>
        <p:spPr>
          <a:xfrm>
            <a:off x="838200" y="2334418"/>
            <a:ext cx="10515600" cy="1325563"/>
          </a:xfrm>
        </p:spPr>
        <p:txBody>
          <a:bodyPr>
            <a:noAutofit/>
          </a:bodyPr>
          <a:lstStyle/>
          <a:p>
            <a:pPr algn="ctr"/>
            <a:r>
              <a:rPr lang="en-GB" sz="9600" b="1" dirty="0">
                <a:latin typeface="Verdana" panose="020B0604030504040204" pitchFamily="34" charset="0"/>
                <a:ea typeface="Verdana" panose="020B0604030504040204" pitchFamily="34" charset="0"/>
              </a:rPr>
              <a:t>Case 5.</a:t>
            </a:r>
          </a:p>
        </p:txBody>
      </p:sp>
      <p:grpSp>
        <p:nvGrpSpPr>
          <p:cNvPr id="317" name="Group 316">
            <a:extLst>
              <a:ext uri="{FF2B5EF4-FFF2-40B4-BE49-F238E27FC236}">
                <a16:creationId xmlns:a16="http://schemas.microsoft.com/office/drawing/2014/main" id="{138C9431-5DEE-4ACC-AF33-045D85F8A38D}"/>
              </a:ext>
            </a:extLst>
          </p:cNvPr>
          <p:cNvGrpSpPr/>
          <p:nvPr/>
        </p:nvGrpSpPr>
        <p:grpSpPr>
          <a:xfrm>
            <a:off x="0" y="5607698"/>
            <a:ext cx="12192000" cy="1250302"/>
            <a:chOff x="0" y="5607698"/>
            <a:chExt cx="12192000" cy="1250302"/>
          </a:xfrm>
        </p:grpSpPr>
        <p:sp>
          <p:nvSpPr>
            <p:cNvPr id="318" name="Rectangle 317">
              <a:extLst>
                <a:ext uri="{FF2B5EF4-FFF2-40B4-BE49-F238E27FC236}">
                  <a16:creationId xmlns:a16="http://schemas.microsoft.com/office/drawing/2014/main" id="{F4134EEF-DA45-49BD-A6F0-B2D68EAA286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19" name="Oval 318">
              <a:extLst>
                <a:ext uri="{FF2B5EF4-FFF2-40B4-BE49-F238E27FC236}">
                  <a16:creationId xmlns:a16="http://schemas.microsoft.com/office/drawing/2014/main" id="{9892E9F6-A9E9-47F8-B59D-65E05CA2566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20" name="Group 7">
              <a:extLst>
                <a:ext uri="{FF2B5EF4-FFF2-40B4-BE49-F238E27FC236}">
                  <a16:creationId xmlns:a16="http://schemas.microsoft.com/office/drawing/2014/main" id="{BD02D8F6-D769-4B90-A3B8-51D6EEB59756}"/>
                </a:ext>
              </a:extLst>
            </p:cNvPr>
            <p:cNvGrpSpPr>
              <a:grpSpLocks noChangeAspect="1"/>
            </p:cNvGrpSpPr>
            <p:nvPr/>
          </p:nvGrpSpPr>
          <p:grpSpPr bwMode="auto">
            <a:xfrm>
              <a:off x="1446003" y="6071153"/>
              <a:ext cx="463617" cy="516607"/>
              <a:chOff x="2839" y="1944"/>
              <a:chExt cx="596" cy="664"/>
            </a:xfrm>
          </p:grpSpPr>
          <p:sp>
            <p:nvSpPr>
              <p:cNvPr id="592" name="Line 8">
                <a:extLst>
                  <a:ext uri="{FF2B5EF4-FFF2-40B4-BE49-F238E27FC236}">
                    <a16:creationId xmlns:a16="http://schemas.microsoft.com/office/drawing/2014/main" id="{1461DAAD-D47B-4091-B8E0-FFEA9FC3FB2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3" name="Line 9">
                <a:extLst>
                  <a:ext uri="{FF2B5EF4-FFF2-40B4-BE49-F238E27FC236}">
                    <a16:creationId xmlns:a16="http://schemas.microsoft.com/office/drawing/2014/main" id="{7458FD5B-379F-4EF4-8146-EE7ED6B7AAE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4" name="Line 10">
                <a:extLst>
                  <a:ext uri="{FF2B5EF4-FFF2-40B4-BE49-F238E27FC236}">
                    <a16:creationId xmlns:a16="http://schemas.microsoft.com/office/drawing/2014/main" id="{EC4D3140-9BAF-49AE-B181-0FB18F1AB42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5" name="Line 11">
                <a:extLst>
                  <a:ext uri="{FF2B5EF4-FFF2-40B4-BE49-F238E27FC236}">
                    <a16:creationId xmlns:a16="http://schemas.microsoft.com/office/drawing/2014/main" id="{A8452C61-0BB6-4D09-A742-FB8BCD2CBB5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6" name="Rectangle 12">
                <a:extLst>
                  <a:ext uri="{FF2B5EF4-FFF2-40B4-BE49-F238E27FC236}">
                    <a16:creationId xmlns:a16="http://schemas.microsoft.com/office/drawing/2014/main" id="{A08161B9-11CB-4568-AF00-AC0072B3EE2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Rectangle 13">
                <a:extLst>
                  <a:ext uri="{FF2B5EF4-FFF2-40B4-BE49-F238E27FC236}">
                    <a16:creationId xmlns:a16="http://schemas.microsoft.com/office/drawing/2014/main" id="{C123FD83-B0FB-4278-9E9A-20CA9785BF8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98" name="Rectangle 14">
                <a:extLst>
                  <a:ext uri="{FF2B5EF4-FFF2-40B4-BE49-F238E27FC236}">
                    <a16:creationId xmlns:a16="http://schemas.microsoft.com/office/drawing/2014/main" id="{C75CB994-C524-4AF6-A1B6-94F8106B015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9" name="Rectangle 15">
                <a:extLst>
                  <a:ext uri="{FF2B5EF4-FFF2-40B4-BE49-F238E27FC236}">
                    <a16:creationId xmlns:a16="http://schemas.microsoft.com/office/drawing/2014/main" id="{2886EAE7-E341-434F-A358-48DCA1D74F0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Rectangle 16">
                <a:extLst>
                  <a:ext uri="{FF2B5EF4-FFF2-40B4-BE49-F238E27FC236}">
                    <a16:creationId xmlns:a16="http://schemas.microsoft.com/office/drawing/2014/main" id="{B88BCDD4-DCF6-448E-A1B6-55D5DFC0115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1" name="Rectangle 17">
                <a:extLst>
                  <a:ext uri="{FF2B5EF4-FFF2-40B4-BE49-F238E27FC236}">
                    <a16:creationId xmlns:a16="http://schemas.microsoft.com/office/drawing/2014/main" id="{8722CBD1-0009-4E1B-A8E2-0116D8826DA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2" name="Rectangle 18">
                <a:extLst>
                  <a:ext uri="{FF2B5EF4-FFF2-40B4-BE49-F238E27FC236}">
                    <a16:creationId xmlns:a16="http://schemas.microsoft.com/office/drawing/2014/main" id="{8FA2853A-7474-4A51-84B6-0982AFC3A11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3" name="Rectangle 19">
                <a:extLst>
                  <a:ext uri="{FF2B5EF4-FFF2-40B4-BE49-F238E27FC236}">
                    <a16:creationId xmlns:a16="http://schemas.microsoft.com/office/drawing/2014/main" id="{EAE3A8F1-9AC6-49DF-95AD-E830118A02D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04" name="AutoShape 20">
                <a:extLst>
                  <a:ext uri="{FF2B5EF4-FFF2-40B4-BE49-F238E27FC236}">
                    <a16:creationId xmlns:a16="http://schemas.microsoft.com/office/drawing/2014/main" id="{06A36390-9143-4013-B355-5F374CC0239F}"/>
                  </a:ext>
                </a:extLst>
              </p:cNvPr>
              <p:cNvCxnSpPr>
                <a:cxnSpLocks noChangeAspect="1" noChangeShapeType="1"/>
                <a:stCxn id="603" idx="3"/>
                <a:endCxn id="60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5" name="AutoShape 21">
                <a:extLst>
                  <a:ext uri="{FF2B5EF4-FFF2-40B4-BE49-F238E27FC236}">
                    <a16:creationId xmlns:a16="http://schemas.microsoft.com/office/drawing/2014/main" id="{5CA9232B-38C7-4C37-8050-FE9F7BB66FE0}"/>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6" name="AutoShape 22">
                <a:extLst>
                  <a:ext uri="{FF2B5EF4-FFF2-40B4-BE49-F238E27FC236}">
                    <a16:creationId xmlns:a16="http://schemas.microsoft.com/office/drawing/2014/main" id="{3569711E-5A91-4CEE-B8F6-0F01E329415A}"/>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7" name="AutoShape 23">
                <a:extLst>
                  <a:ext uri="{FF2B5EF4-FFF2-40B4-BE49-F238E27FC236}">
                    <a16:creationId xmlns:a16="http://schemas.microsoft.com/office/drawing/2014/main" id="{486D26D6-DAEA-4C8E-8667-FBC4283BBAE2}"/>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8" name="AutoShape 24">
                <a:extLst>
                  <a:ext uri="{FF2B5EF4-FFF2-40B4-BE49-F238E27FC236}">
                    <a16:creationId xmlns:a16="http://schemas.microsoft.com/office/drawing/2014/main" id="{11E408B9-3379-47DF-8A98-BCF4BE315295}"/>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9" name="AutoShape 25">
                <a:extLst>
                  <a:ext uri="{FF2B5EF4-FFF2-40B4-BE49-F238E27FC236}">
                    <a16:creationId xmlns:a16="http://schemas.microsoft.com/office/drawing/2014/main" id="{50B43C3A-8E12-421B-AC52-CDE7EE18EBB8}"/>
                  </a:ext>
                </a:extLst>
              </p:cNvPr>
              <p:cNvCxnSpPr>
                <a:cxnSpLocks noChangeAspect="1" noChangeShapeType="1"/>
                <a:stCxn id="597" idx="3"/>
                <a:endCxn id="59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0" name="AutoShape 26">
                <a:extLst>
                  <a:ext uri="{FF2B5EF4-FFF2-40B4-BE49-F238E27FC236}">
                    <a16:creationId xmlns:a16="http://schemas.microsoft.com/office/drawing/2014/main" id="{545239C0-0F77-4302-89E5-F334208DD093}"/>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1" name="AutoShape 27">
                <a:extLst>
                  <a:ext uri="{FF2B5EF4-FFF2-40B4-BE49-F238E27FC236}">
                    <a16:creationId xmlns:a16="http://schemas.microsoft.com/office/drawing/2014/main" id="{606EA038-783B-4A8F-B79B-4F752E3956C1}"/>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AutoShape 28">
                <a:extLst>
                  <a:ext uri="{FF2B5EF4-FFF2-40B4-BE49-F238E27FC236}">
                    <a16:creationId xmlns:a16="http://schemas.microsoft.com/office/drawing/2014/main" id="{605A222E-E197-4116-90BB-CD92F098384D}"/>
                  </a:ext>
                </a:extLst>
              </p:cNvPr>
              <p:cNvCxnSpPr>
                <a:cxnSpLocks noChangeAspect="1" noChangeShapeType="1"/>
                <a:stCxn id="603" idx="1"/>
                <a:endCxn id="60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AutoShape 29">
                <a:extLst>
                  <a:ext uri="{FF2B5EF4-FFF2-40B4-BE49-F238E27FC236}">
                    <a16:creationId xmlns:a16="http://schemas.microsoft.com/office/drawing/2014/main" id="{2AA06170-7EAB-405D-ACD4-8F8ED3C1F93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4" name="AutoShape 30">
                <a:extLst>
                  <a:ext uri="{FF2B5EF4-FFF2-40B4-BE49-F238E27FC236}">
                    <a16:creationId xmlns:a16="http://schemas.microsoft.com/office/drawing/2014/main" id="{8501959D-EDEE-454A-86FF-7FAD46127C2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1">
                <a:extLst>
                  <a:ext uri="{FF2B5EF4-FFF2-40B4-BE49-F238E27FC236}">
                    <a16:creationId xmlns:a16="http://schemas.microsoft.com/office/drawing/2014/main" id="{07E36E55-FD61-4559-ADD3-2AB62C3360CF}"/>
                  </a:ext>
                </a:extLst>
              </p:cNvPr>
              <p:cNvCxnSpPr>
                <a:cxnSpLocks noChangeAspect="1" noChangeShapeType="1"/>
                <a:stCxn id="597" idx="1"/>
                <a:endCxn id="59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6" name="Line 32">
                <a:extLst>
                  <a:ext uri="{FF2B5EF4-FFF2-40B4-BE49-F238E27FC236}">
                    <a16:creationId xmlns:a16="http://schemas.microsoft.com/office/drawing/2014/main" id="{5CF76999-99D9-40EC-85B6-7A6F56A1C0C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7" name="Line 33">
                <a:extLst>
                  <a:ext uri="{FF2B5EF4-FFF2-40B4-BE49-F238E27FC236}">
                    <a16:creationId xmlns:a16="http://schemas.microsoft.com/office/drawing/2014/main" id="{9FF37F6F-8F8D-4D1C-83A6-2BCA824CA10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8" name="Line 34">
                <a:extLst>
                  <a:ext uri="{FF2B5EF4-FFF2-40B4-BE49-F238E27FC236}">
                    <a16:creationId xmlns:a16="http://schemas.microsoft.com/office/drawing/2014/main" id="{E164E8C6-3CA8-4BD2-89EB-B62448B1578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9" name="Line 35">
                <a:extLst>
                  <a:ext uri="{FF2B5EF4-FFF2-40B4-BE49-F238E27FC236}">
                    <a16:creationId xmlns:a16="http://schemas.microsoft.com/office/drawing/2014/main" id="{48AFFCBF-FD13-4393-BBCD-9D1C6C2E605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0" name="Line 36">
                <a:extLst>
                  <a:ext uri="{FF2B5EF4-FFF2-40B4-BE49-F238E27FC236}">
                    <a16:creationId xmlns:a16="http://schemas.microsoft.com/office/drawing/2014/main" id="{5FCD4CEC-AA8B-4FDA-9779-B1027F8FC4D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1" name="Line 37">
                <a:extLst>
                  <a:ext uri="{FF2B5EF4-FFF2-40B4-BE49-F238E27FC236}">
                    <a16:creationId xmlns:a16="http://schemas.microsoft.com/office/drawing/2014/main" id="{EA9C3964-1D83-4EAF-99A5-C78F081597C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2" name="Line 38">
                <a:extLst>
                  <a:ext uri="{FF2B5EF4-FFF2-40B4-BE49-F238E27FC236}">
                    <a16:creationId xmlns:a16="http://schemas.microsoft.com/office/drawing/2014/main" id="{B99BA22E-B5EB-4F48-BE95-FD1C72EA2FD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3" name="Line 39">
                <a:extLst>
                  <a:ext uri="{FF2B5EF4-FFF2-40B4-BE49-F238E27FC236}">
                    <a16:creationId xmlns:a16="http://schemas.microsoft.com/office/drawing/2014/main" id="{BEC60EB3-2B68-4304-B835-3148CCA3599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4" name="Line 40">
                <a:extLst>
                  <a:ext uri="{FF2B5EF4-FFF2-40B4-BE49-F238E27FC236}">
                    <a16:creationId xmlns:a16="http://schemas.microsoft.com/office/drawing/2014/main" id="{11E2FE2B-0181-4D40-8D1E-96F13E02B6F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5" name="Line 41">
                <a:extLst>
                  <a:ext uri="{FF2B5EF4-FFF2-40B4-BE49-F238E27FC236}">
                    <a16:creationId xmlns:a16="http://schemas.microsoft.com/office/drawing/2014/main" id="{7B36CCCF-53AF-4FD9-9246-8FAF9C64B16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6" name="Line 42">
                <a:extLst>
                  <a:ext uri="{FF2B5EF4-FFF2-40B4-BE49-F238E27FC236}">
                    <a16:creationId xmlns:a16="http://schemas.microsoft.com/office/drawing/2014/main" id="{A5835369-7705-4055-8551-6F46268EDB8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43">
                <a:extLst>
                  <a:ext uri="{FF2B5EF4-FFF2-40B4-BE49-F238E27FC236}">
                    <a16:creationId xmlns:a16="http://schemas.microsoft.com/office/drawing/2014/main" id="{AF3DE91B-DDDE-481D-80BB-D2F6F8995B9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Oval 44">
                <a:extLst>
                  <a:ext uri="{FF2B5EF4-FFF2-40B4-BE49-F238E27FC236}">
                    <a16:creationId xmlns:a16="http://schemas.microsoft.com/office/drawing/2014/main" id="{97B5889A-916D-4242-BBD6-FDDD901AA78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9" name="Oval 45">
                <a:extLst>
                  <a:ext uri="{FF2B5EF4-FFF2-40B4-BE49-F238E27FC236}">
                    <a16:creationId xmlns:a16="http://schemas.microsoft.com/office/drawing/2014/main" id="{C08AA963-6161-4CEE-B4AD-F9D5F1D980F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21" name="Group 397">
              <a:extLst>
                <a:ext uri="{FF2B5EF4-FFF2-40B4-BE49-F238E27FC236}">
                  <a16:creationId xmlns:a16="http://schemas.microsoft.com/office/drawing/2014/main" id="{725A7E38-FCBA-4F05-95C6-25D890411785}"/>
                </a:ext>
              </a:extLst>
            </p:cNvPr>
            <p:cNvGrpSpPr>
              <a:grpSpLocks noChangeAspect="1"/>
            </p:cNvGrpSpPr>
            <p:nvPr/>
          </p:nvGrpSpPr>
          <p:grpSpPr bwMode="auto">
            <a:xfrm>
              <a:off x="1982621" y="5735053"/>
              <a:ext cx="1024036" cy="1019723"/>
              <a:chOff x="3600" y="1632"/>
              <a:chExt cx="1594" cy="1587"/>
            </a:xfrm>
          </p:grpSpPr>
          <p:sp>
            <p:nvSpPr>
              <p:cNvPr id="322" name="Line 141">
                <a:extLst>
                  <a:ext uri="{FF2B5EF4-FFF2-40B4-BE49-F238E27FC236}">
                    <a16:creationId xmlns:a16="http://schemas.microsoft.com/office/drawing/2014/main" id="{DB552B5E-1B76-4E65-9948-A7543849707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3" name="Line 142">
                <a:extLst>
                  <a:ext uri="{FF2B5EF4-FFF2-40B4-BE49-F238E27FC236}">
                    <a16:creationId xmlns:a16="http://schemas.microsoft.com/office/drawing/2014/main" id="{4D07825C-1EC2-4B91-8036-9FE40E4BAEE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4" name="Rectangle 126">
                <a:extLst>
                  <a:ext uri="{FF2B5EF4-FFF2-40B4-BE49-F238E27FC236}">
                    <a16:creationId xmlns:a16="http://schemas.microsoft.com/office/drawing/2014/main" id="{0E260668-1903-4277-83E9-298125545CA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5" name="Rectangle 127">
                <a:extLst>
                  <a:ext uri="{FF2B5EF4-FFF2-40B4-BE49-F238E27FC236}">
                    <a16:creationId xmlns:a16="http://schemas.microsoft.com/office/drawing/2014/main" id="{28718945-B54A-4226-8AE8-F980DC684A9F}"/>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6" name="Rectangle 128">
                <a:extLst>
                  <a:ext uri="{FF2B5EF4-FFF2-40B4-BE49-F238E27FC236}">
                    <a16:creationId xmlns:a16="http://schemas.microsoft.com/office/drawing/2014/main" id="{21C509BC-5869-4FA0-8551-323373227B6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27" name="Line 129">
                <a:extLst>
                  <a:ext uri="{FF2B5EF4-FFF2-40B4-BE49-F238E27FC236}">
                    <a16:creationId xmlns:a16="http://schemas.microsoft.com/office/drawing/2014/main" id="{92B24BDA-886B-4884-A74F-64F3E77AACA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8" name="Line 130">
                <a:extLst>
                  <a:ext uri="{FF2B5EF4-FFF2-40B4-BE49-F238E27FC236}">
                    <a16:creationId xmlns:a16="http://schemas.microsoft.com/office/drawing/2014/main" id="{C61E8955-F4EE-4F3B-8454-6B9255AC4C3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131">
                <a:extLst>
                  <a:ext uri="{FF2B5EF4-FFF2-40B4-BE49-F238E27FC236}">
                    <a16:creationId xmlns:a16="http://schemas.microsoft.com/office/drawing/2014/main" id="{8B75C5B6-E56C-4922-9887-87151DAEEBB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0" name="Line 132">
                <a:extLst>
                  <a:ext uri="{FF2B5EF4-FFF2-40B4-BE49-F238E27FC236}">
                    <a16:creationId xmlns:a16="http://schemas.microsoft.com/office/drawing/2014/main" id="{B7A04D22-B5C1-4F72-93BD-01B01C9184D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1" name="Line 133">
                <a:extLst>
                  <a:ext uri="{FF2B5EF4-FFF2-40B4-BE49-F238E27FC236}">
                    <a16:creationId xmlns:a16="http://schemas.microsoft.com/office/drawing/2014/main" id="{5CE1DDE4-2187-43EE-9749-E25AE6D62D43}"/>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2" name="Line 134">
                <a:extLst>
                  <a:ext uri="{FF2B5EF4-FFF2-40B4-BE49-F238E27FC236}">
                    <a16:creationId xmlns:a16="http://schemas.microsoft.com/office/drawing/2014/main" id="{3940F716-BD09-4FF6-BB61-C203B72281F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135">
                <a:extLst>
                  <a:ext uri="{FF2B5EF4-FFF2-40B4-BE49-F238E27FC236}">
                    <a16:creationId xmlns:a16="http://schemas.microsoft.com/office/drawing/2014/main" id="{EE0E3402-DF5F-4851-88E5-06B8D1338C8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136">
                <a:extLst>
                  <a:ext uri="{FF2B5EF4-FFF2-40B4-BE49-F238E27FC236}">
                    <a16:creationId xmlns:a16="http://schemas.microsoft.com/office/drawing/2014/main" id="{F36B7811-8F70-4B0D-A7C7-7719A0A14D7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5" name="Line 137">
                <a:extLst>
                  <a:ext uri="{FF2B5EF4-FFF2-40B4-BE49-F238E27FC236}">
                    <a16:creationId xmlns:a16="http://schemas.microsoft.com/office/drawing/2014/main" id="{5F916843-A65A-4D8A-B665-7BA4B192BD3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6" name="Line 138">
                <a:extLst>
                  <a:ext uri="{FF2B5EF4-FFF2-40B4-BE49-F238E27FC236}">
                    <a16:creationId xmlns:a16="http://schemas.microsoft.com/office/drawing/2014/main" id="{28D1886F-48A8-43E2-A8B5-F6C8688A777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7" name="Line 139">
                <a:extLst>
                  <a:ext uri="{FF2B5EF4-FFF2-40B4-BE49-F238E27FC236}">
                    <a16:creationId xmlns:a16="http://schemas.microsoft.com/office/drawing/2014/main" id="{FECCA7AC-486A-444A-AFEF-97C5AF6A7753}"/>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8" name="Line 140">
                <a:extLst>
                  <a:ext uri="{FF2B5EF4-FFF2-40B4-BE49-F238E27FC236}">
                    <a16:creationId xmlns:a16="http://schemas.microsoft.com/office/drawing/2014/main" id="{A92B2C90-8B6A-41E4-8093-9D5BFF4B586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39" name="AutoShape 143">
                <a:extLst>
                  <a:ext uri="{FF2B5EF4-FFF2-40B4-BE49-F238E27FC236}">
                    <a16:creationId xmlns:a16="http://schemas.microsoft.com/office/drawing/2014/main" id="{09DA5C8F-6220-470D-BC31-46AB5955148D}"/>
                  </a:ext>
                </a:extLst>
              </p:cNvPr>
              <p:cNvCxnSpPr>
                <a:cxnSpLocks noChangeAspect="1" noChangeShapeType="1"/>
                <a:stCxn id="346" idx="0"/>
                <a:endCxn id="34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0" name="Rectangle 144">
                <a:extLst>
                  <a:ext uri="{FF2B5EF4-FFF2-40B4-BE49-F238E27FC236}">
                    <a16:creationId xmlns:a16="http://schemas.microsoft.com/office/drawing/2014/main" id="{094D8E5D-26BF-4592-A04B-BBE7965492F9}"/>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1" name="Rectangle 145">
                <a:extLst>
                  <a:ext uri="{FF2B5EF4-FFF2-40B4-BE49-F238E27FC236}">
                    <a16:creationId xmlns:a16="http://schemas.microsoft.com/office/drawing/2014/main" id="{ACCF05F3-839D-47B4-926D-2125A828182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42" name="Rectangle 146">
                <a:extLst>
                  <a:ext uri="{FF2B5EF4-FFF2-40B4-BE49-F238E27FC236}">
                    <a16:creationId xmlns:a16="http://schemas.microsoft.com/office/drawing/2014/main" id="{BAA190B4-A14A-4699-8925-C72215962F3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3" name="Rectangle 147">
                <a:extLst>
                  <a:ext uri="{FF2B5EF4-FFF2-40B4-BE49-F238E27FC236}">
                    <a16:creationId xmlns:a16="http://schemas.microsoft.com/office/drawing/2014/main" id="{5145EBDB-02CF-4D71-BA62-04F00B3901A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4" name="Rectangle 148">
                <a:extLst>
                  <a:ext uri="{FF2B5EF4-FFF2-40B4-BE49-F238E27FC236}">
                    <a16:creationId xmlns:a16="http://schemas.microsoft.com/office/drawing/2014/main" id="{6E688E37-2278-4BF3-82E9-965A6812421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5" name="Rectangle 149">
                <a:extLst>
                  <a:ext uri="{FF2B5EF4-FFF2-40B4-BE49-F238E27FC236}">
                    <a16:creationId xmlns:a16="http://schemas.microsoft.com/office/drawing/2014/main" id="{31DE099A-B9B6-4481-9A53-2D970D296FF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6" name="Rectangle 150">
                <a:extLst>
                  <a:ext uri="{FF2B5EF4-FFF2-40B4-BE49-F238E27FC236}">
                    <a16:creationId xmlns:a16="http://schemas.microsoft.com/office/drawing/2014/main" id="{A283D53B-D7C1-4C67-B4AF-DE8D6AC24BB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7" name="Rectangle 151">
                <a:extLst>
                  <a:ext uri="{FF2B5EF4-FFF2-40B4-BE49-F238E27FC236}">
                    <a16:creationId xmlns:a16="http://schemas.microsoft.com/office/drawing/2014/main" id="{E02C441B-0E90-4223-AF48-0E88FB25DC8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8" name="AutoShape 152">
                <a:extLst>
                  <a:ext uri="{FF2B5EF4-FFF2-40B4-BE49-F238E27FC236}">
                    <a16:creationId xmlns:a16="http://schemas.microsoft.com/office/drawing/2014/main" id="{10BF338D-2298-43A8-8868-CB823890E796}"/>
                  </a:ext>
                </a:extLst>
              </p:cNvPr>
              <p:cNvCxnSpPr>
                <a:cxnSpLocks noChangeAspect="1" noChangeShapeType="1"/>
                <a:stCxn id="347" idx="3"/>
                <a:endCxn id="34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9" name="AutoShape 153">
                <a:extLst>
                  <a:ext uri="{FF2B5EF4-FFF2-40B4-BE49-F238E27FC236}">
                    <a16:creationId xmlns:a16="http://schemas.microsoft.com/office/drawing/2014/main" id="{8551BA5C-133E-4D16-8101-0958F66BD207}"/>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0" name="AutoShape 154">
                <a:extLst>
                  <a:ext uri="{FF2B5EF4-FFF2-40B4-BE49-F238E27FC236}">
                    <a16:creationId xmlns:a16="http://schemas.microsoft.com/office/drawing/2014/main" id="{EB702C19-C006-4A08-AEA6-43FD84E2A2C0}"/>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1" name="AutoShape 155">
                <a:extLst>
                  <a:ext uri="{FF2B5EF4-FFF2-40B4-BE49-F238E27FC236}">
                    <a16:creationId xmlns:a16="http://schemas.microsoft.com/office/drawing/2014/main" id="{30EB9D9C-ABCD-4A8D-9ED7-C232E26684B3}"/>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2" name="AutoShape 156">
                <a:extLst>
                  <a:ext uri="{FF2B5EF4-FFF2-40B4-BE49-F238E27FC236}">
                    <a16:creationId xmlns:a16="http://schemas.microsoft.com/office/drawing/2014/main" id="{930233AC-A7E8-4580-AC5F-4B295970EB15}"/>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3" name="AutoShape 157">
                <a:extLst>
                  <a:ext uri="{FF2B5EF4-FFF2-40B4-BE49-F238E27FC236}">
                    <a16:creationId xmlns:a16="http://schemas.microsoft.com/office/drawing/2014/main" id="{1AEE6952-6A79-4291-9390-A04C9D4882BC}"/>
                  </a:ext>
                </a:extLst>
              </p:cNvPr>
              <p:cNvCxnSpPr>
                <a:cxnSpLocks noChangeAspect="1" noChangeShapeType="1"/>
                <a:stCxn id="341" idx="3"/>
                <a:endCxn id="34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4" name="AutoShape 158">
                <a:extLst>
                  <a:ext uri="{FF2B5EF4-FFF2-40B4-BE49-F238E27FC236}">
                    <a16:creationId xmlns:a16="http://schemas.microsoft.com/office/drawing/2014/main" id="{734BB44E-F396-4D3A-9BC0-7D51273D0FD5}"/>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5" name="AutoShape 159">
                <a:extLst>
                  <a:ext uri="{FF2B5EF4-FFF2-40B4-BE49-F238E27FC236}">
                    <a16:creationId xmlns:a16="http://schemas.microsoft.com/office/drawing/2014/main" id="{23A0096E-7C6E-4DF1-BBB3-0E4241414EB4}"/>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6" name="AutoShape 160">
                <a:extLst>
                  <a:ext uri="{FF2B5EF4-FFF2-40B4-BE49-F238E27FC236}">
                    <a16:creationId xmlns:a16="http://schemas.microsoft.com/office/drawing/2014/main" id="{AB277F6B-D01C-4479-8A0A-A723B7DDD2F1}"/>
                  </a:ext>
                </a:extLst>
              </p:cNvPr>
              <p:cNvCxnSpPr>
                <a:cxnSpLocks noChangeAspect="1" noChangeShapeType="1"/>
                <a:stCxn id="347" idx="1"/>
                <a:endCxn id="34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AutoShape 161">
                <a:extLst>
                  <a:ext uri="{FF2B5EF4-FFF2-40B4-BE49-F238E27FC236}">
                    <a16:creationId xmlns:a16="http://schemas.microsoft.com/office/drawing/2014/main" id="{B1B75785-76E5-447E-9185-F24DDE6FD1F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8" name="AutoShape 162">
                <a:extLst>
                  <a:ext uri="{FF2B5EF4-FFF2-40B4-BE49-F238E27FC236}">
                    <a16:creationId xmlns:a16="http://schemas.microsoft.com/office/drawing/2014/main" id="{E590B9DD-0560-42F1-9552-C37A1BDC1E2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9" name="AutoShape 163">
                <a:extLst>
                  <a:ext uri="{FF2B5EF4-FFF2-40B4-BE49-F238E27FC236}">
                    <a16:creationId xmlns:a16="http://schemas.microsoft.com/office/drawing/2014/main" id="{B4C952E9-F822-4621-80EE-D061467CCF34}"/>
                  </a:ext>
                </a:extLst>
              </p:cNvPr>
              <p:cNvCxnSpPr>
                <a:cxnSpLocks noChangeAspect="1" noChangeShapeType="1"/>
                <a:stCxn id="341" idx="1"/>
                <a:endCxn id="34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60" name="Line 164">
                <a:extLst>
                  <a:ext uri="{FF2B5EF4-FFF2-40B4-BE49-F238E27FC236}">
                    <a16:creationId xmlns:a16="http://schemas.microsoft.com/office/drawing/2014/main" id="{84D57294-75AA-48AA-88E5-3CAD022A5DA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1" name="Line 165">
                <a:extLst>
                  <a:ext uri="{FF2B5EF4-FFF2-40B4-BE49-F238E27FC236}">
                    <a16:creationId xmlns:a16="http://schemas.microsoft.com/office/drawing/2014/main" id="{892882E5-5D23-4220-82DA-CBE125B737B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2" name="Line 166">
                <a:extLst>
                  <a:ext uri="{FF2B5EF4-FFF2-40B4-BE49-F238E27FC236}">
                    <a16:creationId xmlns:a16="http://schemas.microsoft.com/office/drawing/2014/main" id="{6A2C5019-43E0-4C48-8E2B-E31FB54AA16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3" name="Line 167">
                <a:extLst>
                  <a:ext uri="{FF2B5EF4-FFF2-40B4-BE49-F238E27FC236}">
                    <a16:creationId xmlns:a16="http://schemas.microsoft.com/office/drawing/2014/main" id="{62D2417D-6C1C-4172-B4A9-7A0243A3289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4" name="Line 168">
                <a:extLst>
                  <a:ext uri="{FF2B5EF4-FFF2-40B4-BE49-F238E27FC236}">
                    <a16:creationId xmlns:a16="http://schemas.microsoft.com/office/drawing/2014/main" id="{D67AE0B2-14D5-4071-B282-FE19AF183C8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5" name="Line 169">
                <a:extLst>
                  <a:ext uri="{FF2B5EF4-FFF2-40B4-BE49-F238E27FC236}">
                    <a16:creationId xmlns:a16="http://schemas.microsoft.com/office/drawing/2014/main" id="{82935AA7-C8C7-4904-A918-13A292C5DA6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6" name="Line 170">
                <a:extLst>
                  <a:ext uri="{FF2B5EF4-FFF2-40B4-BE49-F238E27FC236}">
                    <a16:creationId xmlns:a16="http://schemas.microsoft.com/office/drawing/2014/main" id="{0E026DAB-CB88-469D-9532-8430FA951AE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7" name="Line 171">
                <a:extLst>
                  <a:ext uri="{FF2B5EF4-FFF2-40B4-BE49-F238E27FC236}">
                    <a16:creationId xmlns:a16="http://schemas.microsoft.com/office/drawing/2014/main" id="{560A4935-8BF7-4345-B947-50BB36CC1BA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8" name="Line 172">
                <a:extLst>
                  <a:ext uri="{FF2B5EF4-FFF2-40B4-BE49-F238E27FC236}">
                    <a16:creationId xmlns:a16="http://schemas.microsoft.com/office/drawing/2014/main" id="{1F202A02-8E42-498E-AD09-0064C99D993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9" name="Line 173">
                <a:extLst>
                  <a:ext uri="{FF2B5EF4-FFF2-40B4-BE49-F238E27FC236}">
                    <a16:creationId xmlns:a16="http://schemas.microsoft.com/office/drawing/2014/main" id="{8C0E1A5C-C011-4243-B182-CFBC615DB2C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0" name="Line 174">
                <a:extLst>
                  <a:ext uri="{FF2B5EF4-FFF2-40B4-BE49-F238E27FC236}">
                    <a16:creationId xmlns:a16="http://schemas.microsoft.com/office/drawing/2014/main" id="{E606DBA6-E4FD-4A60-A056-3D07B34292D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1" name="Line 175">
                <a:extLst>
                  <a:ext uri="{FF2B5EF4-FFF2-40B4-BE49-F238E27FC236}">
                    <a16:creationId xmlns:a16="http://schemas.microsoft.com/office/drawing/2014/main" id="{A4FD943D-3E07-475A-AA1D-38C65A619266}"/>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2" name="Line 176">
                <a:extLst>
                  <a:ext uri="{FF2B5EF4-FFF2-40B4-BE49-F238E27FC236}">
                    <a16:creationId xmlns:a16="http://schemas.microsoft.com/office/drawing/2014/main" id="{208D81F5-39B4-4C3A-96D2-A8D63D5F107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177">
                <a:extLst>
                  <a:ext uri="{FF2B5EF4-FFF2-40B4-BE49-F238E27FC236}">
                    <a16:creationId xmlns:a16="http://schemas.microsoft.com/office/drawing/2014/main" id="{F920B71C-ACC4-42BF-98FE-A05CB0C43E57}"/>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Oval 178">
                <a:extLst>
                  <a:ext uri="{FF2B5EF4-FFF2-40B4-BE49-F238E27FC236}">
                    <a16:creationId xmlns:a16="http://schemas.microsoft.com/office/drawing/2014/main" id="{5860B003-59C4-42D5-8D7D-AE86D11E238A}"/>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5" name="Oval 179">
                <a:extLst>
                  <a:ext uri="{FF2B5EF4-FFF2-40B4-BE49-F238E27FC236}">
                    <a16:creationId xmlns:a16="http://schemas.microsoft.com/office/drawing/2014/main" id="{D7C764FE-9559-434A-9A0D-9A1DECD3409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6" name="Oval 180">
                <a:extLst>
                  <a:ext uri="{FF2B5EF4-FFF2-40B4-BE49-F238E27FC236}">
                    <a16:creationId xmlns:a16="http://schemas.microsoft.com/office/drawing/2014/main" id="{686C9E6B-B132-41D7-87C8-1A8514520A9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7" name="Oval 181">
                <a:extLst>
                  <a:ext uri="{FF2B5EF4-FFF2-40B4-BE49-F238E27FC236}">
                    <a16:creationId xmlns:a16="http://schemas.microsoft.com/office/drawing/2014/main" id="{1719ED62-0E80-416F-9EF3-D1E7256DCB3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8" name="Oval 182">
                <a:extLst>
                  <a:ext uri="{FF2B5EF4-FFF2-40B4-BE49-F238E27FC236}">
                    <a16:creationId xmlns:a16="http://schemas.microsoft.com/office/drawing/2014/main" id="{5DAFF5FE-B471-4B45-B50D-2A70D5A7D22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79" name="Oval 183">
                <a:extLst>
                  <a:ext uri="{FF2B5EF4-FFF2-40B4-BE49-F238E27FC236}">
                    <a16:creationId xmlns:a16="http://schemas.microsoft.com/office/drawing/2014/main" id="{48B5AD7E-F164-428D-A84C-F93C4553ACF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0" name="Oval 184">
                <a:extLst>
                  <a:ext uri="{FF2B5EF4-FFF2-40B4-BE49-F238E27FC236}">
                    <a16:creationId xmlns:a16="http://schemas.microsoft.com/office/drawing/2014/main" id="{FFF85D93-9E2C-4220-9913-CC6B176561E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1" name="Oval 185">
                <a:extLst>
                  <a:ext uri="{FF2B5EF4-FFF2-40B4-BE49-F238E27FC236}">
                    <a16:creationId xmlns:a16="http://schemas.microsoft.com/office/drawing/2014/main" id="{2A7709D6-A566-4924-92A4-135DB5836DB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2" name="Oval 186">
                <a:extLst>
                  <a:ext uri="{FF2B5EF4-FFF2-40B4-BE49-F238E27FC236}">
                    <a16:creationId xmlns:a16="http://schemas.microsoft.com/office/drawing/2014/main" id="{81CF22F0-E211-40A8-830D-5166CB2A74E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Oval 187">
                <a:extLst>
                  <a:ext uri="{FF2B5EF4-FFF2-40B4-BE49-F238E27FC236}">
                    <a16:creationId xmlns:a16="http://schemas.microsoft.com/office/drawing/2014/main" id="{F9D79307-790C-4485-A4E6-DBD3C79D6C5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Line 188">
                <a:extLst>
                  <a:ext uri="{FF2B5EF4-FFF2-40B4-BE49-F238E27FC236}">
                    <a16:creationId xmlns:a16="http://schemas.microsoft.com/office/drawing/2014/main" id="{6FBEB6DF-E860-4E05-B510-CDAD15291BD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5" name="Line 189">
                <a:extLst>
                  <a:ext uri="{FF2B5EF4-FFF2-40B4-BE49-F238E27FC236}">
                    <a16:creationId xmlns:a16="http://schemas.microsoft.com/office/drawing/2014/main" id="{C708254D-E7BF-47AD-81B1-55D8EF97115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6" name="Line 190">
                <a:extLst>
                  <a:ext uri="{FF2B5EF4-FFF2-40B4-BE49-F238E27FC236}">
                    <a16:creationId xmlns:a16="http://schemas.microsoft.com/office/drawing/2014/main" id="{4746F93B-AA88-4F4E-BF41-78F41A18EF1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87" name="AutoShape 191">
                <a:extLst>
                  <a:ext uri="{FF2B5EF4-FFF2-40B4-BE49-F238E27FC236}">
                    <a16:creationId xmlns:a16="http://schemas.microsoft.com/office/drawing/2014/main" id="{35711B2B-16BE-4E77-9A2D-2BD71E34653B}"/>
                  </a:ext>
                </a:extLst>
              </p:cNvPr>
              <p:cNvCxnSpPr>
                <a:cxnSpLocks noChangeAspect="1" noChangeShapeType="1"/>
                <a:stCxn id="396" idx="0"/>
                <a:endCxn id="39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88" name="Rectangle 192">
                <a:extLst>
                  <a:ext uri="{FF2B5EF4-FFF2-40B4-BE49-F238E27FC236}">
                    <a16:creationId xmlns:a16="http://schemas.microsoft.com/office/drawing/2014/main" id="{83DC650C-3E6E-496F-9A7C-4DC4596E5E7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9" name="Rectangle 193">
                <a:extLst>
                  <a:ext uri="{FF2B5EF4-FFF2-40B4-BE49-F238E27FC236}">
                    <a16:creationId xmlns:a16="http://schemas.microsoft.com/office/drawing/2014/main" id="{E49B3712-8A29-4707-BDF4-3469580E4A7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0" name="Rectangle 194">
                <a:extLst>
                  <a:ext uri="{FF2B5EF4-FFF2-40B4-BE49-F238E27FC236}">
                    <a16:creationId xmlns:a16="http://schemas.microsoft.com/office/drawing/2014/main" id="{E8FC7170-293F-4809-80F5-1A510674CF8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91" name="Rectangle 195">
                <a:extLst>
                  <a:ext uri="{FF2B5EF4-FFF2-40B4-BE49-F238E27FC236}">
                    <a16:creationId xmlns:a16="http://schemas.microsoft.com/office/drawing/2014/main" id="{C644658A-370D-479A-9DE4-07351C017D0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2" name="Rectangle 196">
                <a:extLst>
                  <a:ext uri="{FF2B5EF4-FFF2-40B4-BE49-F238E27FC236}">
                    <a16:creationId xmlns:a16="http://schemas.microsoft.com/office/drawing/2014/main" id="{CBF18A65-02D7-4939-AB87-3B56E12D502A}"/>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3" name="Rectangle 197">
                <a:extLst>
                  <a:ext uri="{FF2B5EF4-FFF2-40B4-BE49-F238E27FC236}">
                    <a16:creationId xmlns:a16="http://schemas.microsoft.com/office/drawing/2014/main" id="{0CE6F573-4531-4974-A560-80E3A77A92E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4" name="Rectangle 198">
                <a:extLst>
                  <a:ext uri="{FF2B5EF4-FFF2-40B4-BE49-F238E27FC236}">
                    <a16:creationId xmlns:a16="http://schemas.microsoft.com/office/drawing/2014/main" id="{0F52ABA6-C164-4459-884F-9A9FABCDBEB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5" name="Rectangle 199">
                <a:extLst>
                  <a:ext uri="{FF2B5EF4-FFF2-40B4-BE49-F238E27FC236}">
                    <a16:creationId xmlns:a16="http://schemas.microsoft.com/office/drawing/2014/main" id="{8C10A426-A820-44E4-9FCC-3B9867BC2FA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6" name="Rectangle 200">
                <a:extLst>
                  <a:ext uri="{FF2B5EF4-FFF2-40B4-BE49-F238E27FC236}">
                    <a16:creationId xmlns:a16="http://schemas.microsoft.com/office/drawing/2014/main" id="{B425769C-F3D6-446D-B394-9FF4EE36E4A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7" name="Rectangle 201">
                <a:extLst>
                  <a:ext uri="{FF2B5EF4-FFF2-40B4-BE49-F238E27FC236}">
                    <a16:creationId xmlns:a16="http://schemas.microsoft.com/office/drawing/2014/main" id="{2FE597F0-23F0-4990-9005-6276A23F165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98" name="AutoShape 202">
                <a:extLst>
                  <a:ext uri="{FF2B5EF4-FFF2-40B4-BE49-F238E27FC236}">
                    <a16:creationId xmlns:a16="http://schemas.microsoft.com/office/drawing/2014/main" id="{1CC5BD14-2F55-4E6A-9D5C-0F1123787D92}"/>
                  </a:ext>
                </a:extLst>
              </p:cNvPr>
              <p:cNvCxnSpPr>
                <a:cxnSpLocks noChangeAspect="1" noChangeShapeType="1"/>
                <a:stCxn id="397" idx="3"/>
                <a:endCxn id="39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9" name="AutoShape 203">
                <a:extLst>
                  <a:ext uri="{FF2B5EF4-FFF2-40B4-BE49-F238E27FC236}">
                    <a16:creationId xmlns:a16="http://schemas.microsoft.com/office/drawing/2014/main" id="{842050A3-62A1-4C6C-A066-3E82933A2285}"/>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AutoShape 204">
                <a:extLst>
                  <a:ext uri="{FF2B5EF4-FFF2-40B4-BE49-F238E27FC236}">
                    <a16:creationId xmlns:a16="http://schemas.microsoft.com/office/drawing/2014/main" id="{C76C4D0C-8813-48CD-A329-21AA47ECD782}"/>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1" name="AutoShape 205">
                <a:extLst>
                  <a:ext uri="{FF2B5EF4-FFF2-40B4-BE49-F238E27FC236}">
                    <a16:creationId xmlns:a16="http://schemas.microsoft.com/office/drawing/2014/main" id="{B7CD2098-70F0-4A40-BF38-D2862084A4C9}"/>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2" name="AutoShape 206">
                <a:extLst>
                  <a:ext uri="{FF2B5EF4-FFF2-40B4-BE49-F238E27FC236}">
                    <a16:creationId xmlns:a16="http://schemas.microsoft.com/office/drawing/2014/main" id="{4D53D9E7-4E26-4DB1-A5F3-2C268ED33D6C}"/>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3" name="AutoShape 207">
                <a:extLst>
                  <a:ext uri="{FF2B5EF4-FFF2-40B4-BE49-F238E27FC236}">
                    <a16:creationId xmlns:a16="http://schemas.microsoft.com/office/drawing/2014/main" id="{B44F2FD8-C2CB-439C-A651-61B06C65071D}"/>
                  </a:ext>
                </a:extLst>
              </p:cNvPr>
              <p:cNvCxnSpPr>
                <a:cxnSpLocks noChangeAspect="1" noChangeShapeType="1"/>
                <a:stCxn id="390" idx="3"/>
                <a:endCxn id="39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4" name="AutoShape 208">
                <a:extLst>
                  <a:ext uri="{FF2B5EF4-FFF2-40B4-BE49-F238E27FC236}">
                    <a16:creationId xmlns:a16="http://schemas.microsoft.com/office/drawing/2014/main" id="{F839430B-FB04-478F-8DFD-25FB55EE1B37}"/>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5" name="AutoShape 209">
                <a:extLst>
                  <a:ext uri="{FF2B5EF4-FFF2-40B4-BE49-F238E27FC236}">
                    <a16:creationId xmlns:a16="http://schemas.microsoft.com/office/drawing/2014/main" id="{FD0D4171-9F3E-439D-AC36-8D4560B4E655}"/>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AutoShape 210">
                <a:extLst>
                  <a:ext uri="{FF2B5EF4-FFF2-40B4-BE49-F238E27FC236}">
                    <a16:creationId xmlns:a16="http://schemas.microsoft.com/office/drawing/2014/main" id="{B8239E20-FA22-40CD-BF3E-6DA52BC9C5F9}"/>
                  </a:ext>
                </a:extLst>
              </p:cNvPr>
              <p:cNvCxnSpPr>
                <a:cxnSpLocks noChangeAspect="1" noChangeShapeType="1"/>
                <a:stCxn id="397" idx="1"/>
                <a:endCxn id="39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211">
                <a:extLst>
                  <a:ext uri="{FF2B5EF4-FFF2-40B4-BE49-F238E27FC236}">
                    <a16:creationId xmlns:a16="http://schemas.microsoft.com/office/drawing/2014/main" id="{EE14C20D-8DF7-4E63-A5C9-166703B13CC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212">
                <a:extLst>
                  <a:ext uri="{FF2B5EF4-FFF2-40B4-BE49-F238E27FC236}">
                    <a16:creationId xmlns:a16="http://schemas.microsoft.com/office/drawing/2014/main" id="{9670B836-98E5-4016-B3E6-9DEE1DAEF61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213">
                <a:extLst>
                  <a:ext uri="{FF2B5EF4-FFF2-40B4-BE49-F238E27FC236}">
                    <a16:creationId xmlns:a16="http://schemas.microsoft.com/office/drawing/2014/main" id="{2BFDF1F1-5781-4C91-B4D5-054DEFAAA526}"/>
                  </a:ext>
                </a:extLst>
              </p:cNvPr>
              <p:cNvCxnSpPr>
                <a:cxnSpLocks noChangeAspect="1" noChangeShapeType="1"/>
                <a:stCxn id="390" idx="1"/>
                <a:endCxn id="39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0" name="Line 214">
                <a:extLst>
                  <a:ext uri="{FF2B5EF4-FFF2-40B4-BE49-F238E27FC236}">
                    <a16:creationId xmlns:a16="http://schemas.microsoft.com/office/drawing/2014/main" id="{F1392924-C9B2-440F-A177-45AC437BE8D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1" name="Line 215">
                <a:extLst>
                  <a:ext uri="{FF2B5EF4-FFF2-40B4-BE49-F238E27FC236}">
                    <a16:creationId xmlns:a16="http://schemas.microsoft.com/office/drawing/2014/main" id="{03CE35C3-C395-4B7F-959D-1BB25EBD79D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2" name="Line 216">
                <a:extLst>
                  <a:ext uri="{FF2B5EF4-FFF2-40B4-BE49-F238E27FC236}">
                    <a16:creationId xmlns:a16="http://schemas.microsoft.com/office/drawing/2014/main" id="{2CDBB5A5-F02B-4C17-AA71-1AFDF59803F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3" name="Line 217">
                <a:extLst>
                  <a:ext uri="{FF2B5EF4-FFF2-40B4-BE49-F238E27FC236}">
                    <a16:creationId xmlns:a16="http://schemas.microsoft.com/office/drawing/2014/main" id="{68B1427C-EF22-4B99-9DEB-C5E451EF981E}"/>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4" name="Line 218">
                <a:extLst>
                  <a:ext uri="{FF2B5EF4-FFF2-40B4-BE49-F238E27FC236}">
                    <a16:creationId xmlns:a16="http://schemas.microsoft.com/office/drawing/2014/main" id="{2A7781E6-B7C2-4E87-93CE-F93F99B9658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5" name="Line 219">
                <a:extLst>
                  <a:ext uri="{FF2B5EF4-FFF2-40B4-BE49-F238E27FC236}">
                    <a16:creationId xmlns:a16="http://schemas.microsoft.com/office/drawing/2014/main" id="{9E394BDD-EBD5-43A7-8EC7-89453B184E8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6" name="Line 220">
                <a:extLst>
                  <a:ext uri="{FF2B5EF4-FFF2-40B4-BE49-F238E27FC236}">
                    <a16:creationId xmlns:a16="http://schemas.microsoft.com/office/drawing/2014/main" id="{4A26763D-0B32-4A21-8EE1-37988DEB51C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7" name="Line 221">
                <a:extLst>
                  <a:ext uri="{FF2B5EF4-FFF2-40B4-BE49-F238E27FC236}">
                    <a16:creationId xmlns:a16="http://schemas.microsoft.com/office/drawing/2014/main" id="{0E096AB7-CA2C-4EF7-8257-286CE1C6DF5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8" name="Line 222">
                <a:extLst>
                  <a:ext uri="{FF2B5EF4-FFF2-40B4-BE49-F238E27FC236}">
                    <a16:creationId xmlns:a16="http://schemas.microsoft.com/office/drawing/2014/main" id="{757085A3-8FEC-4B69-B97B-7561FE20C12D}"/>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223">
                <a:extLst>
                  <a:ext uri="{FF2B5EF4-FFF2-40B4-BE49-F238E27FC236}">
                    <a16:creationId xmlns:a16="http://schemas.microsoft.com/office/drawing/2014/main" id="{76EA61FD-AFCE-4A14-82CC-B5FF26F8D512}"/>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224">
                <a:extLst>
                  <a:ext uri="{FF2B5EF4-FFF2-40B4-BE49-F238E27FC236}">
                    <a16:creationId xmlns:a16="http://schemas.microsoft.com/office/drawing/2014/main" id="{1BBE19C5-316F-4541-B73E-5318011FF2B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225">
                <a:extLst>
                  <a:ext uri="{FF2B5EF4-FFF2-40B4-BE49-F238E27FC236}">
                    <a16:creationId xmlns:a16="http://schemas.microsoft.com/office/drawing/2014/main" id="{A1AA8AB8-9A1B-44FC-89AD-FAA35B529A7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226">
                <a:extLst>
                  <a:ext uri="{FF2B5EF4-FFF2-40B4-BE49-F238E27FC236}">
                    <a16:creationId xmlns:a16="http://schemas.microsoft.com/office/drawing/2014/main" id="{F0B8D8FB-DA6F-4C07-9C0C-BDB2BFA0C9B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227">
                <a:extLst>
                  <a:ext uri="{FF2B5EF4-FFF2-40B4-BE49-F238E27FC236}">
                    <a16:creationId xmlns:a16="http://schemas.microsoft.com/office/drawing/2014/main" id="{A1838E9F-EE7E-47C6-8222-B1417BE47BF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Oval 228">
                <a:extLst>
                  <a:ext uri="{FF2B5EF4-FFF2-40B4-BE49-F238E27FC236}">
                    <a16:creationId xmlns:a16="http://schemas.microsoft.com/office/drawing/2014/main" id="{629B5172-825D-4E04-A99E-ED2DB2BEBE8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5" name="Oval 229">
                <a:extLst>
                  <a:ext uri="{FF2B5EF4-FFF2-40B4-BE49-F238E27FC236}">
                    <a16:creationId xmlns:a16="http://schemas.microsoft.com/office/drawing/2014/main" id="{69E92AF5-380A-4260-8196-B73B35DF86D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6" name="Oval 230">
                <a:extLst>
                  <a:ext uri="{FF2B5EF4-FFF2-40B4-BE49-F238E27FC236}">
                    <a16:creationId xmlns:a16="http://schemas.microsoft.com/office/drawing/2014/main" id="{CB8A756C-F4C9-4C8E-B22B-39EDB975767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7" name="Oval 231">
                <a:extLst>
                  <a:ext uri="{FF2B5EF4-FFF2-40B4-BE49-F238E27FC236}">
                    <a16:creationId xmlns:a16="http://schemas.microsoft.com/office/drawing/2014/main" id="{6EEE3AEA-4FCE-4ED3-AB62-6891F34E8A3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8" name="Oval 232">
                <a:extLst>
                  <a:ext uri="{FF2B5EF4-FFF2-40B4-BE49-F238E27FC236}">
                    <a16:creationId xmlns:a16="http://schemas.microsoft.com/office/drawing/2014/main" id="{381D4697-F76C-4232-864F-71FE9ED547E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9" name="Oval 233">
                <a:extLst>
                  <a:ext uri="{FF2B5EF4-FFF2-40B4-BE49-F238E27FC236}">
                    <a16:creationId xmlns:a16="http://schemas.microsoft.com/office/drawing/2014/main" id="{8F0F1CB9-63D3-4FD0-B6AF-3EF7C5066B8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0" name="Oval 234">
                <a:extLst>
                  <a:ext uri="{FF2B5EF4-FFF2-40B4-BE49-F238E27FC236}">
                    <a16:creationId xmlns:a16="http://schemas.microsoft.com/office/drawing/2014/main" id="{9F85BDEE-1A2A-410C-9FED-F4EB2F803D5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1" name="Oval 235">
                <a:extLst>
                  <a:ext uri="{FF2B5EF4-FFF2-40B4-BE49-F238E27FC236}">
                    <a16:creationId xmlns:a16="http://schemas.microsoft.com/office/drawing/2014/main" id="{D52DF887-3393-4424-AD38-534FD8C388D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2" name="Oval 236">
                <a:extLst>
                  <a:ext uri="{FF2B5EF4-FFF2-40B4-BE49-F238E27FC236}">
                    <a16:creationId xmlns:a16="http://schemas.microsoft.com/office/drawing/2014/main" id="{55C864F8-3D80-4F73-B835-F59D2A1A86E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237">
                <a:extLst>
                  <a:ext uri="{FF2B5EF4-FFF2-40B4-BE49-F238E27FC236}">
                    <a16:creationId xmlns:a16="http://schemas.microsoft.com/office/drawing/2014/main" id="{A003F6CD-5A2B-4B80-8D2C-26A0A2B9995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Line 238">
                <a:extLst>
                  <a:ext uri="{FF2B5EF4-FFF2-40B4-BE49-F238E27FC236}">
                    <a16:creationId xmlns:a16="http://schemas.microsoft.com/office/drawing/2014/main" id="{AA80CB7B-1FAD-40FB-BB39-4E1DB3F21F0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5" name="Line 239">
                <a:extLst>
                  <a:ext uri="{FF2B5EF4-FFF2-40B4-BE49-F238E27FC236}">
                    <a16:creationId xmlns:a16="http://schemas.microsoft.com/office/drawing/2014/main" id="{C266C78B-CCAF-4496-8C20-881267CE346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6" name="Line 240">
                <a:extLst>
                  <a:ext uri="{FF2B5EF4-FFF2-40B4-BE49-F238E27FC236}">
                    <a16:creationId xmlns:a16="http://schemas.microsoft.com/office/drawing/2014/main" id="{5A3D172D-FB82-427F-AA81-0DBC74E1894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37" name="AutoShape 241">
                <a:extLst>
                  <a:ext uri="{FF2B5EF4-FFF2-40B4-BE49-F238E27FC236}">
                    <a16:creationId xmlns:a16="http://schemas.microsoft.com/office/drawing/2014/main" id="{A54DCDFE-F70D-4E5B-A38E-45928406E20F}"/>
                  </a:ext>
                </a:extLst>
              </p:cNvPr>
              <p:cNvCxnSpPr>
                <a:cxnSpLocks noChangeAspect="1" noChangeShapeType="1"/>
                <a:stCxn id="446" idx="0"/>
                <a:endCxn id="44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8" name="Rectangle 242">
                <a:extLst>
                  <a:ext uri="{FF2B5EF4-FFF2-40B4-BE49-F238E27FC236}">
                    <a16:creationId xmlns:a16="http://schemas.microsoft.com/office/drawing/2014/main" id="{1514019E-A4AB-46EE-B121-5012FE845FB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Rectangle 243">
                <a:extLst>
                  <a:ext uri="{FF2B5EF4-FFF2-40B4-BE49-F238E27FC236}">
                    <a16:creationId xmlns:a16="http://schemas.microsoft.com/office/drawing/2014/main" id="{1EFF8826-0A4F-402E-998F-CC342E289E6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Rectangle 244">
                <a:extLst>
                  <a:ext uri="{FF2B5EF4-FFF2-40B4-BE49-F238E27FC236}">
                    <a16:creationId xmlns:a16="http://schemas.microsoft.com/office/drawing/2014/main" id="{CB94F1B9-20D9-4738-93CB-5700AB7C43A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1" name="Rectangle 245">
                <a:extLst>
                  <a:ext uri="{FF2B5EF4-FFF2-40B4-BE49-F238E27FC236}">
                    <a16:creationId xmlns:a16="http://schemas.microsoft.com/office/drawing/2014/main" id="{1D99D411-4FBE-4B0A-9C86-FDEBDE7A518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Rectangle 246">
                <a:extLst>
                  <a:ext uri="{FF2B5EF4-FFF2-40B4-BE49-F238E27FC236}">
                    <a16:creationId xmlns:a16="http://schemas.microsoft.com/office/drawing/2014/main" id="{216AEC00-FB35-49EE-91B9-F81DD58776D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3" name="Rectangle 247">
                <a:extLst>
                  <a:ext uri="{FF2B5EF4-FFF2-40B4-BE49-F238E27FC236}">
                    <a16:creationId xmlns:a16="http://schemas.microsoft.com/office/drawing/2014/main" id="{FB7B1C58-E1AB-4E1B-B0F6-D055B0C7F4C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4" name="Rectangle 248">
                <a:extLst>
                  <a:ext uri="{FF2B5EF4-FFF2-40B4-BE49-F238E27FC236}">
                    <a16:creationId xmlns:a16="http://schemas.microsoft.com/office/drawing/2014/main" id="{C78D2A9D-911E-4CF4-B41F-D4C98E2D64D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5" name="Rectangle 249">
                <a:extLst>
                  <a:ext uri="{FF2B5EF4-FFF2-40B4-BE49-F238E27FC236}">
                    <a16:creationId xmlns:a16="http://schemas.microsoft.com/office/drawing/2014/main" id="{C562B4DF-D49F-40A8-8CF1-F2A8B2AD66D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6" name="Rectangle 250">
                <a:extLst>
                  <a:ext uri="{FF2B5EF4-FFF2-40B4-BE49-F238E27FC236}">
                    <a16:creationId xmlns:a16="http://schemas.microsoft.com/office/drawing/2014/main" id="{B58895EA-0933-4216-933F-5E15E4CA455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251">
                <a:extLst>
                  <a:ext uri="{FF2B5EF4-FFF2-40B4-BE49-F238E27FC236}">
                    <a16:creationId xmlns:a16="http://schemas.microsoft.com/office/drawing/2014/main" id="{5A3B7BF3-135D-4859-B264-06F1B488404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48" name="AutoShape 252">
                <a:extLst>
                  <a:ext uri="{FF2B5EF4-FFF2-40B4-BE49-F238E27FC236}">
                    <a16:creationId xmlns:a16="http://schemas.microsoft.com/office/drawing/2014/main" id="{A3C35E18-968A-4989-8584-0B52C7C6C7BC}"/>
                  </a:ext>
                </a:extLst>
              </p:cNvPr>
              <p:cNvCxnSpPr>
                <a:cxnSpLocks noChangeAspect="1" noChangeShapeType="1"/>
                <a:stCxn id="447" idx="3"/>
                <a:endCxn id="44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9" name="AutoShape 253">
                <a:extLst>
                  <a:ext uri="{FF2B5EF4-FFF2-40B4-BE49-F238E27FC236}">
                    <a16:creationId xmlns:a16="http://schemas.microsoft.com/office/drawing/2014/main" id="{E1832BC5-FCB3-4528-9227-2EB16F203542}"/>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0" name="AutoShape 254">
                <a:extLst>
                  <a:ext uri="{FF2B5EF4-FFF2-40B4-BE49-F238E27FC236}">
                    <a16:creationId xmlns:a16="http://schemas.microsoft.com/office/drawing/2014/main" id="{21A71F92-1ED7-4881-B411-6B164571FFC8}"/>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1" name="AutoShape 255">
                <a:extLst>
                  <a:ext uri="{FF2B5EF4-FFF2-40B4-BE49-F238E27FC236}">
                    <a16:creationId xmlns:a16="http://schemas.microsoft.com/office/drawing/2014/main" id="{34893AF7-0B1F-4FFE-B55E-9439756FB6FC}"/>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2" name="AutoShape 256">
                <a:extLst>
                  <a:ext uri="{FF2B5EF4-FFF2-40B4-BE49-F238E27FC236}">
                    <a16:creationId xmlns:a16="http://schemas.microsoft.com/office/drawing/2014/main" id="{D457614F-D1A3-4242-8C92-DDCD7B4F7B32}"/>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3" name="AutoShape 257">
                <a:extLst>
                  <a:ext uri="{FF2B5EF4-FFF2-40B4-BE49-F238E27FC236}">
                    <a16:creationId xmlns:a16="http://schemas.microsoft.com/office/drawing/2014/main" id="{3DCAE66D-7023-4DFB-87E7-26570DBED236}"/>
                  </a:ext>
                </a:extLst>
              </p:cNvPr>
              <p:cNvCxnSpPr>
                <a:cxnSpLocks noChangeAspect="1" noChangeShapeType="1"/>
                <a:stCxn id="440" idx="3"/>
                <a:endCxn id="44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4" name="AutoShape 258">
                <a:extLst>
                  <a:ext uri="{FF2B5EF4-FFF2-40B4-BE49-F238E27FC236}">
                    <a16:creationId xmlns:a16="http://schemas.microsoft.com/office/drawing/2014/main" id="{F4B4A20F-52DE-40DD-B900-E74C312FB001}"/>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5" name="AutoShape 259">
                <a:extLst>
                  <a:ext uri="{FF2B5EF4-FFF2-40B4-BE49-F238E27FC236}">
                    <a16:creationId xmlns:a16="http://schemas.microsoft.com/office/drawing/2014/main" id="{F48D7FC5-4B0D-4698-8E7A-FC372437BDCF}"/>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6" name="AutoShape 260">
                <a:extLst>
                  <a:ext uri="{FF2B5EF4-FFF2-40B4-BE49-F238E27FC236}">
                    <a16:creationId xmlns:a16="http://schemas.microsoft.com/office/drawing/2014/main" id="{8007FD9C-79F9-49B7-A6D7-D37116E65D7F}"/>
                  </a:ext>
                </a:extLst>
              </p:cNvPr>
              <p:cNvCxnSpPr>
                <a:cxnSpLocks noChangeAspect="1" noChangeShapeType="1"/>
                <a:stCxn id="447" idx="1"/>
                <a:endCxn id="44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261">
                <a:extLst>
                  <a:ext uri="{FF2B5EF4-FFF2-40B4-BE49-F238E27FC236}">
                    <a16:creationId xmlns:a16="http://schemas.microsoft.com/office/drawing/2014/main" id="{D07E7D49-176F-4EDF-BCE4-F8498B71D8D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262">
                <a:extLst>
                  <a:ext uri="{FF2B5EF4-FFF2-40B4-BE49-F238E27FC236}">
                    <a16:creationId xmlns:a16="http://schemas.microsoft.com/office/drawing/2014/main" id="{6F536E32-768A-4C6C-B9C5-A4CFECCD2CB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263">
                <a:extLst>
                  <a:ext uri="{FF2B5EF4-FFF2-40B4-BE49-F238E27FC236}">
                    <a16:creationId xmlns:a16="http://schemas.microsoft.com/office/drawing/2014/main" id="{8DA98FE2-E49D-4750-8607-7F2395ACE2EB}"/>
                  </a:ext>
                </a:extLst>
              </p:cNvPr>
              <p:cNvCxnSpPr>
                <a:cxnSpLocks noChangeAspect="1" noChangeShapeType="1"/>
                <a:stCxn id="440" idx="1"/>
                <a:endCxn id="44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0" name="Line 264">
                <a:extLst>
                  <a:ext uri="{FF2B5EF4-FFF2-40B4-BE49-F238E27FC236}">
                    <a16:creationId xmlns:a16="http://schemas.microsoft.com/office/drawing/2014/main" id="{B27F17BC-D22B-4CE9-B84B-788172EED5A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1" name="Line 265">
                <a:extLst>
                  <a:ext uri="{FF2B5EF4-FFF2-40B4-BE49-F238E27FC236}">
                    <a16:creationId xmlns:a16="http://schemas.microsoft.com/office/drawing/2014/main" id="{3829F179-5ABA-4034-98DF-9A656D5404C1}"/>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2" name="Line 266">
                <a:extLst>
                  <a:ext uri="{FF2B5EF4-FFF2-40B4-BE49-F238E27FC236}">
                    <a16:creationId xmlns:a16="http://schemas.microsoft.com/office/drawing/2014/main" id="{B20B0ACC-3A80-4FC4-9589-27ECAAB6E2B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3" name="Line 267">
                <a:extLst>
                  <a:ext uri="{FF2B5EF4-FFF2-40B4-BE49-F238E27FC236}">
                    <a16:creationId xmlns:a16="http://schemas.microsoft.com/office/drawing/2014/main" id="{87BD0F3D-2888-4122-B4DA-E59DF0D2E99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4" name="Line 268">
                <a:extLst>
                  <a:ext uri="{FF2B5EF4-FFF2-40B4-BE49-F238E27FC236}">
                    <a16:creationId xmlns:a16="http://schemas.microsoft.com/office/drawing/2014/main" id="{C76E9A38-6E68-485E-A9CF-68692297EBF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5" name="Line 269">
                <a:extLst>
                  <a:ext uri="{FF2B5EF4-FFF2-40B4-BE49-F238E27FC236}">
                    <a16:creationId xmlns:a16="http://schemas.microsoft.com/office/drawing/2014/main" id="{A47A063D-8A19-46D3-B3C5-7584E5BB9EE4}"/>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6" name="Line 270">
                <a:extLst>
                  <a:ext uri="{FF2B5EF4-FFF2-40B4-BE49-F238E27FC236}">
                    <a16:creationId xmlns:a16="http://schemas.microsoft.com/office/drawing/2014/main" id="{CA508F16-EC21-4D29-BE16-ED94106D090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7" name="Line 271">
                <a:extLst>
                  <a:ext uri="{FF2B5EF4-FFF2-40B4-BE49-F238E27FC236}">
                    <a16:creationId xmlns:a16="http://schemas.microsoft.com/office/drawing/2014/main" id="{2B3C3769-2869-4955-AEFF-E2DA3EC2CBB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8" name="Line 272">
                <a:extLst>
                  <a:ext uri="{FF2B5EF4-FFF2-40B4-BE49-F238E27FC236}">
                    <a16:creationId xmlns:a16="http://schemas.microsoft.com/office/drawing/2014/main" id="{D6E0A32A-7C1E-4323-8B38-2D4D70E2916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273">
                <a:extLst>
                  <a:ext uri="{FF2B5EF4-FFF2-40B4-BE49-F238E27FC236}">
                    <a16:creationId xmlns:a16="http://schemas.microsoft.com/office/drawing/2014/main" id="{28FD3646-AF64-4C1D-ABEF-31334FFC2F9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274">
                <a:extLst>
                  <a:ext uri="{FF2B5EF4-FFF2-40B4-BE49-F238E27FC236}">
                    <a16:creationId xmlns:a16="http://schemas.microsoft.com/office/drawing/2014/main" id="{377B93BB-F4E6-4E3D-89D4-BB1C2258E85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275">
                <a:extLst>
                  <a:ext uri="{FF2B5EF4-FFF2-40B4-BE49-F238E27FC236}">
                    <a16:creationId xmlns:a16="http://schemas.microsoft.com/office/drawing/2014/main" id="{3A211E87-C75F-418E-BE79-2C48E8CB385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276">
                <a:extLst>
                  <a:ext uri="{FF2B5EF4-FFF2-40B4-BE49-F238E27FC236}">
                    <a16:creationId xmlns:a16="http://schemas.microsoft.com/office/drawing/2014/main" id="{FDFFCC7D-756B-44E2-99C8-25AFC6C279A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277">
                <a:extLst>
                  <a:ext uri="{FF2B5EF4-FFF2-40B4-BE49-F238E27FC236}">
                    <a16:creationId xmlns:a16="http://schemas.microsoft.com/office/drawing/2014/main" id="{C2A31955-B18A-45A8-B5A6-AD7F41E69DE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Oval 278">
                <a:extLst>
                  <a:ext uri="{FF2B5EF4-FFF2-40B4-BE49-F238E27FC236}">
                    <a16:creationId xmlns:a16="http://schemas.microsoft.com/office/drawing/2014/main" id="{0185BA7D-4225-4956-8C0A-176658DE9BA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5" name="Oval 279">
                <a:extLst>
                  <a:ext uri="{FF2B5EF4-FFF2-40B4-BE49-F238E27FC236}">
                    <a16:creationId xmlns:a16="http://schemas.microsoft.com/office/drawing/2014/main" id="{50117918-A3BE-4AC9-A3E4-2DD545E577E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6" name="Oval 280">
                <a:extLst>
                  <a:ext uri="{FF2B5EF4-FFF2-40B4-BE49-F238E27FC236}">
                    <a16:creationId xmlns:a16="http://schemas.microsoft.com/office/drawing/2014/main" id="{613602CF-6F18-473D-A757-4E5F5386A54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7" name="Oval 281">
                <a:extLst>
                  <a:ext uri="{FF2B5EF4-FFF2-40B4-BE49-F238E27FC236}">
                    <a16:creationId xmlns:a16="http://schemas.microsoft.com/office/drawing/2014/main" id="{41BDDAA3-4977-444A-AEE2-1984E292BB8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8" name="Oval 282">
                <a:extLst>
                  <a:ext uri="{FF2B5EF4-FFF2-40B4-BE49-F238E27FC236}">
                    <a16:creationId xmlns:a16="http://schemas.microsoft.com/office/drawing/2014/main" id="{73869C69-1B33-4CE3-969D-90B9A2753B6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9" name="Oval 283">
                <a:extLst>
                  <a:ext uri="{FF2B5EF4-FFF2-40B4-BE49-F238E27FC236}">
                    <a16:creationId xmlns:a16="http://schemas.microsoft.com/office/drawing/2014/main" id="{9576DAFF-82AB-4F57-A5B9-9EEB66B5F1C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0" name="Oval 284">
                <a:extLst>
                  <a:ext uri="{FF2B5EF4-FFF2-40B4-BE49-F238E27FC236}">
                    <a16:creationId xmlns:a16="http://schemas.microsoft.com/office/drawing/2014/main" id="{B9934F1D-F102-43C1-8CC3-34541BBAA42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1" name="Oval 285">
                <a:extLst>
                  <a:ext uri="{FF2B5EF4-FFF2-40B4-BE49-F238E27FC236}">
                    <a16:creationId xmlns:a16="http://schemas.microsoft.com/office/drawing/2014/main" id="{6640C39D-D443-410F-9DD7-7ACA6DFB494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2" name="Oval 286">
                <a:extLst>
                  <a:ext uri="{FF2B5EF4-FFF2-40B4-BE49-F238E27FC236}">
                    <a16:creationId xmlns:a16="http://schemas.microsoft.com/office/drawing/2014/main" id="{69AA5169-52D6-4491-A98E-A6B1A9DEB94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287">
                <a:extLst>
                  <a:ext uri="{FF2B5EF4-FFF2-40B4-BE49-F238E27FC236}">
                    <a16:creationId xmlns:a16="http://schemas.microsoft.com/office/drawing/2014/main" id="{E3840DCE-6C10-4D28-98C1-A6B7A0ECF8B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Line 288">
                <a:extLst>
                  <a:ext uri="{FF2B5EF4-FFF2-40B4-BE49-F238E27FC236}">
                    <a16:creationId xmlns:a16="http://schemas.microsoft.com/office/drawing/2014/main" id="{93D3BFE9-CE16-41D7-ABA8-C3056094306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289">
                <a:extLst>
                  <a:ext uri="{FF2B5EF4-FFF2-40B4-BE49-F238E27FC236}">
                    <a16:creationId xmlns:a16="http://schemas.microsoft.com/office/drawing/2014/main" id="{140BD45E-66A1-4C9C-AE31-A36FD64DB1C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Line 290">
                <a:extLst>
                  <a:ext uri="{FF2B5EF4-FFF2-40B4-BE49-F238E27FC236}">
                    <a16:creationId xmlns:a16="http://schemas.microsoft.com/office/drawing/2014/main" id="{E05D20D9-C4FE-4BB1-A5CB-F9364F8A394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87" name="AutoShape 291">
                <a:extLst>
                  <a:ext uri="{FF2B5EF4-FFF2-40B4-BE49-F238E27FC236}">
                    <a16:creationId xmlns:a16="http://schemas.microsoft.com/office/drawing/2014/main" id="{72BEA4FD-0DDD-427E-A88C-26DD7F4B4855}"/>
                  </a:ext>
                </a:extLst>
              </p:cNvPr>
              <p:cNvCxnSpPr>
                <a:cxnSpLocks noChangeAspect="1" noChangeShapeType="1"/>
                <a:stCxn id="496" idx="0"/>
                <a:endCxn id="49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88" name="Rectangle 292">
                <a:extLst>
                  <a:ext uri="{FF2B5EF4-FFF2-40B4-BE49-F238E27FC236}">
                    <a16:creationId xmlns:a16="http://schemas.microsoft.com/office/drawing/2014/main" id="{4E1B29CF-F145-4EDB-ABE6-11D775D582D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Rectangle 293">
                <a:extLst>
                  <a:ext uri="{FF2B5EF4-FFF2-40B4-BE49-F238E27FC236}">
                    <a16:creationId xmlns:a16="http://schemas.microsoft.com/office/drawing/2014/main" id="{3F5FDCBC-1EFD-4AA3-9F6F-1A14EFEBCB2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Rectangle 294">
                <a:extLst>
                  <a:ext uri="{FF2B5EF4-FFF2-40B4-BE49-F238E27FC236}">
                    <a16:creationId xmlns:a16="http://schemas.microsoft.com/office/drawing/2014/main" id="{30050823-5C6F-40CA-8013-4B841EAC9D5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1" name="Rectangle 295">
                <a:extLst>
                  <a:ext uri="{FF2B5EF4-FFF2-40B4-BE49-F238E27FC236}">
                    <a16:creationId xmlns:a16="http://schemas.microsoft.com/office/drawing/2014/main" id="{4653C2F5-9A46-4B72-B04F-6709C4CA138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Rectangle 296">
                <a:extLst>
                  <a:ext uri="{FF2B5EF4-FFF2-40B4-BE49-F238E27FC236}">
                    <a16:creationId xmlns:a16="http://schemas.microsoft.com/office/drawing/2014/main" id="{8E653716-B582-4EB8-B613-A574A97E206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Rectangle 297">
                <a:extLst>
                  <a:ext uri="{FF2B5EF4-FFF2-40B4-BE49-F238E27FC236}">
                    <a16:creationId xmlns:a16="http://schemas.microsoft.com/office/drawing/2014/main" id="{C757A145-2792-479F-802A-2DE8F0F224C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Rectangle 298">
                <a:extLst>
                  <a:ext uri="{FF2B5EF4-FFF2-40B4-BE49-F238E27FC236}">
                    <a16:creationId xmlns:a16="http://schemas.microsoft.com/office/drawing/2014/main" id="{F05A6E8B-B1A0-4CE9-ADBC-C3EECF10E64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Rectangle 299">
                <a:extLst>
                  <a:ext uri="{FF2B5EF4-FFF2-40B4-BE49-F238E27FC236}">
                    <a16:creationId xmlns:a16="http://schemas.microsoft.com/office/drawing/2014/main" id="{CB9D5D8B-AC5E-4B05-96E4-51C20969441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Rectangle 300">
                <a:extLst>
                  <a:ext uri="{FF2B5EF4-FFF2-40B4-BE49-F238E27FC236}">
                    <a16:creationId xmlns:a16="http://schemas.microsoft.com/office/drawing/2014/main" id="{A612C1F9-1347-4285-8740-F9C69B2925C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301">
                <a:extLst>
                  <a:ext uri="{FF2B5EF4-FFF2-40B4-BE49-F238E27FC236}">
                    <a16:creationId xmlns:a16="http://schemas.microsoft.com/office/drawing/2014/main" id="{33D9AB42-BC82-4023-AB08-357C91E7D63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98" name="AutoShape 302">
                <a:extLst>
                  <a:ext uri="{FF2B5EF4-FFF2-40B4-BE49-F238E27FC236}">
                    <a16:creationId xmlns:a16="http://schemas.microsoft.com/office/drawing/2014/main" id="{52C137D2-AB81-4707-82BC-BCA40A972362}"/>
                  </a:ext>
                </a:extLst>
              </p:cNvPr>
              <p:cNvCxnSpPr>
                <a:cxnSpLocks noChangeAspect="1" noChangeShapeType="1"/>
                <a:stCxn id="497" idx="3"/>
                <a:endCxn id="49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9" name="AutoShape 303">
                <a:extLst>
                  <a:ext uri="{FF2B5EF4-FFF2-40B4-BE49-F238E27FC236}">
                    <a16:creationId xmlns:a16="http://schemas.microsoft.com/office/drawing/2014/main" id="{40ECF123-FF96-4355-92CE-A4E988BF50E9}"/>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0" name="AutoShape 304">
                <a:extLst>
                  <a:ext uri="{FF2B5EF4-FFF2-40B4-BE49-F238E27FC236}">
                    <a16:creationId xmlns:a16="http://schemas.microsoft.com/office/drawing/2014/main" id="{B21AF5B8-C847-4AF7-93B2-4D8B0F8F719F}"/>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1" name="AutoShape 305">
                <a:extLst>
                  <a:ext uri="{FF2B5EF4-FFF2-40B4-BE49-F238E27FC236}">
                    <a16:creationId xmlns:a16="http://schemas.microsoft.com/office/drawing/2014/main" id="{DB3BE95A-4906-4145-A222-7B31F0BBD9DC}"/>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2" name="AutoShape 306">
                <a:extLst>
                  <a:ext uri="{FF2B5EF4-FFF2-40B4-BE49-F238E27FC236}">
                    <a16:creationId xmlns:a16="http://schemas.microsoft.com/office/drawing/2014/main" id="{1E78EB36-B137-44C9-8AC0-D5C4BE2044E1}"/>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3" name="AutoShape 307">
                <a:extLst>
                  <a:ext uri="{FF2B5EF4-FFF2-40B4-BE49-F238E27FC236}">
                    <a16:creationId xmlns:a16="http://schemas.microsoft.com/office/drawing/2014/main" id="{586C3C21-9212-4B0A-9D05-B6B9E1F0C741}"/>
                  </a:ext>
                </a:extLst>
              </p:cNvPr>
              <p:cNvCxnSpPr>
                <a:cxnSpLocks noChangeAspect="1" noChangeShapeType="1"/>
                <a:stCxn id="490" idx="3"/>
                <a:endCxn id="49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4" name="AutoShape 308">
                <a:extLst>
                  <a:ext uri="{FF2B5EF4-FFF2-40B4-BE49-F238E27FC236}">
                    <a16:creationId xmlns:a16="http://schemas.microsoft.com/office/drawing/2014/main" id="{81A2C0F6-4EE2-4A6D-9995-230725534F4C}"/>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5" name="AutoShape 309">
                <a:extLst>
                  <a:ext uri="{FF2B5EF4-FFF2-40B4-BE49-F238E27FC236}">
                    <a16:creationId xmlns:a16="http://schemas.microsoft.com/office/drawing/2014/main" id="{147A483B-4710-4C7A-9EF0-AF725DE8E34F}"/>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6" name="AutoShape 310">
                <a:extLst>
                  <a:ext uri="{FF2B5EF4-FFF2-40B4-BE49-F238E27FC236}">
                    <a16:creationId xmlns:a16="http://schemas.microsoft.com/office/drawing/2014/main" id="{12781ED2-3041-47FC-A6B0-8B6389ADCB92}"/>
                  </a:ext>
                </a:extLst>
              </p:cNvPr>
              <p:cNvCxnSpPr>
                <a:cxnSpLocks noChangeAspect="1" noChangeShapeType="1"/>
                <a:stCxn id="497" idx="1"/>
                <a:endCxn id="49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311">
                <a:extLst>
                  <a:ext uri="{FF2B5EF4-FFF2-40B4-BE49-F238E27FC236}">
                    <a16:creationId xmlns:a16="http://schemas.microsoft.com/office/drawing/2014/main" id="{C496FFD6-D1CC-4C79-BD33-0537EA5CBD4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312">
                <a:extLst>
                  <a:ext uri="{FF2B5EF4-FFF2-40B4-BE49-F238E27FC236}">
                    <a16:creationId xmlns:a16="http://schemas.microsoft.com/office/drawing/2014/main" id="{D992E30F-37BB-4711-88B3-233317CDCB78}"/>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313">
                <a:extLst>
                  <a:ext uri="{FF2B5EF4-FFF2-40B4-BE49-F238E27FC236}">
                    <a16:creationId xmlns:a16="http://schemas.microsoft.com/office/drawing/2014/main" id="{33299F44-370E-4FFA-AB18-94A9FB866BF3}"/>
                  </a:ext>
                </a:extLst>
              </p:cNvPr>
              <p:cNvCxnSpPr>
                <a:cxnSpLocks noChangeAspect="1" noChangeShapeType="1"/>
                <a:stCxn id="490" idx="1"/>
                <a:endCxn id="49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0" name="Line 314">
                <a:extLst>
                  <a:ext uri="{FF2B5EF4-FFF2-40B4-BE49-F238E27FC236}">
                    <a16:creationId xmlns:a16="http://schemas.microsoft.com/office/drawing/2014/main" id="{6B59CCC2-BB6A-413C-94FF-681FD2DB45B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1" name="Line 315">
                <a:extLst>
                  <a:ext uri="{FF2B5EF4-FFF2-40B4-BE49-F238E27FC236}">
                    <a16:creationId xmlns:a16="http://schemas.microsoft.com/office/drawing/2014/main" id="{5ECA3B18-605E-4FA9-8F47-6CDE8E350FC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2" name="Line 316">
                <a:extLst>
                  <a:ext uri="{FF2B5EF4-FFF2-40B4-BE49-F238E27FC236}">
                    <a16:creationId xmlns:a16="http://schemas.microsoft.com/office/drawing/2014/main" id="{58A6BA74-9D18-485B-B19E-0011549B5EE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3" name="Line 317">
                <a:extLst>
                  <a:ext uri="{FF2B5EF4-FFF2-40B4-BE49-F238E27FC236}">
                    <a16:creationId xmlns:a16="http://schemas.microsoft.com/office/drawing/2014/main" id="{F1FA0B2E-16AF-49CA-AB1F-733CA373AEA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4" name="Line 318">
                <a:extLst>
                  <a:ext uri="{FF2B5EF4-FFF2-40B4-BE49-F238E27FC236}">
                    <a16:creationId xmlns:a16="http://schemas.microsoft.com/office/drawing/2014/main" id="{CC23F25D-74B3-4547-AA13-470E3F5C84B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5" name="Line 319">
                <a:extLst>
                  <a:ext uri="{FF2B5EF4-FFF2-40B4-BE49-F238E27FC236}">
                    <a16:creationId xmlns:a16="http://schemas.microsoft.com/office/drawing/2014/main" id="{27A42D01-51CB-4299-B2FB-CE689F79AB3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6" name="Line 320">
                <a:extLst>
                  <a:ext uri="{FF2B5EF4-FFF2-40B4-BE49-F238E27FC236}">
                    <a16:creationId xmlns:a16="http://schemas.microsoft.com/office/drawing/2014/main" id="{46AA0D8F-A729-46B6-82B7-2B88E831EE0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7" name="Line 321">
                <a:extLst>
                  <a:ext uri="{FF2B5EF4-FFF2-40B4-BE49-F238E27FC236}">
                    <a16:creationId xmlns:a16="http://schemas.microsoft.com/office/drawing/2014/main" id="{50BD8B8C-E091-48AC-875D-2434CC6FEE83}"/>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8" name="Line 322">
                <a:extLst>
                  <a:ext uri="{FF2B5EF4-FFF2-40B4-BE49-F238E27FC236}">
                    <a16:creationId xmlns:a16="http://schemas.microsoft.com/office/drawing/2014/main" id="{AB426B44-FFCB-40E3-9ED0-ECC43B017DA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323">
                <a:extLst>
                  <a:ext uri="{FF2B5EF4-FFF2-40B4-BE49-F238E27FC236}">
                    <a16:creationId xmlns:a16="http://schemas.microsoft.com/office/drawing/2014/main" id="{C50B4088-5503-4939-8F89-98F0077CD93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324">
                <a:extLst>
                  <a:ext uri="{FF2B5EF4-FFF2-40B4-BE49-F238E27FC236}">
                    <a16:creationId xmlns:a16="http://schemas.microsoft.com/office/drawing/2014/main" id="{D97E1EFE-0DF2-48BE-976E-749647DA3FB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325">
                <a:extLst>
                  <a:ext uri="{FF2B5EF4-FFF2-40B4-BE49-F238E27FC236}">
                    <a16:creationId xmlns:a16="http://schemas.microsoft.com/office/drawing/2014/main" id="{E05CD04B-0894-4B79-92B3-E3554DBD42D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326">
                <a:extLst>
                  <a:ext uri="{FF2B5EF4-FFF2-40B4-BE49-F238E27FC236}">
                    <a16:creationId xmlns:a16="http://schemas.microsoft.com/office/drawing/2014/main" id="{518F902A-CADF-43FC-8E96-918804896AA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327">
                <a:extLst>
                  <a:ext uri="{FF2B5EF4-FFF2-40B4-BE49-F238E27FC236}">
                    <a16:creationId xmlns:a16="http://schemas.microsoft.com/office/drawing/2014/main" id="{39D6B977-C1A7-4709-9DC7-34424BCFCCF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Oval 328">
                <a:extLst>
                  <a:ext uri="{FF2B5EF4-FFF2-40B4-BE49-F238E27FC236}">
                    <a16:creationId xmlns:a16="http://schemas.microsoft.com/office/drawing/2014/main" id="{7B69FF61-7994-4CCC-A45F-D61B5B965DC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5" name="Oval 329">
                <a:extLst>
                  <a:ext uri="{FF2B5EF4-FFF2-40B4-BE49-F238E27FC236}">
                    <a16:creationId xmlns:a16="http://schemas.microsoft.com/office/drawing/2014/main" id="{F697CEF7-3B01-4737-851E-E6465EB7116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6" name="Oval 330">
                <a:extLst>
                  <a:ext uri="{FF2B5EF4-FFF2-40B4-BE49-F238E27FC236}">
                    <a16:creationId xmlns:a16="http://schemas.microsoft.com/office/drawing/2014/main" id="{87550A12-B0B0-451D-9604-B14C271BB68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7" name="Oval 331">
                <a:extLst>
                  <a:ext uri="{FF2B5EF4-FFF2-40B4-BE49-F238E27FC236}">
                    <a16:creationId xmlns:a16="http://schemas.microsoft.com/office/drawing/2014/main" id="{A0327BF8-BB88-4D0B-BE2C-48CD134A2C2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8" name="Oval 332">
                <a:extLst>
                  <a:ext uri="{FF2B5EF4-FFF2-40B4-BE49-F238E27FC236}">
                    <a16:creationId xmlns:a16="http://schemas.microsoft.com/office/drawing/2014/main" id="{4F980D83-98CE-4EE8-A46F-87E2F120AAE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29" name="Oval 333">
                <a:extLst>
                  <a:ext uri="{FF2B5EF4-FFF2-40B4-BE49-F238E27FC236}">
                    <a16:creationId xmlns:a16="http://schemas.microsoft.com/office/drawing/2014/main" id="{06513F72-0E8F-4831-B495-B6D4FF9EF67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0" name="Oval 334">
                <a:extLst>
                  <a:ext uri="{FF2B5EF4-FFF2-40B4-BE49-F238E27FC236}">
                    <a16:creationId xmlns:a16="http://schemas.microsoft.com/office/drawing/2014/main" id="{9224A6AE-658F-44E4-B263-DE5BCC51B18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1" name="Oval 335">
                <a:extLst>
                  <a:ext uri="{FF2B5EF4-FFF2-40B4-BE49-F238E27FC236}">
                    <a16:creationId xmlns:a16="http://schemas.microsoft.com/office/drawing/2014/main" id="{1CCC1B79-FC6C-44E2-9F71-C0CA2868B5B2}"/>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2" name="Oval 336">
                <a:extLst>
                  <a:ext uri="{FF2B5EF4-FFF2-40B4-BE49-F238E27FC236}">
                    <a16:creationId xmlns:a16="http://schemas.microsoft.com/office/drawing/2014/main" id="{D9B65B8D-5160-49AD-9E93-F4B9585F822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337">
                <a:extLst>
                  <a:ext uri="{FF2B5EF4-FFF2-40B4-BE49-F238E27FC236}">
                    <a16:creationId xmlns:a16="http://schemas.microsoft.com/office/drawing/2014/main" id="{5A2CC52F-9815-4324-8559-59FB5CE846D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Line 338">
                <a:extLst>
                  <a:ext uri="{FF2B5EF4-FFF2-40B4-BE49-F238E27FC236}">
                    <a16:creationId xmlns:a16="http://schemas.microsoft.com/office/drawing/2014/main" id="{C94C88B1-500A-43F2-9506-80B998A180C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35" name="Line 339">
                <a:extLst>
                  <a:ext uri="{FF2B5EF4-FFF2-40B4-BE49-F238E27FC236}">
                    <a16:creationId xmlns:a16="http://schemas.microsoft.com/office/drawing/2014/main" id="{806585BB-9F30-402F-8B15-BF2C7B779C5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36" name="Line 340">
                <a:extLst>
                  <a:ext uri="{FF2B5EF4-FFF2-40B4-BE49-F238E27FC236}">
                    <a16:creationId xmlns:a16="http://schemas.microsoft.com/office/drawing/2014/main" id="{40347791-CEA7-45C2-B79E-738C9080975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37" name="AutoShape 341">
                <a:extLst>
                  <a:ext uri="{FF2B5EF4-FFF2-40B4-BE49-F238E27FC236}">
                    <a16:creationId xmlns:a16="http://schemas.microsoft.com/office/drawing/2014/main" id="{634260AB-578A-4FBF-899C-01B18908C975}"/>
                  </a:ext>
                </a:extLst>
              </p:cNvPr>
              <p:cNvCxnSpPr>
                <a:cxnSpLocks noChangeAspect="1" noChangeShapeType="1"/>
                <a:stCxn id="546" idx="0"/>
                <a:endCxn id="54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38" name="Rectangle 342">
                <a:extLst>
                  <a:ext uri="{FF2B5EF4-FFF2-40B4-BE49-F238E27FC236}">
                    <a16:creationId xmlns:a16="http://schemas.microsoft.com/office/drawing/2014/main" id="{CE102361-8D75-4F78-8289-0459DE8B5AE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Rectangle 343">
                <a:extLst>
                  <a:ext uri="{FF2B5EF4-FFF2-40B4-BE49-F238E27FC236}">
                    <a16:creationId xmlns:a16="http://schemas.microsoft.com/office/drawing/2014/main" id="{50311374-BCC3-489E-BD8A-F6514559156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Rectangle 344">
                <a:extLst>
                  <a:ext uri="{FF2B5EF4-FFF2-40B4-BE49-F238E27FC236}">
                    <a16:creationId xmlns:a16="http://schemas.microsoft.com/office/drawing/2014/main" id="{8389F537-FA79-4480-A83B-8416C57BE10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41" name="Rectangle 345">
                <a:extLst>
                  <a:ext uri="{FF2B5EF4-FFF2-40B4-BE49-F238E27FC236}">
                    <a16:creationId xmlns:a16="http://schemas.microsoft.com/office/drawing/2014/main" id="{4E9D42EF-2AF4-4B4C-8E87-C0C95AF6AB4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Rectangle 346">
                <a:extLst>
                  <a:ext uri="{FF2B5EF4-FFF2-40B4-BE49-F238E27FC236}">
                    <a16:creationId xmlns:a16="http://schemas.microsoft.com/office/drawing/2014/main" id="{ACA8526B-5D28-4D22-8CC5-9A004DAE637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Rectangle 347">
                <a:extLst>
                  <a:ext uri="{FF2B5EF4-FFF2-40B4-BE49-F238E27FC236}">
                    <a16:creationId xmlns:a16="http://schemas.microsoft.com/office/drawing/2014/main" id="{0BB2D290-4585-45BD-B58A-7ED97057A10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Rectangle 348">
                <a:extLst>
                  <a:ext uri="{FF2B5EF4-FFF2-40B4-BE49-F238E27FC236}">
                    <a16:creationId xmlns:a16="http://schemas.microsoft.com/office/drawing/2014/main" id="{7770891C-C0BF-4E9C-8D2A-CF6D36BA4B8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Rectangle 349">
                <a:extLst>
                  <a:ext uri="{FF2B5EF4-FFF2-40B4-BE49-F238E27FC236}">
                    <a16:creationId xmlns:a16="http://schemas.microsoft.com/office/drawing/2014/main" id="{493E71E3-69A5-4658-A2D9-B622B6644C3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Rectangle 350">
                <a:extLst>
                  <a:ext uri="{FF2B5EF4-FFF2-40B4-BE49-F238E27FC236}">
                    <a16:creationId xmlns:a16="http://schemas.microsoft.com/office/drawing/2014/main" id="{05625BB6-7791-4148-9315-8AB910C70EA3}"/>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Rectangle 351">
                <a:extLst>
                  <a:ext uri="{FF2B5EF4-FFF2-40B4-BE49-F238E27FC236}">
                    <a16:creationId xmlns:a16="http://schemas.microsoft.com/office/drawing/2014/main" id="{2B268AC9-4F3A-4809-8436-DB593BFFA2FB}"/>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48" name="AutoShape 352">
                <a:extLst>
                  <a:ext uri="{FF2B5EF4-FFF2-40B4-BE49-F238E27FC236}">
                    <a16:creationId xmlns:a16="http://schemas.microsoft.com/office/drawing/2014/main" id="{33B86DB7-3F98-424F-9F02-792D7B1E89D5}"/>
                  </a:ext>
                </a:extLst>
              </p:cNvPr>
              <p:cNvCxnSpPr>
                <a:cxnSpLocks noChangeAspect="1" noChangeShapeType="1"/>
                <a:stCxn id="547" idx="3"/>
                <a:endCxn id="54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9" name="AutoShape 353">
                <a:extLst>
                  <a:ext uri="{FF2B5EF4-FFF2-40B4-BE49-F238E27FC236}">
                    <a16:creationId xmlns:a16="http://schemas.microsoft.com/office/drawing/2014/main" id="{1084CD1F-FAA8-44AC-9A33-DED539D5ECCE}"/>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0" name="AutoShape 354">
                <a:extLst>
                  <a:ext uri="{FF2B5EF4-FFF2-40B4-BE49-F238E27FC236}">
                    <a16:creationId xmlns:a16="http://schemas.microsoft.com/office/drawing/2014/main" id="{876247CD-2471-4E43-B549-CCB27C3E0E5E}"/>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1" name="AutoShape 355">
                <a:extLst>
                  <a:ext uri="{FF2B5EF4-FFF2-40B4-BE49-F238E27FC236}">
                    <a16:creationId xmlns:a16="http://schemas.microsoft.com/office/drawing/2014/main" id="{9E144BFC-56BA-4B90-A5C6-E1E4BF9E085A}"/>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2" name="AutoShape 356">
                <a:extLst>
                  <a:ext uri="{FF2B5EF4-FFF2-40B4-BE49-F238E27FC236}">
                    <a16:creationId xmlns:a16="http://schemas.microsoft.com/office/drawing/2014/main" id="{00A61FA7-26FB-456B-9C5C-796CFD5F2F8F}"/>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3" name="AutoShape 357">
                <a:extLst>
                  <a:ext uri="{FF2B5EF4-FFF2-40B4-BE49-F238E27FC236}">
                    <a16:creationId xmlns:a16="http://schemas.microsoft.com/office/drawing/2014/main" id="{9CDFFADD-7D23-49CD-B51E-8DF4CC9557E8}"/>
                  </a:ext>
                </a:extLst>
              </p:cNvPr>
              <p:cNvCxnSpPr>
                <a:cxnSpLocks noChangeAspect="1" noChangeShapeType="1"/>
                <a:stCxn id="540" idx="3"/>
                <a:endCxn id="54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4" name="AutoShape 358">
                <a:extLst>
                  <a:ext uri="{FF2B5EF4-FFF2-40B4-BE49-F238E27FC236}">
                    <a16:creationId xmlns:a16="http://schemas.microsoft.com/office/drawing/2014/main" id="{0076CE91-A59F-4F2B-905A-402D7CA0BDC6}"/>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5" name="AutoShape 359">
                <a:extLst>
                  <a:ext uri="{FF2B5EF4-FFF2-40B4-BE49-F238E27FC236}">
                    <a16:creationId xmlns:a16="http://schemas.microsoft.com/office/drawing/2014/main" id="{C9E34A83-C6E4-4143-B3A7-FD9FEB660791}"/>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6" name="AutoShape 360">
                <a:extLst>
                  <a:ext uri="{FF2B5EF4-FFF2-40B4-BE49-F238E27FC236}">
                    <a16:creationId xmlns:a16="http://schemas.microsoft.com/office/drawing/2014/main" id="{928E196C-36FB-4F1D-BA39-DC8E09C43552}"/>
                  </a:ext>
                </a:extLst>
              </p:cNvPr>
              <p:cNvCxnSpPr>
                <a:cxnSpLocks noChangeAspect="1" noChangeShapeType="1"/>
                <a:stCxn id="547" idx="1"/>
                <a:endCxn id="54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7" name="AutoShape 361">
                <a:extLst>
                  <a:ext uri="{FF2B5EF4-FFF2-40B4-BE49-F238E27FC236}">
                    <a16:creationId xmlns:a16="http://schemas.microsoft.com/office/drawing/2014/main" id="{4E128758-837D-4F60-AFB3-B4F2BC3443A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8" name="AutoShape 362">
                <a:extLst>
                  <a:ext uri="{FF2B5EF4-FFF2-40B4-BE49-F238E27FC236}">
                    <a16:creationId xmlns:a16="http://schemas.microsoft.com/office/drawing/2014/main" id="{7D6A59BE-E3A4-4F03-819F-E84EF0A5F40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9" name="AutoShape 363">
                <a:extLst>
                  <a:ext uri="{FF2B5EF4-FFF2-40B4-BE49-F238E27FC236}">
                    <a16:creationId xmlns:a16="http://schemas.microsoft.com/office/drawing/2014/main" id="{00EC7290-90F7-45F9-B92F-C5B07236B318}"/>
                  </a:ext>
                </a:extLst>
              </p:cNvPr>
              <p:cNvCxnSpPr>
                <a:cxnSpLocks noChangeAspect="1" noChangeShapeType="1"/>
                <a:stCxn id="540" idx="1"/>
                <a:endCxn id="54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0" name="Line 364">
                <a:extLst>
                  <a:ext uri="{FF2B5EF4-FFF2-40B4-BE49-F238E27FC236}">
                    <a16:creationId xmlns:a16="http://schemas.microsoft.com/office/drawing/2014/main" id="{EB292B5C-5018-451F-A6C5-EA9C14457F4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1" name="Line 365">
                <a:extLst>
                  <a:ext uri="{FF2B5EF4-FFF2-40B4-BE49-F238E27FC236}">
                    <a16:creationId xmlns:a16="http://schemas.microsoft.com/office/drawing/2014/main" id="{2B484D3C-5020-43B1-B14F-F93922887E0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2" name="Line 366">
                <a:extLst>
                  <a:ext uri="{FF2B5EF4-FFF2-40B4-BE49-F238E27FC236}">
                    <a16:creationId xmlns:a16="http://schemas.microsoft.com/office/drawing/2014/main" id="{3D5BB346-5630-45F9-AFEC-8BA577E47DC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3" name="Line 367">
                <a:extLst>
                  <a:ext uri="{FF2B5EF4-FFF2-40B4-BE49-F238E27FC236}">
                    <a16:creationId xmlns:a16="http://schemas.microsoft.com/office/drawing/2014/main" id="{893DD666-1D9D-40A1-9A8C-049D09F4386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4" name="Line 368">
                <a:extLst>
                  <a:ext uri="{FF2B5EF4-FFF2-40B4-BE49-F238E27FC236}">
                    <a16:creationId xmlns:a16="http://schemas.microsoft.com/office/drawing/2014/main" id="{1A505E2C-AFEC-444E-9120-764153842D6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5" name="Line 369">
                <a:extLst>
                  <a:ext uri="{FF2B5EF4-FFF2-40B4-BE49-F238E27FC236}">
                    <a16:creationId xmlns:a16="http://schemas.microsoft.com/office/drawing/2014/main" id="{1C02992C-B37B-4BBE-8793-1CC35C3811C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6" name="Line 370">
                <a:extLst>
                  <a:ext uri="{FF2B5EF4-FFF2-40B4-BE49-F238E27FC236}">
                    <a16:creationId xmlns:a16="http://schemas.microsoft.com/office/drawing/2014/main" id="{4384693E-659A-4E1A-96CD-DC831454D56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7" name="Line 371">
                <a:extLst>
                  <a:ext uri="{FF2B5EF4-FFF2-40B4-BE49-F238E27FC236}">
                    <a16:creationId xmlns:a16="http://schemas.microsoft.com/office/drawing/2014/main" id="{02E31DC8-ABC0-4E69-9AE6-03A4461D69D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8" name="Line 372">
                <a:extLst>
                  <a:ext uri="{FF2B5EF4-FFF2-40B4-BE49-F238E27FC236}">
                    <a16:creationId xmlns:a16="http://schemas.microsoft.com/office/drawing/2014/main" id="{BCAD0D17-3720-4E00-B8CE-7E386638247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9" name="Line 373">
                <a:extLst>
                  <a:ext uri="{FF2B5EF4-FFF2-40B4-BE49-F238E27FC236}">
                    <a16:creationId xmlns:a16="http://schemas.microsoft.com/office/drawing/2014/main" id="{3C087E07-9469-4508-9872-06FAEC3F66F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0" name="Line 374">
                <a:extLst>
                  <a:ext uri="{FF2B5EF4-FFF2-40B4-BE49-F238E27FC236}">
                    <a16:creationId xmlns:a16="http://schemas.microsoft.com/office/drawing/2014/main" id="{B20CA12F-34A7-4FA8-B50B-52BE1831CB7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1" name="Line 375">
                <a:extLst>
                  <a:ext uri="{FF2B5EF4-FFF2-40B4-BE49-F238E27FC236}">
                    <a16:creationId xmlns:a16="http://schemas.microsoft.com/office/drawing/2014/main" id="{904B4D9B-DDC3-46B4-A4DF-6B37374DB37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2" name="Line 376">
                <a:extLst>
                  <a:ext uri="{FF2B5EF4-FFF2-40B4-BE49-F238E27FC236}">
                    <a16:creationId xmlns:a16="http://schemas.microsoft.com/office/drawing/2014/main" id="{D9D50580-5E43-41B7-93B4-1F5AD77B22A3}"/>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3" name="Line 377">
                <a:extLst>
                  <a:ext uri="{FF2B5EF4-FFF2-40B4-BE49-F238E27FC236}">
                    <a16:creationId xmlns:a16="http://schemas.microsoft.com/office/drawing/2014/main" id="{0FF25498-DD75-43E6-A798-AF0DF8FA852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4" name="Oval 378">
                <a:extLst>
                  <a:ext uri="{FF2B5EF4-FFF2-40B4-BE49-F238E27FC236}">
                    <a16:creationId xmlns:a16="http://schemas.microsoft.com/office/drawing/2014/main" id="{28B9C440-E1E1-4586-BBA9-CF7907B037F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5" name="Oval 379">
                <a:extLst>
                  <a:ext uri="{FF2B5EF4-FFF2-40B4-BE49-F238E27FC236}">
                    <a16:creationId xmlns:a16="http://schemas.microsoft.com/office/drawing/2014/main" id="{5FF1111F-5B1C-409A-ABA2-FCF432683C2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6" name="Oval 380">
                <a:extLst>
                  <a:ext uri="{FF2B5EF4-FFF2-40B4-BE49-F238E27FC236}">
                    <a16:creationId xmlns:a16="http://schemas.microsoft.com/office/drawing/2014/main" id="{24E5C027-4DA0-4BB6-B8E4-EF9E5B9A9F5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7" name="Oval 381">
                <a:extLst>
                  <a:ext uri="{FF2B5EF4-FFF2-40B4-BE49-F238E27FC236}">
                    <a16:creationId xmlns:a16="http://schemas.microsoft.com/office/drawing/2014/main" id="{E442E4C2-E89B-477F-83CD-0AE83870173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8" name="Oval 382">
                <a:extLst>
                  <a:ext uri="{FF2B5EF4-FFF2-40B4-BE49-F238E27FC236}">
                    <a16:creationId xmlns:a16="http://schemas.microsoft.com/office/drawing/2014/main" id="{FED06BA7-A510-4DFA-8CCF-1CC3ADF2921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9" name="Oval 383">
                <a:extLst>
                  <a:ext uri="{FF2B5EF4-FFF2-40B4-BE49-F238E27FC236}">
                    <a16:creationId xmlns:a16="http://schemas.microsoft.com/office/drawing/2014/main" id="{B4212700-9D2E-4D17-9FD5-7592E789175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0" name="Oval 384">
                <a:extLst>
                  <a:ext uri="{FF2B5EF4-FFF2-40B4-BE49-F238E27FC236}">
                    <a16:creationId xmlns:a16="http://schemas.microsoft.com/office/drawing/2014/main" id="{A06EBC01-DF57-4CDE-903D-8D2D727E181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1" name="Oval 385">
                <a:extLst>
                  <a:ext uri="{FF2B5EF4-FFF2-40B4-BE49-F238E27FC236}">
                    <a16:creationId xmlns:a16="http://schemas.microsoft.com/office/drawing/2014/main" id="{B0E172E3-C9ED-4532-B4E4-C3330539B52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2" name="Oval 386">
                <a:extLst>
                  <a:ext uri="{FF2B5EF4-FFF2-40B4-BE49-F238E27FC236}">
                    <a16:creationId xmlns:a16="http://schemas.microsoft.com/office/drawing/2014/main" id="{6C71B106-419B-4E56-B52A-F97CB229357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3" name="Oval 387">
                <a:extLst>
                  <a:ext uri="{FF2B5EF4-FFF2-40B4-BE49-F238E27FC236}">
                    <a16:creationId xmlns:a16="http://schemas.microsoft.com/office/drawing/2014/main" id="{1586A70E-E4E8-492B-BA6E-4295E7C9FD4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4" name="Line 388">
                <a:extLst>
                  <a:ext uri="{FF2B5EF4-FFF2-40B4-BE49-F238E27FC236}">
                    <a16:creationId xmlns:a16="http://schemas.microsoft.com/office/drawing/2014/main" id="{5A2EF436-D480-41F7-85EF-17810BFDA12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389">
                <a:extLst>
                  <a:ext uri="{FF2B5EF4-FFF2-40B4-BE49-F238E27FC236}">
                    <a16:creationId xmlns:a16="http://schemas.microsoft.com/office/drawing/2014/main" id="{F23717CC-8381-48A5-8A1F-68BFC2C830A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Text Box 391">
                <a:extLst>
                  <a:ext uri="{FF2B5EF4-FFF2-40B4-BE49-F238E27FC236}">
                    <a16:creationId xmlns:a16="http://schemas.microsoft.com/office/drawing/2014/main" id="{3BEEB2B0-C4E2-455F-8F47-8CCAB8FBB41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87" name="Text Box 392">
                <a:extLst>
                  <a:ext uri="{FF2B5EF4-FFF2-40B4-BE49-F238E27FC236}">
                    <a16:creationId xmlns:a16="http://schemas.microsoft.com/office/drawing/2014/main" id="{9860638E-7CBC-4A7B-A2E4-0AEB593A974B}"/>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88" name="Text Box 393">
                <a:extLst>
                  <a:ext uri="{FF2B5EF4-FFF2-40B4-BE49-F238E27FC236}">
                    <a16:creationId xmlns:a16="http://schemas.microsoft.com/office/drawing/2014/main" id="{CBDF1563-384D-43EF-8291-AB245EA0A26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89" name="Text Box 394">
                <a:extLst>
                  <a:ext uri="{FF2B5EF4-FFF2-40B4-BE49-F238E27FC236}">
                    <a16:creationId xmlns:a16="http://schemas.microsoft.com/office/drawing/2014/main" id="{26529352-F954-472D-BD38-29F2E221D4E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90" name="Text Box 395">
                <a:extLst>
                  <a:ext uri="{FF2B5EF4-FFF2-40B4-BE49-F238E27FC236}">
                    <a16:creationId xmlns:a16="http://schemas.microsoft.com/office/drawing/2014/main" id="{E95CB853-D39C-43F7-BBDB-5948F483921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591" name="Arc 396">
                <a:extLst>
                  <a:ext uri="{FF2B5EF4-FFF2-40B4-BE49-F238E27FC236}">
                    <a16:creationId xmlns:a16="http://schemas.microsoft.com/office/drawing/2014/main" id="{49CC1142-7BC0-4C60-950B-4B2C00DBAC0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1695910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You will see that all of the common Rh antigens are expressed, and that one red cell sample expresses the K antigen, that at least one red cell sample is </a:t>
            </a:r>
            <a:r>
              <a:rPr lang="en-GB" b="1" dirty="0" err="1">
                <a:latin typeface="Verdana" panose="020B0604030504040204" pitchFamily="34" charset="0"/>
                <a:ea typeface="Verdana" panose="020B0604030504040204" pitchFamily="34" charset="0"/>
              </a:rPr>
              <a:t>Jk</a:t>
            </a:r>
            <a:r>
              <a:rPr lang="en-GB" b="1" dirty="0">
                <a:latin typeface="Verdana" panose="020B0604030504040204" pitchFamily="34" charset="0"/>
                <a:ea typeface="Verdana" panose="020B0604030504040204" pitchFamily="34" charset="0"/>
              </a:rPr>
              <a:t>(</a:t>
            </a:r>
            <a:r>
              <a:rPr lang="en-GB" b="1" dirty="0" err="1">
                <a:latin typeface="Verdana" panose="020B0604030504040204" pitchFamily="34" charset="0"/>
                <a:ea typeface="Verdana" panose="020B0604030504040204" pitchFamily="34" charset="0"/>
              </a:rPr>
              <a:t>a+b</a:t>
            </a:r>
            <a:r>
              <a:rPr lang="en-GB" b="1" dirty="0">
                <a:latin typeface="Verdana" panose="020B0604030504040204" pitchFamily="34" charset="0"/>
                <a:ea typeface="Verdana" panose="020B0604030504040204" pitchFamily="34" charset="0"/>
              </a:rPr>
              <a:t>-) and that at least one red cell sample is       </a:t>
            </a:r>
            <a:r>
              <a:rPr lang="en-GB" b="1" dirty="0" err="1">
                <a:latin typeface="Verdana" panose="020B0604030504040204" pitchFamily="34" charset="0"/>
                <a:ea typeface="Verdana" panose="020B0604030504040204" pitchFamily="34" charset="0"/>
              </a:rPr>
              <a:t>Jk</a:t>
            </a:r>
            <a:r>
              <a:rPr lang="en-GB" b="1" dirty="0">
                <a:latin typeface="Verdana" panose="020B0604030504040204" pitchFamily="34" charset="0"/>
                <a:ea typeface="Verdana" panose="020B0604030504040204" pitchFamily="34" charset="0"/>
              </a:rPr>
              <a:t>(a-b+).</a:t>
            </a:r>
          </a:p>
        </p:txBody>
      </p:sp>
      <p:grpSp>
        <p:nvGrpSpPr>
          <p:cNvPr id="3" name="Group 2">
            <a:extLst>
              <a:ext uri="{FF2B5EF4-FFF2-40B4-BE49-F238E27FC236}">
                <a16:creationId xmlns:a16="http://schemas.microsoft.com/office/drawing/2014/main" id="{3904DA13-2C7D-4303-878C-505ED25462B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2B5D3C5-EF58-418C-88F5-88442661306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DE6C6E5-4F98-4F70-9070-563FE13C670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EA1EAFB2-AA43-4C41-B083-8D28F50541E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2631265-A27C-43CA-9A24-46734CB065C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D509CCE-532C-4F7E-8EC6-CEA6AF1A65D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48CBF70-9D3F-497C-891E-951A2CE018D9}"/>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293EE73-14F6-497B-BCCC-CC535B77F63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4AEAF82-4DA1-4514-9906-379E990BF6D9}"/>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2D4CC510-F544-41DE-8F9E-67678EE7A29F}"/>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5993D4D-7285-4E62-BEB9-A19DD4516FA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C1717C5-39E4-4334-AA4A-E0825ECD1E1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9C229E4-5F03-49C3-80CD-0EE1A601EBF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F3A23A8-5D93-4C5A-9CF7-4786F1833C5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46C4BE8-D40D-4C0C-A446-B636D994EC9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3F1480D2-21C6-4C4D-BDDF-97F056790B5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C1DB617-946C-4373-9A6C-6C991747248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763063B-4AF1-4B6E-BF0F-1F7A349AA09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4985FC8-15F6-4BFB-A358-026C289564F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3ECB629-4762-464E-9EA1-3A8D030CFD3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6283008-F94C-4AC6-A3C9-43418AA7278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379BA39-02D6-4520-AA1F-B76B97FC885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DB9E5E6-DA90-457B-BAF3-2EF42D8758B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C652BAC-172B-45EA-8FB8-A39F7EBBB14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AAF0EE3-80DC-4364-A407-A41B677AC82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9412B48-68AB-466C-9626-85917242D25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7317A2A-921C-4F40-82DF-92C2FBF7CFE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7DBDFCB-AE53-435C-9EB9-CAD29ACA83DA}"/>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9FB7C96-C538-4022-A5C9-EF47D9A9CD3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9CC63E4-450C-4AB8-BDA7-2F2B9CF39AB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243C43F-CDF1-41E0-AB71-4E151528A0E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C11FDC63-5BF5-430E-80A7-4317F60453B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3D699DD-2D58-4B37-AF2B-E76A1D7EBBF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0AC018C-2BC6-4DFD-82E7-E9D2B3E831C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C69215A-9C2C-4345-9682-89CF640896A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AD3E339-4401-4140-B405-A08E2886599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FF823C9-D55A-4C80-BEC9-0CD84D56B04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2AFB34A-791B-409E-9311-47B95E3A254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86B55C3-2CC0-4708-8A98-9B8B48D3A77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614FDD0-7F2F-4EF6-ADC6-4EAB06F17FB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6D01BF6-4D5A-405D-92DF-AD532B56867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88708157-1BA1-4ABC-B091-8042DD6F582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6C0BC0F-0330-42DB-B815-BAF20AD1EF4E}"/>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598F84DF-BB66-4D1A-AB1F-9D1BE33D50A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2210260-3910-4D7B-8B31-75485658930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9A31F4D-E4DD-4F6E-9E19-7AF872228D0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30B9264-189D-4EB6-BC35-BF2755193E5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AE7F474-B54A-404C-A169-8889958EDA3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CA671DDE-D802-49F5-B1A6-FC2F10FFFE6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452B6EA-EAB7-421F-9318-29ADD6176BC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734BB1E-A841-46C1-AA33-43AD771837E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777A2A5-570B-4C4C-B32E-B1483A05874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40EC98D-AAD1-4DFE-9587-687548D47D3F}"/>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7F23F65-AD09-42FB-B4A1-1F0D7EC964D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AA0B6F7E-C789-49E7-BC4C-070770E8F96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D5F7427-61A2-4DD1-876E-C967A3E4206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E31152A-E762-4FEC-811E-E80977FCB94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53AB1513-B467-41D6-824A-23172882618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350DAF9F-541F-4702-97DC-A224C16E726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919D79A7-0E1E-4A97-B085-FD064AD5AB0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1DDE00D-200E-4E8B-B7B6-BD4A181F943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C17CAD0F-6513-4364-9239-9D5F14AA0953}"/>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97576741-D7B7-4C08-8D3B-089306930C3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FF514D0B-CA89-4929-A09F-78B8A345C6F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B303D63-6202-47C4-9FE7-249E6E779897}"/>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86CC152-C7DD-4650-9853-CE6F401E766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283B8DC-ED2B-4E3F-A887-284FA5F4452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8DBC7AD-23ED-4AC0-89C5-19549104F30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272E824-31EA-42D8-8E45-74045545944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51B4C25-EAB5-42EE-B8A0-840B3A73B1B1}"/>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2548E3B-D8DB-49ED-B863-577DA83D4FC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72BAB07-F4BE-44B1-ACFB-2A99A56724E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65E2149-E4B6-40F5-BCEB-D6F404B621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68CDDDA-55D1-4906-98B4-7899BD71CF3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A6F9C5F3-A838-4D0D-B2EA-85BA3441C36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A167B2B-7689-4189-A207-32D8F9C1CCE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462E3618-8185-45E2-9B7B-CDA9A675BD2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93A45EAB-2A23-424B-A92B-21638C2C37D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3B1D32E-B6E5-4ABC-B3C5-38F6D931D857}"/>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7F2E3A85-A501-4F2A-96C4-DC438EC77E4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E9032B4-32D6-46F3-ABF4-418C7AECBF6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D33E33E-C6BD-4787-BF38-4A0EBAE5DA4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989417D-24D1-4A4B-83CA-CF0DC6060F8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201598AA-DF42-48FC-9A14-95E4EBCC138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436EC35-CC1A-4B58-804D-4FB98C2E099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9C65855-4978-47B9-ACCB-9289E5A7997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D73AC8C2-854B-47A4-A33C-27AB18976DE7}"/>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68FC4E51-453F-464D-BB20-6BA683BF64E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3A107C2-A913-4D7C-B4D5-8B8AC963908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D38F0FE-9B18-4915-B014-BB95FC2726B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A4BA83B-7802-4D41-99A3-5F03B679C609}"/>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7E80E8F-4033-4D4B-8375-5BFFB6F3D66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711A25F-EAAB-4FA4-A881-8DFAB5FF4A9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28B14FA-8F64-4A7C-B3A1-A6B21F218A6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C0DF208-DB63-40BF-ABD9-A2BAE4A96F5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1173EA3-A120-4AD5-B426-4CD4D65E093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2183768D-2167-49AA-ACE7-64E4B9D9ACC4}"/>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E4E9E3B9-984B-4FB1-9823-56189C1752B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9992F09-1FE1-4383-81C4-83CBEFA9255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FFBBDBD-117A-475F-9C3E-905716DE915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7269CA2D-AC2F-4F88-A2FA-106ACE7DF7A8}"/>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DB08CD90-FCE1-42C0-B1E9-3A5FA63DD24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B7EFC2D-2891-4B3C-A836-3148BC3F41F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07A87580-CB21-496C-8839-860E4758A70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AE9E716-7B68-4299-9D09-DAE44EF0EAF3}"/>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08515F7-CB88-478F-BD61-94D92A0409A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8681E09-7496-4A45-80F8-66C98890B1C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EA2FBE01-E6D0-45AB-9CA9-7EC32CB7857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C7218F1-A1F7-4FBA-A3DB-F9F95EAF1DAD}"/>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69DF2E2-4A2E-46AC-AF29-36590E47FB8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C7A9A38-2482-45B8-B80C-0E56809B438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E296BCB0-9ABE-422B-92AA-236D7748652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3A408AC-C5AE-4C44-B278-AFF5425BCB0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8399B64-FC5C-411D-993E-4CB065286CF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4257C8B-4897-4AEF-B524-B07CBF569F9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A5E3B20-BCE2-4563-8B8E-84CEB0C7EE5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04E7A93-71C4-423E-9BCC-BFAA234A61E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DB74D62-80AC-4720-8427-A3B6B0832C6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16A6EF42-FBB7-40EC-867F-83D4C4DD91B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9276301-F12B-4C82-AC72-1A1875689DA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00D3D8B1-F383-4BE2-9D4B-69CF3C36E06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EC704D8-0AD0-43B4-8FE9-A85181B704D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C50F913-736D-44A7-817C-DF22287E07E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0D8FEE8-991F-4992-9565-BBBEBB6E217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BCF5D36-24C6-4227-BAEB-0C275D7B92E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AB2BB90B-2B09-4727-89E6-E73324B963A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B37EC7F-D372-443E-8757-7B26CE59063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BB844434-A94A-47D0-AFDE-751E556F64A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91E9B42-56DF-4783-BBC3-0A2AA723C30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986D246-30D6-4A35-91EC-0CA8DF1F896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317FE3D-D613-4AE6-B0A2-ADF6BD1B857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4F478F18-948E-4ADE-B6D6-51BF4A3DA94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1A93914-49DD-4170-80A6-E00F19CA1C16}"/>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13A85015-C274-4851-8122-428EC5E2B6E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E698340-AA8C-4B76-AEB9-E353AD79399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F9A7ABC-62E6-4B00-B9C8-91A8C262762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EA3A0B5D-0353-46B9-B088-F2A972D5414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582EE5F-3E14-49F2-B337-A54A595E1D4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22FD9AA-4C9A-4302-A234-44BBA52532C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E80E3D0-8DC1-4C0B-BB01-6FCE279C35B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4116943-5636-41B4-80BE-8338F15D3EC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256F4DF-539E-4253-86D8-FD9C1C8AD74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699BDA97-FC30-4ABA-A3C2-3D5BA3B3BF22}"/>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F178E3E-7760-4A47-A5A6-DBFD383388A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0AACB275-D259-4CE1-8328-392C70722F9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6880B48-8A29-4CE0-BAE7-E83B647DD78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8D63BF3-67A3-4B5E-939A-1C05CB7FE1B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BDDA21B-638C-4C3A-AF6D-E4272023692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9CDE49A-C083-489B-AEA4-ADE015FC4C7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ABD9C08F-5D57-4388-A390-D13DDE41972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7CF5A4C-0C2F-4EEE-B097-E500639E751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12405DE-98EB-4358-A7A6-218A482B473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9F39729-BEC8-43A3-91EA-0600CC543E4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EDF6E910-8010-414D-9DDC-3D0C9B27D7F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16D46639-0C87-4C0F-B71D-4E54341163A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7AA921C-31F0-46F4-BCAF-8B73E09FFD1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7DC0854-966E-48CC-880D-356D2A86BBC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5D98675-E411-4784-A7A0-46D99C67EDE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07779B3-D9F6-478D-AE50-30AEF2F53C0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D3D4413-C906-4ABE-91F6-7CF8E71973D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FF25DBA-A976-41CE-8AFA-0BF054393A5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638A5FC2-701E-47EB-9A39-DD50D936F85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D3ECE1A-F271-420E-8933-33A7B6D99FF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FB808CC1-8784-4C96-AA78-EF85256B5CC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38250EF-62BE-49A5-ACA8-063445EDCEA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49D1BF7-A56E-4352-AE25-A6F6880C337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5D71C09-5098-43A7-89B5-A56B9C3D461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FB6FBF6A-62F2-47F3-B931-91CEB153C67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0447367-AB60-4D49-93A3-FB6873B9A5A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8C89987-754B-43D5-8434-F1B92B4D86C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C50785F9-733F-4EBD-9F7F-D7D5C597F71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16CF6F4C-AD40-498A-A576-2CAB6CD4517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E94E865-C8FB-4AB3-A3D9-1A0D840765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A6B26A4-BC27-4610-9D45-51F8B66B957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04F9376-E65E-4184-852F-801A7DFD0A8E}"/>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E015577A-55A7-4A42-AF77-90461421014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BF568FF-3008-4730-A444-AF34A639FBA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1D8EF00-4A89-41B5-AEB1-709C3D5FC08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D78DC37-BE1D-45C3-BE53-EF4267293DE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5474892A-29D9-45FE-AFD7-D74B7AFCFD4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C40F27C-A074-45E9-8AF7-DF4A988D0A9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A562D39-EE8B-49F9-9962-706A4F1AA70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399151F7-2A14-46E9-A7B8-34CD54248344}"/>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21E5E21-259C-4F42-9F12-ED06294A42F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3F8709C1-87FF-46B5-9774-3D405C2B21D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611C1FF-9AC8-407C-80DC-B1FD500E860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9AE4879-282F-477E-A597-8F3B38302A6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BFC5E76-069F-4342-AF65-3468488A4AB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1A9C476-6671-4648-A51F-BB83BFA24E1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79C8371-5EF1-4E3E-B404-0A71B985E1D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E7190F6-A32C-4484-98BC-D5FE3D2F31D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705DA1C3-8E1E-48DA-B508-0E7BC42945D8}"/>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6A7FACBB-D3A2-4DCB-B29B-7696F1E7149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7049DB81-F74E-473F-9AC6-DB7BF114EA7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9365DF6-E697-4618-A20E-7C13780A428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984EB66B-2954-4BC8-900F-F2BC2307F9E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D2E29AE-49FC-49F4-8A70-F6989FBEDE65}"/>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D0EC4213-0C78-4ED7-9033-EBE2001E779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E2923AB-C3A6-4D27-AB4C-224E6E5BC72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01EE9225-4E94-4F90-81BE-CDB43103239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70F89C6-FDE1-4BF7-823E-4CAE8361468C}"/>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DE52258-8E1D-4574-9698-284C84CB213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BD0A7CE-0151-4F7A-8C3F-04C52E5C11C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BC3AB9F0-8E1D-41C4-BC62-EC830E43A01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2EFB48F-D064-4058-A9EA-B1B2B8BF877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7833AE4-3FD0-4382-9D71-F3C291490B1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DED1982-9574-4281-AD0C-2C67E0FAB6D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0DA15A6-256D-4BD6-9873-C26D1FDD89E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CB1FA07-3473-4172-93A7-E1ED47516DB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DF3FA65-BD89-4614-B285-44D43D1DF1AA}"/>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D5C980A-E71D-4DFD-A887-9F5D5820847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FD10362A-D238-46EA-A0D3-1F969C22503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7B3317C-2C72-431E-992A-F754FF83376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93A4BB2E-3460-43B2-97B1-87C6C999FCE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14F514D-C7D7-45B0-871E-8356C58D3EF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634C766-33E5-4471-B1DC-A5299D3A6B4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FCE4AB3-F711-4B09-9EE2-5A25B9F4FCE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58ADAF5-1DF4-427D-A154-26F7BC6829B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0D1DA23-9D08-409F-BACC-FA0433198EC5}"/>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31B86275-39B6-4ED2-B40C-E522F99C9E02}"/>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8B904DE-9EFF-4DD8-A0C1-879A0EF27B3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13186A2-6EA8-41EF-83A1-84189DDB85F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8CDCBE3-D529-4314-8D62-EFD34DC638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F294F87-81D2-4ACD-A5BF-1077482362B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210887B-6801-41DE-9240-F10DE5FC9B5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F2B03BEE-04EB-4D4E-AAC5-0B90F4D4800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461686C-87E0-4AC1-844D-38D7E3D2966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59FA323-19CA-469D-9F3D-191845AAAE9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375CF1C-CF3A-429E-A361-1B8B96DE857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59F1DAA-7D56-48CD-A1A9-84FD23526199}"/>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A4686A9-381E-471F-A1E5-FC73D56B462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08471B2-F312-4642-AA03-CBDFC9C4C0B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F7AE54B-82EB-4B6C-A317-360335FC1B1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05B9BBA9-A1E6-4EC4-AB8D-332B7031940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3682140-B7C5-4DA8-8867-3E4FDED28BC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68E948D-1255-4068-9D5E-34B6DBA0402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AD6E2B5-FF0A-45B9-901A-DB624C63DA1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1313FEE-02C5-47CB-9A0D-E57C600DBEF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00C722E-27D9-45AB-A20C-94CFBC24D1A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A2E20D8-27F0-4FB2-975F-16962F20A04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09E0A01-1B8D-4B60-BF11-373D5B16A2F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3A30499-ED4F-480C-AC51-06F38E4B661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86F3E65-841C-4F25-8B76-F46FF8640B6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D31AC29-42A4-4C8B-9A2A-F60E1375885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A335865-AEAB-4596-99E3-8217BC18F36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D0D4735-7C06-4048-A71C-7198731BFEE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27472B3-FB1A-45DD-A8D2-4B5E0E013F8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E312DE8-2B2A-4D14-A9E8-4BF8AEDB13D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92722D19-5F44-44FE-94B4-F7A10D31289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95507E69-5DE2-4AB4-8776-69B60BB0C37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67BA3EA-4B00-4351-B590-3A7B3FE4478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5E314B2-93FE-4F69-9F5F-299BFC0FF7B6}"/>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05AAE54-DCD7-45C0-83E6-348A6C78D82F}"/>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DC9748A-98D4-4550-A0EA-5226A0291C2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04D3327-AC92-416B-9264-D215404EE0D1}"/>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9DDD5217-C38D-4CEF-94B5-4B87F89A62A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39EAC87-F364-4B20-8ACA-632587BE978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25C19E2-DCD4-46AF-9767-7079343EE11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87F94B2-9A4B-466C-9DA3-AE4616DD9C5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A27E8E81-BC2A-41A7-A062-25E873053C8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796C7D16-39B1-4371-8048-28961B989AB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617BADC-3458-4A10-9CBA-AE1B85890F5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CD3DE3E-76B7-4812-BBEA-4B76336A31B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ADE2D1E-1F46-456F-8700-3BEC6DAE37F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8AACC9D8-8A10-4CFD-9D95-3518F869FC7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0E6A90E-6637-4082-B033-D911782EC56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46B259D-ED8E-4A8A-B618-6EF3E440A96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6B83873-7037-49E8-B790-3DEBFB2AC52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12BB0AB3-B34D-4099-9556-8607A4A2137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3109E788-BA84-4D4D-9C1B-7C207CBE09F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9BDCD55A-5DA4-414E-B9AA-89BEB2C09C5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0E9696E-B891-4D05-98F6-2B0CA9A1E98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094C0D8-1E5D-4748-BEAB-8A3C41841B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746AC42-4FE4-414F-888B-C9C5E146DB7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9757179-B351-44A4-B0EC-EC3091A430C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2326FA2-E65A-431B-A652-0A74E0C7A18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CB0585A-2CBB-46DE-9873-32F7DBA1A4F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CEC8E4D-631E-4C61-B25A-FC4B7E93B3E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86CB66FE-362E-4AB0-80F9-E5771D67FE2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FC93279-E2A1-47B7-9F13-05C40DD2389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64C1FD6-BC48-4D4B-BFE3-CA167EA9691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58DE43C-AB7A-437F-B077-99377BD14B5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693DBD6-42C1-4E05-9069-6C9AF1BC7AC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26BB37B-20D7-4E8A-95F4-6F7B5263CC6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60F5B1C-8F49-4FEC-B152-9FA71E3944F9}"/>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D29B8ECE-1512-41A1-AAA1-6F40AA23390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9E32F1C4-2E44-4E3E-A5FB-EDBF3F3BD2E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3F3FF57-A78A-492B-A25E-1A4856FF5D6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C623A65-1A45-4113-9A7F-3A58BA442D9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6750329B-62DD-4BE4-A82A-EBDBF67DFB6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EFAFEBA-21AB-4860-B652-2C2C7F6A568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87C73F2-F0D0-46A3-A9FB-FFBF00E0E1B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70261A7-9C78-4C33-851B-6AD4E46D338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58D360F2-34E6-4546-B737-689B858E72E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9D107305-80AB-460E-9639-67235BE6C7E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A53194AC-06EE-410B-A76F-BAAB5C3CAFA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FFB84A4-4C05-47B3-B2D9-AA5929E5542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63FE7FA3-2ED2-4675-9B95-4DADDBA51AE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D647073-7D58-4CE6-BDE7-E23E56ABF18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7DE74BC-630E-4C63-8BD9-F6FBDDEB5CD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68C770B-2FEA-452E-A40F-D0DF3A777583}"/>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B6C975D-66E0-4B39-A960-445F46991BFD}"/>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9C3B33A-5922-4F5C-A26A-B0129D9F3CB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AFE3CC02-26B6-403D-A481-1C053F483DD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885A08D-244E-4045-9273-5789886DDB2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8E9070D-7369-4C1E-8679-58A3769A3B2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58B97F0-5ABE-4E88-9B50-0C283505DE2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405181A-2310-4DF7-8EC3-9CB38354F3D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09F7367-18FD-4D97-9A70-641E432BB41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1E7E384-9C4F-44E5-B381-6C81658A71F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7F5D5893-B1B0-44D4-B856-DE904A3F30D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DFA5413-FD4D-496F-A2C5-B5E2D004DCC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B4C7697-ABD4-4796-999A-902F188E605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7718133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As the red cells are papain-treated, the M, N, S, s, </a:t>
            </a:r>
            <a:r>
              <a:rPr lang="en-GB" b="1" dirty="0" err="1">
                <a:latin typeface="Verdana" panose="020B0604030504040204" pitchFamily="34" charset="0"/>
                <a:ea typeface="Verdana" panose="020B0604030504040204" pitchFamily="34" charset="0"/>
              </a:rPr>
              <a:t>Fy</a:t>
            </a:r>
            <a:r>
              <a:rPr lang="en-GB" b="1" dirty="0">
                <a:latin typeface="Verdana" panose="020B0604030504040204" pitchFamily="34" charset="0"/>
                <a:ea typeface="Verdana" panose="020B0604030504040204" pitchFamily="34" charset="0"/>
              </a:rPr>
              <a:t>(a) and </a:t>
            </a:r>
            <a:r>
              <a:rPr lang="en-GB" b="1" dirty="0" err="1">
                <a:latin typeface="Verdana" panose="020B0604030504040204" pitchFamily="34" charset="0"/>
                <a:ea typeface="Verdana" panose="020B0604030504040204" pitchFamily="34" charset="0"/>
              </a:rPr>
              <a:t>Fy</a:t>
            </a:r>
            <a:r>
              <a:rPr lang="en-GB" b="1" dirty="0">
                <a:latin typeface="Verdana" panose="020B0604030504040204" pitchFamily="34" charset="0"/>
                <a:ea typeface="Verdana" panose="020B0604030504040204" pitchFamily="34" charset="0"/>
              </a:rPr>
              <a:t>(b) are irrelevant, as these antigens are denatured by the action of papain.</a:t>
            </a:r>
          </a:p>
        </p:txBody>
      </p:sp>
      <p:grpSp>
        <p:nvGrpSpPr>
          <p:cNvPr id="3" name="Group 2">
            <a:extLst>
              <a:ext uri="{FF2B5EF4-FFF2-40B4-BE49-F238E27FC236}">
                <a16:creationId xmlns:a16="http://schemas.microsoft.com/office/drawing/2014/main" id="{C508408A-F382-49D9-B827-2C910A416097}"/>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A02044A4-D944-4A8F-9A37-E3BE0CA669D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8B866D1-B1B0-4E05-9769-C1F8555FFE9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E65797E0-E81D-4D89-A808-1F7D3E5C0B8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78487AF-CFB3-4EB9-B244-F8B7DF328A9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347CBA5B-D218-451E-A330-3D73190CBFCE}"/>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703A1FA-D29B-4619-9AF3-E44B7FEA821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0633C98D-38CB-46C5-AC07-32B8605C5D9D}"/>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10DE3FB-11F2-47D8-A690-56392876929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DB6EBBA-2412-4E51-9B2D-4C68A225634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DF7D921-62D1-48B0-BDBF-04A84BF57DD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CF2812C2-DB89-4E70-B63B-C8C451DFD1E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A8D01C09-2DF7-4053-8E3F-E33F8F92A8A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9C4294C8-A4D9-49D8-8441-00C4901BD87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F7A3A66-54EC-4ED2-9B0E-F22F2F79772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DA007C8-1FE1-4386-9B6D-684FAC816D1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EA661E1-A39B-4A4A-AF65-6C1937700B6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465EAC1A-D1C0-45C5-B827-4B6F0CC11F4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F54E07B3-44FA-4458-865F-95E2F9FF1C6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731DA64-2B92-45AB-BDA6-4489F91200C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F4363D8-9C02-4A97-B984-2CC5F0AA004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DC481D9-F7AA-40B9-A90A-CFE7A9522C2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7CB07DD-DC46-44F0-97A3-31E52F8AE43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8DAE341-EC8E-4CB5-BD40-FFA1B7C006E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CFA3AB3-4896-4C09-AE08-A92FEC1A1DD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3D74FE2-C9DF-4051-A7C1-A71AD707E2F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065B134F-A528-4393-B5DB-E493A9BF242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D8D963F5-11C9-4688-A28C-5BC188EEF0E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67B65184-CBF0-42DC-B79B-B3C454A7C6C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65E62DC-C30F-4D21-9861-D57CF60DD12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D1B74FC-5755-40AF-8AA3-93C1A5B2019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675400B-F1C0-4887-9D36-BACC962CDCC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B11C361-DF75-4055-A76A-5FAB185015F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7AA5E7C-859F-4828-8129-E7680C8AA75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B97564F-9C6D-4FB4-9150-9C6B86152C7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7E5EC77-100A-4BDC-A6B5-9BAD910F805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3D190DF-F509-46B7-9178-25E617B4EFE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584C841-50A8-4691-8265-C7806D345D1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44C012E-E330-4F4E-A704-DD3A3052CBD3}"/>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0EF8C641-0E42-4BD3-B066-57B37FF29EB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2BBAFE7-262D-4BF2-81C8-237327697FD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8ADA693-1CAA-431B-ABF6-8BA3C2BCA56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851AD54-9FA7-4BED-BAC3-A62DF41787B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D119563-1DD2-44F7-A6A7-DD9216879B6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99FC028-3D65-41C5-A636-F94A5365073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8FC50E9-F5FD-4848-8C84-1C2EEA9A11D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B2D5F70-A59C-4F60-979F-AE7C8DC02A2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F27BEC0-91C5-4223-A1A3-8BBEDCF060C6}"/>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5D308C6-D1CC-44F1-8F9C-D14504024D4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D4AFBF8-3576-4C3E-9DAF-6557ED21DBB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E9AA0A6-D2FF-49DE-8454-634A9205248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CE219EF8-406A-45F8-958C-A4246D5E8FD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DF20493-95D2-4ADA-A637-C91611A7250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E89A3D2-AEFB-433A-813E-0C1C91F411C0}"/>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D1C08D90-7941-472B-9294-1B730031F61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E8B0CF8-48C6-45C3-9B7D-E791076A827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73E74CA-E80A-4CD5-A4C9-F9C245024EC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D0D03262-E4C4-482A-8831-A87B937B4E9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F057D8C-F2BE-46DC-ACBD-C1E284C0A7A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C23FC37-F500-4E64-9D30-D2DCA803C6D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559F4EEB-DAFF-467B-A0BB-2FA8375AD51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A9CBAEA4-3229-4CD8-96E1-123371EB0FB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95D24CB4-AB72-47EA-BB46-C9D633693E4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CA3FF76-81CD-4851-946E-9A308B060C1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4B668A7E-C801-41C0-B84A-ADD5F8B643E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77DB067-FDBF-4F20-A236-1A57CDA639F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5CF929C-F9D3-401E-95FB-DF86950D4A7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7D9D280-BF64-4C82-BC29-5D96EF60EF4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60F90275-7856-43DF-87EF-EC44C1E6475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265C0B8-F222-4443-8E7B-705ED4BB853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ED3D039-5959-4C1A-89F3-DFA5FD2F4B6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41B232B5-268A-4C87-B267-BF10CA7EC78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357AABC2-8535-4020-A839-C9E95094FB7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DDD1792-30E6-4F17-993B-50B227813DE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7319D74-EB87-41B2-A92B-68FBE97D29A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3EBEA47-1AE3-40A0-8358-B6EA981EE5F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99CC1FF-7640-4E1E-9B1F-3B25C581A60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222DF9F-78CA-4E2E-9553-F2B9BF8FB3D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6D6286F7-54E6-40F0-8162-B62E00A939F2}"/>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29412BD9-8D96-454A-80A3-C725C9CDB1B9}"/>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D31F77B5-F9F7-4DA4-8CBF-2090DE9A474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FDA0DA1-CDCC-424F-822B-C96F765970E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5A1CE99-DEF3-4395-BF3A-FE9CB2A4A55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48308B4-59B3-44DF-B0A4-055760CF192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DB6B692-607F-4731-98CE-FE4CE5D90A6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2C411F5-52DA-40F8-B897-19C8161C205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67548BA-4DF8-4D6A-AC02-795B9A263B3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2EA468F-4110-4ED5-8FA6-0B4707AFBD7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5CC4849-69A5-4C34-94CB-E29D531D93A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894CBE1-C9FF-4CE7-84CB-4D2746DABF9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994C132-C30C-430C-A6B4-93DB265E01E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C2A89A6-8E71-47DD-BBA1-BD0FAC73490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768E78D-1DF5-4206-AB8C-5CD363A7E9F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AA45F360-7901-4508-A5D1-0683A8F4D59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20C19A1-0194-4D12-A95C-9173B66E6DC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A0AAFC8-971D-481E-8562-B9546ABD481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633B4708-219B-4A94-9DDA-1EC65ACE4C3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81A74FB-DE21-417C-B09E-ED7A3F45FE4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CF4FCB9-F51A-4575-A17B-BB3C08446F1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71B59EC-C29A-4BA2-B04C-F987B9F77E83}"/>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F842BCF5-E576-4396-889A-145E51EC596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B7B6265-55EE-48A7-8C5E-3DA05894967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2A07B97-9EBC-44C8-A170-1441802D94D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7F6EA6B-261C-4581-96B9-68E261EB61C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6944D9E-2FD0-412B-9560-E66D73C8560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4977402-B661-407F-BC41-6B8D326523D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D50F227-5929-43A9-8320-660D2B6DE8A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8CB4D8B-6597-4311-A095-65E68A4F3CD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04B5DC7E-9DBE-409A-B178-AF9F3CAD7564}"/>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E9560BF-682E-41D8-A19D-B47454D2C6E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C3C14A15-D81F-4EC4-9AC2-AFD56CCA202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0A134F7-D486-4FBF-960E-8A08591867E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6F9A81B-4F30-4875-BC22-DFF9C58A542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4E8145BF-5EA2-4D83-A4C6-894ED11D4F5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FC8CC544-D0A5-4515-824B-FC36D3AE031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E253B4CE-FB8E-410C-AA48-FAC5135224B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C2BBCBA-3B28-4DD2-BC7A-BD36A524A2D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CDEACA3-FB37-43BD-B064-F65542C02CD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A7F6473-C3BE-484D-8C30-2A9763BD6AE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270098B-DCC8-4E87-9433-BB91ACEAD6F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DB76DEC-3A00-4650-87F0-5236CC146AF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F5C0CEED-ED83-4490-BE9D-EF325E9C80A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BF25725-AC27-415E-8F09-BF57DADBE69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7C1B5CD-17D5-4F26-96BC-C3A2C6125A2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D926CA4D-5953-4704-AD88-B19F0ADEF25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8E7CFFA-DB46-4D6E-9CDB-897238F2F7B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5F6456E-7CCC-4BA8-A4BC-457D902DF6D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9AFC4288-8E83-490D-B91A-6E13AC2634E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C268F4D9-D8C7-4854-8242-2D0148B53E4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5E0BD27-A83F-450F-9644-EF87861B275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68B0239-2F36-4E99-A243-E97F18FA42FA}"/>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478ACEBA-4FC1-45B7-AB86-4754D3A4D62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2F2A4FA-B991-41DE-9D37-6A7852C182D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FE1389B-F653-4AF0-9881-D0E12A27A19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0B925442-B33F-49FD-A539-1B91C597A73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1D27571-857E-4B89-9652-7DE37032012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6CB9D41-4736-4677-B501-92BA0FAC1BD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8DE0DE7-BFEC-44BC-A604-8CBC5E00801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2F650201-83C8-4A40-86DA-F330C13C700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1E4CD65-698C-458B-8665-FA4DA7DC776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9CCD86B-AAAB-46E7-B2C9-42A0E23C206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9FB5596-5C6C-4172-AD17-4C839D121A3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F415FF6-FA72-411C-AD00-21A434732B9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6BA7B45-7068-47F8-93D0-36A2CF7E702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7A59CD0-3A95-4AC6-969C-406A18DD589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B2B65E3-AEF3-4FED-9F81-07C6C21B799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AC69E69C-782A-4C4E-87AA-DD57A633529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E6BDE18-7E34-4297-B9F0-7B8E37551D9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E0E9E72-F148-4E20-83C9-0F39E6C49AE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A6A0E36-5EA5-48DB-A4FF-214AD2D82F3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57804D61-A856-4D20-ABD7-2B3FBB5CE6F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F293AED-D12A-435E-848F-4B5B6450717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CA652EE-324A-4220-A526-E920D1398B0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49AE4DA-5F7A-4976-9BFC-503242052A2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D7DF133-4293-4966-9CB0-9E8087939C2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EBEB369-8FBD-4837-AB43-3609489F649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5F47140-942D-40B5-8657-D5D99D7D672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AFB5C8A9-6A96-4D2A-859C-247E64BD48F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30A7A891-4D4E-4174-B280-0DD2C668597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3C86C2B-FBE7-408E-9BB9-AE47A3CA04D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155218F-B7A7-4D05-80F5-D9974F51CBC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46D8C17-680B-4687-AAEE-4593DF1B98D8}"/>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D7AA5F3E-83BD-4DC0-B011-91D7EEF38A9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E3B4246-F189-4B24-9B2F-E9D2624EFC5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E6F45C1-1564-4342-BA2C-E370F4B5904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520C6342-C980-4789-958C-0850B109768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4AAE83B0-ECE5-41F6-A6E7-AC9D5B51E2D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564FEE9-AA19-4E6A-999B-832FF827D41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93E7C99-98F3-4C44-9AE1-BE47C998427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18671AD-CB99-45AB-BBE2-DF27E47E564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16262164-ACD3-48ED-BB44-8AEDF9B2AD8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2CC341E-BE46-487A-B7D9-8B3A45CED61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6FC347C-2DE1-4C70-9160-3A5F3B69432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3E71FF4-202C-4871-8600-D7220CED09B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D70144E0-A9B3-4C13-AF1C-029E0C2047A1}"/>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A6EA8887-39FE-4C0D-BA97-03B821630E4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0EAA5D5-27DC-4114-97EC-E20AFE42EF7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DC1D068D-01EE-47B7-8101-0613CF13BD6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9FA88D4-1BA2-49D2-B19A-5746BF86F51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0B55ED0-7B87-4D19-8397-9A7CAC95F8A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315FE5A6-A25A-448C-B099-476C683E8B6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AEED9FA-069B-477E-873F-4060583E071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7E30489C-A0B1-4877-8C93-222B0B79E72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B115BE6-0747-4794-84A1-9E17CC28567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958DC78-89C3-4068-8E00-4A0870D82FD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EF2099C-C891-472A-BA45-A3B3C914605F}"/>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45738DC-043D-46B8-AF50-9A86E4DF86E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43F4E73-4CEF-432F-971D-1981301CE99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D5788E7-F390-4124-ADF7-64F18F95D33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282328B-6DA8-40E7-A1C1-896B4905B9E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5CA063D4-5B10-4535-9D8C-6F6A1AD72102}"/>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AF681C1-95CD-4C82-9C96-2E9BDA48704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9288DCA-8069-4348-8426-8C4269BBCDD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AD130D1-B931-432B-8B30-BEA9818ABEB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3E531CC-760E-4D93-94A1-B902421A6FF3}"/>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01693E6-4013-4B9F-8678-9DBCE1FE798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CAD0F72-CEA5-4D58-B4A4-E4999997F33E}"/>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906DC90-3576-4D8A-9DE0-60AB476B052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67404B1-481C-4D91-AA9C-66675390E67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A038AC8-D74F-499D-B82C-1AAF36BE51E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153CB7D6-3AB0-4E33-BF14-7C3686A2858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DB3A570-668F-40CD-BB69-884F2EAB310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8ED743A-14C1-47C2-94AC-899EB6B0D53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BCA77D9-D15A-46B1-8FBE-1FFDD23FC91B}"/>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0CA15757-4E25-4A41-A2F9-AE11FB689D1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8A8DD399-B33A-4B89-81C1-66FF6FC8737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2E7F808-85AD-4453-BAA4-580CB513C0F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AEFC9B7-D3E2-4104-852C-6203B098D30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5E27D45-9F5C-48A0-9980-FF7E3DFCDFA1}"/>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5A08548B-9D7A-4905-9742-8CB6110222D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B57C5D6-CD33-4941-8D73-DBC379390E3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40B019B-CC15-4DA3-8712-4D7E0624C32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EAF2726D-10A7-4DF7-8D31-02997267CD09}"/>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487A30F-B30D-43B2-87F1-86EDE5265C0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EC2DA76-5C4C-498C-86C0-220E1946C38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CEAD016C-4D27-4144-854E-25F9994E53E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3F80A3FF-563D-4F88-9E0D-B908B3388E5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5A7A6C1-A956-4C8D-8DEE-0062B6DB4B9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43BFB19-C243-4B63-97C2-014A23C148BC}"/>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7C3CB7C-A8C4-475D-B795-BDEF587EDB5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6068F84-AF11-467C-BA2F-64DAA833579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76704D5-3B92-4F60-BBD7-B492081F084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97AA6AD3-2184-44FD-932D-071B8DD0171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DFDD242-4944-47D2-8D2C-D31B662A96C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4A9DAEF-92F2-41BD-A0D7-583F3D88128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471949B-A1F9-4EEA-87F4-F125E1974A2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30AB389-DA54-4E9F-B8E3-3A66D07D6B0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B3B7A7B-1DE6-4F4D-8888-6DF9AD31D61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8D70FE2-EA7B-4AB0-9693-EAC723A1D75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41BD71E-E242-4DA6-8BB1-6D8B2B80FE1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BD462BD-7D31-479E-B1D1-8BADB62F92D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84E4C2C-2C0C-4A4A-A4A1-201E6F754F5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A5DB3C5C-0F1F-4581-8E6D-9EA9B774D3F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7A0B639-5DB9-4CF5-A8C8-4772144B429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1C107932-F64C-4E15-A70F-CD262B7291E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7C79BB3-EC40-4D1A-82B9-CFDCC97C681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02B9CC10-F5A6-458B-BCA3-F3102446D33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0305737-9553-4D93-87E4-7E42C556BDC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2BFF055-2800-47DC-86EE-7C2348078CF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FB2F591-3D03-4C87-B00B-55B695EC528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539A970-D647-4A8A-8D99-194D9E14181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24584A1-F159-4028-83A4-C765325527F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03A176C-FA2D-4669-8560-903977057E0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8742144-A688-4809-8371-72500F7005C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0BE6348-5617-4CBD-90CE-8F2DA8F3D49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436E47E-D741-4847-AA8D-7515A9F8DAC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2E7E8F4D-7022-47E6-A34C-CEBB6F88925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F901F08-0F74-4750-83FC-AB888AA40B1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9433BB9-9053-4785-B4CD-ECA4786708B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720DAEE-1311-40D2-A9F0-0B3837D1248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11D707F-FB01-441D-B63D-8196546E239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3401C26-6134-44D9-B347-1E8895FBADA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3D937A9-F277-4EE1-AE23-5B1049C30B9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2BCD925-54DF-4285-9FED-F27AE0EB569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2F836ADC-16AB-4CE4-8AD5-45C4ADD8805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77B28A0-E559-491D-BAFD-17F5E16E8B0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5961EF3-E8E6-4909-A4F0-9AA9620AB19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58F1909A-578C-4E5E-B911-D3A708FE0F5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AD01B28-76AD-4873-B90D-E2CEA3FE4CB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CBD8E3A-B16B-42B7-93BF-798432652B8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1542009F-B187-4ED2-BF20-C295A17F660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44AD5B7-C1A6-4089-BB11-12D26E1FAD6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44C5F71B-1C32-4941-A494-0EE6A7077810}"/>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991717D-9577-4B7E-9D3B-C20A9E57EEF6}"/>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E1E7DF3E-0267-4AFB-AA98-4E820E92EE0D}"/>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CFE118C-E280-4DC2-B183-EA943CC674B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AF64F99-460A-47D3-9246-616CFA9C0E3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050DE9AA-3BDC-40DC-861A-4216E051B3C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BBC9B86-8F2C-4E2C-A12D-2641597D3FF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115FCD37-0A22-4C6D-8D84-3A4FC23376D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4491098-35DE-4D3A-A042-0B6E57CAB91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AF8B3DE-9D88-47C8-8DB5-1F55BCC9D1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F2E0DDE0-C6D2-499D-923B-0B52EF16E18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AF2071D-2C01-4199-9908-0FBDF9F3DE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1DE8E40-F055-42F8-8512-1B59646F730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F3804D6-DC3D-4DD3-912A-33932A9D1AB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FD51465-833C-4CFB-8498-B1B68DF6B85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2751F70-F0E6-4969-875A-9C24ABD18BB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79EB7A4-4624-450F-9665-9CF07E4D3D5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FFDA2DD-587F-443F-803D-4A0EDADE465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33C4EFE-EC14-4BE8-9F26-332427E1D73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EF061C4-CF03-495A-A1E8-4C2936D84AF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8C2425B-B564-4C38-8AAE-F23AEA7AB46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E253E71-92F9-4C5F-A9AF-7D915961262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DB666F1-BDDB-4622-BD61-8D2A34A7193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7DC6B39-D106-4FAF-ACFF-AE83001D93F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2B071865-5F56-4ACF-923F-AB62BB403A0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F392DAF-40AB-4AFD-98F1-FD88BF45FD1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3F7F449-F985-4F57-B583-B869C67197B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D9283756-8B12-40A7-B227-65FB718673A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04FB99BA-2CE5-4F08-8FAA-6A0B6945121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CDF8959-7BD0-4F94-B557-D880FECBA6E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9E9442D-A351-4B28-A4CE-57394D51122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6E8B07E-390B-4CA3-A529-AC608593ADF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AAF98ED-74CE-466A-A394-55E07F4FAF8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FB0DB16-F700-49F3-90E4-FCE5486FCD7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5828F4EB-4312-494D-A09E-611CAEBA5B2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B539C43-D74F-4D90-A2C4-34FA2ABE24C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D4C4C4A0-D97D-418B-BFFB-D6153F02957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2309AB3-EA36-4E0F-B0D1-99091242F6C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F897060-042C-4573-BAF5-794E9B15289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CB50958-8B1E-4E07-AF8B-47F04FDA3DA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967B424E-3E5C-4B41-A0F0-8DBDBBF3410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A3634A1-5491-4888-A007-AB2697C3525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A1274DC-F14D-4694-9B79-C97C23298BF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53F74F7F-7143-405C-9979-2B7EC11C3C3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12AD8412-198D-4216-A0FB-D3D1929B687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E1A706E-6F71-4B8D-99FA-9E7C33F2724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3762CE4-C144-446C-85B0-C8228130F7F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AF14DEB-EA7F-492D-A3E1-69C49B9C9F7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E19FB52-693D-44D8-A946-D222E2C4C47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6386B2D-4DFC-4CA7-AD37-734508210A2A}"/>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F48A8E3-322D-4684-B06A-888921952BF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056656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The next four slides show a cartoon of how the adsorption is performed.</a:t>
            </a:r>
          </a:p>
        </p:txBody>
      </p:sp>
      <p:grpSp>
        <p:nvGrpSpPr>
          <p:cNvPr id="3" name="Group 2">
            <a:extLst>
              <a:ext uri="{FF2B5EF4-FFF2-40B4-BE49-F238E27FC236}">
                <a16:creationId xmlns:a16="http://schemas.microsoft.com/office/drawing/2014/main" id="{67313A11-9D9C-46BC-B1F2-A1A9B0326BE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1F5BBA2-7DEF-4D55-A98B-1159C503F46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01C6513C-25BA-4116-88C0-3D572C9F6DD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900A728-C81C-4AFB-83C1-BF3A5699F2A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9325D5B-52BB-493B-8B4B-C1A352188D3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31F611ED-0A01-4253-89B5-34EEB8639CE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3D5E1AC-EB53-4902-A2E0-D6C67345C23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6D9FD2E-0C17-43E8-82C5-F7091D92CD2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9D8C20F-3DDC-45F2-BA62-658D704546C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D1D35B0-FDCD-4AD9-8F0A-20E4A218E05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7DB0A0E-960E-4205-82C2-A293F563829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3F6525A-2570-4B67-BB1A-1FCF39D4918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0856570-4D23-4F7F-B4E5-F03608BCCB8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DD1E021-9E42-4B41-997E-6C7FAFCA4163}"/>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6E1D7F2-A60B-4561-94E2-576746CF8195}"/>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DFB1AD7-4964-4222-B063-DF0B64F34A76}"/>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06810C6-40A3-40CC-AEE6-076105B4124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46E463F-E037-4F21-9AAC-2FE961356AE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8568564-2EBA-42B7-B8AA-6692F6E0AFD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72B4E67-2EF2-4187-A098-24E6B48FC72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9C5E3D1-1075-4188-9BDD-816D812988F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466AE5D2-32F7-496F-8180-8C6000EF363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0210756C-731B-49D0-B0AB-C509300525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356693B-7F6E-4646-9F5A-5CCCB56C954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588DE48-073B-4D08-8C0D-7BDD5FFD06C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DB8FC90E-14CB-42B3-98DE-18600D55E6A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C136750-9419-4206-8AE9-B36254C0EC2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A49C4B8-DF7D-4293-B969-E792C44378F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D457651-21DF-4104-B619-DDE9447BFA2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72F026D-FBAA-4E5D-8DF5-0664C29FD1F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39B99569-D536-4A0F-AC99-45E2F7C983F2}"/>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DCB33358-D8E9-40DD-8EB0-6A0D09B6B5D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A94F010C-0BC0-49CD-9B3A-8BE5D3724CB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CF91CA2-6713-4979-B6C3-EDFF1FB3229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911C4F36-7667-4780-BF61-F9318CFDCF10}"/>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A8E6C16-015E-4170-BB91-237F710241E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102DFE43-58A2-44A9-AD60-922D2C50139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D546697-F6A6-4511-9DD8-ED91F1C610D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4E98CD3-B72E-489F-ABC8-845E0E4BC12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9FBAD35C-C270-4A19-98E0-EDB68DC1C46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EF52E685-64F2-48CF-9236-97DFCF46147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F881E78F-CBD1-4E67-BBDA-D513D7792DBE}"/>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984AD69-55DF-40D6-924B-CC3F27F4C1AA}"/>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6F623C18-790C-47AA-B9B4-8EFA38C11A2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D656EE3-0BD8-4700-B0FC-CA44013FE41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EA3C96B-BBEA-45A7-B9BB-E9D1381EFB9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DA0A924-BC2E-492B-9485-E1E2982804B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ED614BF-A0CE-4F9A-B7DB-38B655ADA90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4CA1772B-B2AE-442C-9537-E2C0E6E8681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5FFF579-88A0-4E8F-B99C-74AEC96578A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B93A752-94D8-44C6-983B-7859D9EFA62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39C49351-2B28-46D8-9438-2FBA92B82AE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21E4484-2B61-4824-B2BA-9034184072B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3B42BC7-47F0-4598-9EAC-D5B35CCFCD4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4229F7D-2CD0-4822-ABCE-9F2937439DB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63E019B-A829-454E-AC6D-F56E74F1F75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82918BB-CB98-46B6-B5F7-8E51A1ED9F6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65F6D81-914B-466D-8D24-1118D67A2F1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AEFE8BC-9D61-43F5-B452-3D81DD889DC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E975F2C-2B7E-4F76-BA2A-230C5279128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0E8622E-33E3-41BB-9EF0-DB11ED1FD84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3D0B8F59-E863-430B-810F-1F49ACCCEE2F}"/>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F65DFEB-E1A4-4C23-863B-724FB2DA5D7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AB10CC1-2A0F-437C-A386-5CAE7C53898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31E5DA3-88AA-4A17-8844-7A82263EF1C9}"/>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16C8A46-AD7D-4244-B4C9-119B0840570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8C1A681-FD38-43CC-8912-A63A379332F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A4102B5-A919-4357-BCDB-C875FBCB789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7FB846DE-4881-4A8B-8583-B90003F721E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0C8239D-DD82-4669-8889-DFB95F36D531}"/>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A4EA0D1-8C8F-4CC0-B6DE-8341F0CAE8A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F33825C-75D8-44C6-A01D-85A5CBA4EB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E07073CC-5903-4848-B3AF-FC4DC46D32F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655AD86-0550-4D84-992B-F4573AF2FF2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BC72F5BB-364D-445F-BCC6-727803A9C75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908F1BC-5486-406D-9CDE-D64AAF9CB45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EC7FD8F6-4250-454A-BE87-2806F5D5145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10B0456-7E6B-4B69-BCA8-D78B9DC599E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5C71923-968C-4EA2-A4C2-38467496852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F5CE0C53-5624-4AC8-B480-19C183D0E86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249B790-8F13-4635-B556-7F91CD3F92F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3D00358-C500-4675-8161-120A93F61720}"/>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00FA50B-1D15-42F7-B82D-F82319BDAC9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5BA2602-C4F4-4B76-9B3F-FEAAA797D86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724B3CB-1846-4B48-9B12-3574A06AA11D}"/>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B38D229-484F-4603-A3C3-ABA554C0FF9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E81B0B2-EB11-4AE5-9FC5-BCB99DF3B158}"/>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D0D7775-ACC7-47D8-AEEC-F6E5DAD808D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92161CE-2EAB-475B-8816-F97E2E76B13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B3BC4726-0088-45CA-B7D4-0C4C886E4FD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43DA2A0-686B-4944-BF87-EB6CD8D8E47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D7761D8-6483-4F23-993C-C5D902AA677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C5E38A2-AFA2-4095-9257-9BEA327914F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CB6578D-7888-4015-85DA-31A34080EA7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CB7828F-3BE4-496D-A5DF-260987AD774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C152953-156B-4928-BB7B-C369C4F8C55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37F4828-98A9-4D36-B881-9DFD6F86487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C1CFEEF5-537E-4F9B-BB11-666BBACB9EE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479C134-666E-41D6-A9BD-63329BF2D0C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785115A-901E-484A-9254-630D06CD853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B1A0A12-32EF-412C-A9BB-A4460E4C7B7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D03940D1-217F-4A8D-9E84-0661CEB7101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334FD23-8E67-4ADC-8B0C-948413A5809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EFC5C0B-E86E-404C-872E-B87A8E28444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35F9C77-AF10-4ADD-BCE3-4478F71C9CA3}"/>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150CDD2-2FBB-46F9-9991-B03D650B878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45AA4C2-CBAB-42AC-976B-FCCF94B6C74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70FF393-A2E9-48A4-8F61-6854984836B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4E253BF-D900-4718-8A47-04395706D67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5426098-7EBF-4A79-AE90-1349BA3BC0D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96B79302-CCDB-4875-AEC4-D495CD0B578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D21C6F8-A988-47B7-9B01-8ED9DBB928A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D85F0C1-B236-4242-B617-290CF9C7C42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975D3EC-75C6-46AA-9F31-731BC07F122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CA12BA9-233F-4BBB-9FD5-E907ADC4165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C3A4FDDD-D4F1-4E0A-A4EB-567183B43B9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18B7A04-0621-4D37-A8E5-BBADC4A38B6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507EC2FF-7506-4FE4-B529-86775A10161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8D50B1C-A6CD-4DD7-90D3-9FC41C524A7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9EF244F-2184-474D-8AB1-64EA7E94F5B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67E6EACC-06CF-42CC-8B03-1D7B7FDF426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D6C52C0B-01C4-4D40-951A-86BD8B18035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ED51771-7DF7-4BD6-8E3C-7B1D6C69024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84C8869-9663-443C-A237-489ED8C85CC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F510804-82DF-4D3A-9810-599AD875295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74C62F7-DDE4-41AD-9C74-6D5D9030BF4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66A1202-2263-4BBE-8A5C-77C6D8FD7BD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241AD4D-5480-4488-AF2A-D77655E0305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09A0147-C224-403A-882B-E92338A389C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037AF8D-133F-44D6-AC6E-953BDDD23FD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D7DD54B5-F3EB-4C43-B568-D0E47B3E0F9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612D646-13A3-462F-BCB9-01A60092F75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1E9DEFB-44CE-48F8-AA9B-803223FE85C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2EB497D-BCF4-4830-A28D-FA515121419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272BBFF-6CDA-4099-821E-A72BB09448F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A03B009B-4CA6-4AA1-B248-B1F0DFB7D31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2842CEF-EB8C-4F7F-8D40-B679DDE3CEB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6B30DDEB-9BE7-4758-BFE0-16B618DEA52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D51CC98-C043-4D91-9363-CACDC98ED68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05013D2-739A-4458-BF2C-CF0BFADB169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F43C0DE-1316-4C7A-B75F-E72D30C25CE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8D74C97-14F7-4563-95EF-8D2D5F78AB6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A48EC69F-A8AB-4FAD-B970-B03F67CD839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8F95D57-3009-4D56-9AE3-AB7FE04811C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60BC67E-F1DC-4119-8D2F-BEEC66C6B9C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50C70EBD-FCE9-42FE-9B51-A4070556454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5D84E475-886D-4081-89AF-27B9F530E2A0}"/>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D4FBB91A-58C8-498A-A0AB-6AE7FEB7C73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17B2B69-8CB9-4872-BFA1-12FAB0264F2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E43D450-2E29-4165-9B55-287545DAD69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7FC4F5E4-5E4A-490F-BC58-DB02C27C8CF8}"/>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3C031B8C-C2A9-498B-92F0-EDC8024C360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F4CEA53-A893-440A-B896-D323DEC4710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9850BB4-AFD9-469C-BEFC-75772566672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E3FF3EEF-5348-4B76-A9D4-89C7DC495B4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B6DC4C4-0454-4D8D-97A3-01916371927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9C251121-0321-44C4-A7D1-CA778EF7148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1961344-6DA0-4FE4-9BBE-4EE14A406FA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236C0990-021A-4C00-8738-D820516D9CA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9617CBE-F5F1-4C6C-B2D8-B988C675E32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160FCBA4-28DF-4BC3-8E8E-C2DF7599C9E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2AC14D9-2E66-4C8B-A171-689999B8824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592B2C5-C8E1-448B-B36A-F27D5BBFB447}"/>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01BA9840-0CA3-46F6-8CC0-2651E28D87E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88A3B13-E775-4705-A293-AB8E3DE5398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9AFD5867-FC72-4144-92A0-E1A9D6B1133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5AF9FD4-30ED-41F8-BBD1-B99EC7394B7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EFC8FD91-DB76-486F-8ED1-AFCFA6434FA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6199B12-A398-452B-8344-3C6596E85CF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E93F1F1F-E8BD-41EF-8D19-96F42F45CDD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365DD172-EDAF-4408-A4E1-C6C6517782D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B491B629-CA86-4A33-AA04-C83E8CF9575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0C58A33-6B37-40F4-AAC8-D8B7C5E38DD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8E35BEC2-0ADE-4203-A233-94C302EDE5B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728EC9ED-105B-4FEB-8CC7-FB9A87F23E4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E9AE355-CC96-4D24-A2DF-4C58174F4C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239B97B7-77A3-4FB1-803C-B42BAFA5907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5CCDCF4-8CC0-4A1A-9480-248842A6726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7D24A64-B05C-40AA-9683-C2F6D7349E8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F47D6B1-848F-44A6-8B91-BA090F07F87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91D58E3-14B0-45A4-A9F6-F49B3D1ECA4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EAEAA028-0291-4C50-9AB1-FAC363281C2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35446AC-D692-4A03-BDB4-A47692F9730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D3838781-A1C4-450E-A813-39525736729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789FEE91-C5A0-4070-849D-086F6B1FD482}"/>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ABE454C-2A88-4DC8-9036-0881BF98917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43D016C-5257-4E1F-82F5-917C1E37333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AF79037-623E-4EA2-9498-E3D80DA7EB1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FC1D431-83E0-4779-8235-823C085F27B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CE60B66-FE7B-4107-B436-D4B5A15FD59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6F1D260-777B-4655-8C26-DF576FD9DEA1}"/>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3FFC6CE-C3C8-4C37-BE2F-970E2D44C59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F1FC497-60C3-4F75-8648-61FB8D93B7F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34F1AA1-8E62-40AA-BEB6-E054484286A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9C6A24D-C479-4D89-86F2-1D76D15B21F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EECCCAF-EAA2-4A69-A3C4-90B83424008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28D38CE-F117-46EE-B7FF-D09DD69667A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60FEE3E1-0612-4E63-8433-5B002362672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3B61D01-B0E7-4FEE-9C3B-8C6A0A0BF79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8B88BC69-B80E-4CA3-8A36-C056497068E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2EEAF892-E911-4FCB-892C-AE73C88F8B4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E991799-8FFE-4FE9-B118-50C52EDF08C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072E208-381B-40C1-B592-8DFB6F39AB1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F94726E-8954-4730-A2B6-6F4A0ADD4FD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FAA4D8FE-186A-4D94-9B4D-916BA3582C0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EA662A80-D7D5-4887-B966-123897F7F67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EF688A24-9A1C-4C70-B884-5306E7CB319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39289ADB-7BFB-461A-9317-89FC4AB75A5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0F784BA-F50B-4286-8A8D-300404095AE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C9A7102-BE46-41EC-8D4E-68F25A66704D}"/>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3FF2593-7C0B-4B4F-8191-5F74D618EF7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ACF1111-91B3-421B-9A24-A266C135A49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D4B3F04-C12C-4EB1-A8AB-1CBF3D1C329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824106A1-8607-4FF9-924F-E06FB374A0F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92C397B-6C00-42A5-AEB9-CF0B44C1A68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7A1C748-F157-4E67-93DB-4FAAC8C6DB6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45FE209-D76C-4960-9DB2-DAFAEACD0A1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E858210-0CD3-4591-8F11-08CD8C343B4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2AB4DBD-75F8-45EF-8467-83C5E393CA4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A914065-94C0-40BF-A0AB-53BAA18FFA6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5357C1F6-7279-4D83-B81D-7A41599ADE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9BB4B63-2320-49ED-8199-EB4B118F482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E4A4991-FFB9-46E6-829A-ADA4B00F908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2CA7C71-A396-4597-8706-4E94498F510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6C552A8-E292-4449-B0D2-A07BACAC9D4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D8A80DD-9ACF-4546-981D-3B9D47C77B8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1575950-9DE3-40A7-9D90-D4DD03126E8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846B51C-974E-4FCD-A824-A99CE99CDB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540CDDE-6CAD-4356-AD83-BD6C2C03F43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A58CFC8-0807-4689-A958-438FCA56EAA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C3FD5BBD-88D3-47AC-B798-BFFAF11CE3A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24E3C93-ED71-46C9-81CC-13AB8CF2CB9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3B87BEC-0B14-4F83-A439-10D2C102B8C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384C075-1AE7-4372-AC2B-8132D5AFBEF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09356244-E01D-4EAA-B269-1251CF4555B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2487EF6-E10C-4D0D-B280-168E8965465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47C385F7-0F69-4511-8926-B23A8833D2D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07600FB-61FF-4144-934E-2DEF95C22E4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AFD9CC3-B559-4F8E-BE88-5DB8CAB6ADB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C1B9E0FF-5C54-4447-A1B0-E7F86FEAFCD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9B3D499D-4132-4436-A583-B7374F50457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E58E6F5-659D-46BF-AFE6-ECF57D1E8D8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2629A91-E8E9-4492-961B-EA78CD1C426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390D2A0-2F56-4B06-9599-E060F9AC547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FB0FF458-CF03-4742-9DA7-D59F5D24152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79DBACF-F7AE-4C68-A4FD-67C9E5B2F47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E78F234-B50A-4F97-A036-89100B4CC9E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2440979-98C6-4C99-B54A-52890FB3A95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8F7BDDF-0AA2-425D-87CC-A217C28B2F2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E9313DA-1BA2-47AF-A407-E552098A94E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EE3ABD2-8CF2-4124-BD66-3B2F58BA3C0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9A5582A-927E-4D49-91C6-EBD1D1233AB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8562D69-0E4A-4EF2-A706-D2ABA5826A5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85871A8-E349-4D95-908F-D52872B770E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043FC35-0F72-4D33-8737-EAE9933AAE2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7F7D10B-2C61-4BDB-88A1-5FBB970BAE4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AF58960-A3E5-4E8A-9A4A-2AB718CC48E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B2065FF9-C7E5-4B0D-9E86-CB494837A3A5}"/>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70F1864-F9FE-476A-A2B0-E6AFDA5133FA}"/>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C24C0DC-A3C4-45CE-B8FF-6C520D50205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923F96C-892F-4041-BD8D-8C3AC326F80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656071A-4414-42E0-84DB-144CE6FCBE6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F7874F1-CF5C-487C-A125-743E0391192E}"/>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D07474C7-0F0F-4639-9764-CF685CF599C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7BA6FCF0-CC9B-433E-9D6F-B25CDFE10D6B}"/>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BD7C550D-6B4C-4A07-B0C2-74F3BA94653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53710DEC-0F9A-4DE3-A0FC-701F9FB8C30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2993DEB-EEB5-4F2B-9A38-1FE0A1D20EE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8A26FD5-0983-4FE6-848E-42CE85D8B3F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E17FAF4-B030-4276-8F5D-1D5743B78171}"/>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9F8052F-8D71-423F-B53D-269CBB47C81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200CBE9-7D86-48FA-9FAE-7C1269FD841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FC897B57-3121-4161-9C3C-F3A5DF9A4D5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2FFE8D3-9F2A-4CFE-8762-F2791C87362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B570DE2-ADE9-46A6-9896-3155385652F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E2F855E-1CDE-4E5F-AB8E-5B5FD362052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0A314AD4-CFE3-40E1-BD27-E8153B59FA8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B7D925FB-4EDB-4859-8864-84241233C8F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F8DC105-0088-4D2F-A0FE-F326D23A6E4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7B2A679-78AF-490B-A2C0-6A67980B57E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FFD005F-DBDD-4753-BC94-95FA0FEDFBC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3A70614-AFC3-4B86-912C-FBB9E4F318C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8407DA2-C32E-4D5B-8DB4-869DEE6224E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D6C63E0-F393-46E4-9985-D3B1D8AADC17}"/>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A472757-E490-4885-8D4E-0209BB3A2F4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AEE42D0-601D-4CC5-B7AC-992F9618678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55DD0593-F07B-4CC0-A440-EC3ABA0E15E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06A197A-9364-4BA2-878A-C946EECFCBA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38A5DB3-A080-40DF-8FD5-D0D345AA4EC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F2F19F8-E7EE-4F25-A099-00796D9854A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FBEF197-88CB-419A-8A1A-C9D3DD856B8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65ADFA85-71EB-420D-9728-B4A633A3DF1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ECC2A61-1678-4626-AA07-9E96CE81760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3E4B9C3-42C3-4892-BCDD-7A4093B93A0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F7CA300F-3B92-47DD-8872-156B63EF4D7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514915F-10E1-43A8-AEF5-D4617377A52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240B47C-7A75-40BB-9D82-F4CE2AFED7E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B0AD6756-3A35-4032-B469-24B5D2862E4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BB1A813-6D9F-4649-AD51-F4DA8F9B0B6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B104536-BD1C-42A2-B2C3-680C05215DC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E67E3274-5D6B-4DE8-AA55-EEB6DF2CE0B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2E0D22EA-2F5A-4A3E-AD76-CB8104496753}"/>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DB5FF60A-696B-472E-AC19-150DC1B3DEA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0DCC9FE7-A6D7-4FB1-B738-D2EC0135412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1CA41A4-0554-4E3E-9E20-B613D76703E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0BD49EE-68DA-451D-BE2E-1B57D85EF3A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179F634-FBDF-40CB-8586-40F2CAF96EB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A3610B6-2799-4DBD-8AF1-9749BA0230D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43C0BCC-378A-4A1F-89D6-B715D21303C3}"/>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922ABFE-5477-4AF5-B397-D47C5801767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638B0E7-D312-4D98-AD01-1E3541DF34B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B0128B32-2865-4DD7-A38E-7BFAEBA617C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7D0065E-E778-4F15-9364-357AE4231A96}"/>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41729144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Oval 2"/>
          <p:cNvSpPr>
            <a:spLocks noChangeAspect="1" noChangeArrowheads="1"/>
          </p:cNvSpPr>
          <p:nvPr/>
        </p:nvSpPr>
        <p:spPr bwMode="auto">
          <a:xfrm>
            <a:off x="2719389" y="4876800"/>
            <a:ext cx="611187" cy="661988"/>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2755" name="Rectangle 3"/>
          <p:cNvSpPr>
            <a:spLocks noChangeAspect="1" noChangeArrowheads="1"/>
          </p:cNvSpPr>
          <p:nvPr/>
        </p:nvSpPr>
        <p:spPr bwMode="auto">
          <a:xfrm>
            <a:off x="2719389" y="2173288"/>
            <a:ext cx="611187" cy="30353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2756" name="Line 4"/>
          <p:cNvSpPr>
            <a:spLocks noChangeAspect="1" noChangeShapeType="1"/>
          </p:cNvSpPr>
          <p:nvPr/>
        </p:nvSpPr>
        <p:spPr bwMode="auto">
          <a:xfrm>
            <a:off x="2719389" y="5208588"/>
            <a:ext cx="611187"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2757" name="Rectangle 5"/>
          <p:cNvSpPr>
            <a:spLocks noChangeAspect="1" noChangeArrowheads="1"/>
          </p:cNvSpPr>
          <p:nvPr/>
        </p:nvSpPr>
        <p:spPr bwMode="auto">
          <a:xfrm>
            <a:off x="2728914" y="3387726"/>
            <a:ext cx="600075" cy="1846263"/>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2758" name="Line 6"/>
          <p:cNvSpPr>
            <a:spLocks noChangeAspect="1" noChangeShapeType="1"/>
          </p:cNvSpPr>
          <p:nvPr/>
        </p:nvSpPr>
        <p:spPr bwMode="auto">
          <a:xfrm>
            <a:off x="2719388" y="3332164"/>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2759" name="Group 7"/>
          <p:cNvGrpSpPr>
            <a:grpSpLocks/>
          </p:cNvGrpSpPr>
          <p:nvPr/>
        </p:nvGrpSpPr>
        <p:grpSpPr bwMode="auto">
          <a:xfrm>
            <a:off x="3328989" y="2667000"/>
            <a:ext cx="5634037" cy="914400"/>
            <a:chOff x="1232" y="1680"/>
            <a:chExt cx="3844" cy="576"/>
          </a:xfrm>
        </p:grpSpPr>
        <p:sp>
          <p:nvSpPr>
            <p:cNvPr id="202760" name="Text Box 8"/>
            <p:cNvSpPr txBox="1">
              <a:spLocks noChangeArrowheads="1"/>
            </p:cNvSpPr>
            <p:nvPr/>
          </p:nvSpPr>
          <p:spPr bwMode="auto">
            <a:xfrm>
              <a:off x="2428" y="1680"/>
              <a:ext cx="2648"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Add patient’s serum/plasma.</a:t>
              </a:r>
            </a:p>
          </p:txBody>
        </p:sp>
        <p:sp>
          <p:nvSpPr>
            <p:cNvPr id="202761" name="Line 9"/>
            <p:cNvSpPr>
              <a:spLocks noChangeShapeType="1"/>
            </p:cNvSpPr>
            <p:nvPr/>
          </p:nvSpPr>
          <p:spPr bwMode="auto">
            <a:xfrm flipH="1">
              <a:off x="1232" y="1872"/>
              <a:ext cx="1352" cy="384"/>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202762" name="Group 10"/>
          <p:cNvGrpSpPr>
            <a:grpSpLocks/>
          </p:cNvGrpSpPr>
          <p:nvPr/>
        </p:nvGrpSpPr>
        <p:grpSpPr bwMode="auto">
          <a:xfrm>
            <a:off x="3352800" y="4343401"/>
            <a:ext cx="6343085" cy="1200150"/>
            <a:chOff x="1248" y="2736"/>
            <a:chExt cx="4329" cy="756"/>
          </a:xfrm>
        </p:grpSpPr>
        <p:sp>
          <p:nvSpPr>
            <p:cNvPr id="202763" name="Text Box 11"/>
            <p:cNvSpPr txBox="1">
              <a:spLocks noChangeArrowheads="1"/>
            </p:cNvSpPr>
            <p:nvPr/>
          </p:nvSpPr>
          <p:spPr bwMode="auto">
            <a:xfrm>
              <a:off x="2340" y="2736"/>
              <a:ext cx="3237" cy="7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ZZAP or papain-treated red cells.</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Autologous or </a:t>
              </a:r>
              <a:r>
                <a:rPr lang="en-GB" altLang="en-US" b="1" dirty="0" err="1">
                  <a:latin typeface="Verdana" panose="020B0604030504040204" pitchFamily="34" charset="0"/>
                  <a:ea typeface="Verdana" panose="020B0604030504040204" pitchFamily="34" charset="0"/>
                  <a:cs typeface="Verdana" panose="020B0604030504040204" pitchFamily="34" charset="0"/>
                </a:rPr>
                <a:t>phenotyped</a:t>
              </a:r>
              <a:r>
                <a:rPr lang="en-GB" altLang="en-US" b="1" dirty="0">
                  <a:latin typeface="Verdana" panose="020B0604030504040204" pitchFamily="34" charset="0"/>
                  <a:ea typeface="Verdana" panose="020B0604030504040204" pitchFamily="34" charset="0"/>
                  <a:cs typeface="Verdana" panose="020B0604030504040204" pitchFamily="34" charset="0"/>
                </a:rPr>
                <a:t> allogeneic</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R</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R</a:t>
              </a:r>
              <a:r>
                <a:rPr lang="en-GB" altLang="en-US" b="1" baseline="-25000" dirty="0">
                  <a:latin typeface="Verdana" panose="020B0604030504040204" pitchFamily="34" charset="0"/>
                  <a:ea typeface="Verdana" panose="020B0604030504040204" pitchFamily="34" charset="0"/>
                  <a:cs typeface="Verdana" panose="020B0604030504040204" pitchFamily="34" charset="0"/>
                </a:rPr>
                <a:t>1</a:t>
              </a:r>
              <a:r>
                <a:rPr lang="en-GB" altLang="en-US" b="1" dirty="0">
                  <a:latin typeface="Verdana" panose="020B0604030504040204" pitchFamily="34" charset="0"/>
                  <a:ea typeface="Verdana" panose="020B0604030504040204" pitchFamily="34" charset="0"/>
                  <a:cs typeface="Verdana" panose="020B0604030504040204" pitchFamily="34" charset="0"/>
                </a:rPr>
                <a:t>, R</a:t>
              </a:r>
              <a:r>
                <a:rPr lang="en-GB" altLang="en-US" b="1" baseline="-25000" dirty="0">
                  <a:latin typeface="Verdana" panose="020B0604030504040204" pitchFamily="34" charset="0"/>
                  <a:ea typeface="Verdana" panose="020B0604030504040204" pitchFamily="34" charset="0"/>
                  <a:cs typeface="Verdana" panose="020B0604030504040204" pitchFamily="34" charset="0"/>
                </a:rPr>
                <a:t>2</a:t>
              </a:r>
              <a:r>
                <a:rPr lang="en-GB" altLang="en-US" b="1" dirty="0">
                  <a:latin typeface="Verdana" panose="020B0604030504040204" pitchFamily="34" charset="0"/>
                  <a:ea typeface="Verdana" panose="020B0604030504040204" pitchFamily="34" charset="0"/>
                  <a:cs typeface="Verdana" panose="020B0604030504040204" pitchFamily="34" charset="0"/>
                </a:rPr>
                <a:t>R</a:t>
              </a:r>
              <a:r>
                <a:rPr lang="en-GB" altLang="en-US" b="1" baseline="-25000" dirty="0">
                  <a:latin typeface="Verdana" panose="020B0604030504040204" pitchFamily="34" charset="0"/>
                  <a:ea typeface="Verdana" panose="020B0604030504040204" pitchFamily="34" charset="0"/>
                  <a:cs typeface="Verdana" panose="020B0604030504040204" pitchFamily="34" charset="0"/>
                </a:rPr>
                <a:t>2</a:t>
              </a:r>
              <a:r>
                <a:rPr lang="en-GB" altLang="en-US" b="1" dirty="0">
                  <a:latin typeface="Verdana" panose="020B0604030504040204" pitchFamily="34" charset="0"/>
                  <a:ea typeface="Verdana" panose="020B0604030504040204" pitchFamily="34" charset="0"/>
                  <a:cs typeface="Verdana" panose="020B0604030504040204" pitchFamily="34" charset="0"/>
                </a:rPr>
                <a:t> or </a:t>
              </a:r>
              <a:r>
                <a:rPr lang="en-GB" altLang="en-US" b="1" dirty="0" err="1">
                  <a:latin typeface="Verdana" panose="020B0604030504040204" pitchFamily="34" charset="0"/>
                  <a:ea typeface="Verdana" panose="020B0604030504040204" pitchFamily="34" charset="0"/>
                  <a:cs typeface="Verdana" panose="020B0604030504040204" pitchFamily="34" charset="0"/>
                </a:rPr>
                <a:t>rr</a:t>
              </a:r>
              <a:r>
                <a:rPr lang="en-GB" altLang="en-US" b="1" dirty="0">
                  <a:latin typeface="Verdana" panose="020B0604030504040204" pitchFamily="34" charset="0"/>
                  <a:ea typeface="Verdana" panose="020B0604030504040204" pitchFamily="34" charset="0"/>
                  <a:cs typeface="Verdana" panose="020B0604030504040204" pitchFamily="34" charset="0"/>
                </a:rPr>
                <a:t>. </a:t>
              </a:r>
            </a:p>
          </p:txBody>
        </p:sp>
        <p:sp>
          <p:nvSpPr>
            <p:cNvPr id="202764" name="Line 12"/>
            <p:cNvSpPr>
              <a:spLocks noChangeShapeType="1"/>
            </p:cNvSpPr>
            <p:nvPr/>
          </p:nvSpPr>
          <p:spPr bwMode="auto">
            <a:xfrm flipH="1">
              <a:off x="1248" y="2976"/>
              <a:ext cx="1200" cy="336"/>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sp>
        <p:nvSpPr>
          <p:cNvPr id="202765" name="Text Box 13"/>
          <p:cNvSpPr txBox="1">
            <a:spLocks noChangeArrowheads="1"/>
          </p:cNvSpPr>
          <p:nvPr/>
        </p:nvSpPr>
        <p:spPr bwMode="auto">
          <a:xfrm>
            <a:off x="2862008" y="1604963"/>
            <a:ext cx="34817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grpSp>
        <p:nvGrpSpPr>
          <p:cNvPr id="14" name="Group 13"/>
          <p:cNvGrpSpPr/>
          <p:nvPr/>
        </p:nvGrpSpPr>
        <p:grpSpPr>
          <a:xfrm>
            <a:off x="0" y="5607698"/>
            <a:ext cx="12192000" cy="1250302"/>
            <a:chOff x="0" y="5607698"/>
            <a:chExt cx="12192000" cy="1250302"/>
          </a:xfrm>
        </p:grpSpPr>
        <p:sp>
          <p:nvSpPr>
            <p:cNvPr id="15" name="Rectangle 14"/>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16" name="Oval 15"/>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17" name="Group 7"/>
            <p:cNvGrpSpPr>
              <a:grpSpLocks noChangeAspect="1"/>
            </p:cNvGrpSpPr>
            <p:nvPr/>
          </p:nvGrpSpPr>
          <p:grpSpPr bwMode="auto">
            <a:xfrm>
              <a:off x="1446003" y="6071153"/>
              <a:ext cx="463617" cy="516607"/>
              <a:chOff x="2839" y="1944"/>
              <a:chExt cx="596" cy="664"/>
            </a:xfrm>
          </p:grpSpPr>
          <p:sp>
            <p:nvSpPr>
              <p:cNvPr id="289"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5"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1" name="AutoShape 20"/>
              <p:cNvCxnSpPr>
                <a:cxnSpLocks noChangeAspect="1" noChangeShapeType="1"/>
                <a:stCxn id="300" idx="3"/>
                <a:endCxn id="30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21"/>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AutoShape 22"/>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4" name="AutoShape 23"/>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5" name="AutoShape 24"/>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6" name="AutoShape 25"/>
              <p:cNvCxnSpPr>
                <a:cxnSpLocks noChangeAspect="1" noChangeShapeType="1"/>
                <a:stCxn id="294" idx="3"/>
                <a:endCxn id="29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7" name="AutoShape 26"/>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27"/>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28"/>
              <p:cNvCxnSpPr>
                <a:cxnSpLocks noChangeAspect="1" noChangeShapeType="1"/>
                <a:stCxn id="300" idx="1"/>
                <a:endCxn id="30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31"/>
              <p:cNvCxnSpPr>
                <a:cxnSpLocks noChangeAspect="1" noChangeShapeType="1"/>
                <a:stCxn id="294" idx="1"/>
                <a:endCxn id="29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3"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8"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9"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6"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18" name="Group 397"/>
            <p:cNvGrpSpPr>
              <a:grpSpLocks noChangeAspect="1"/>
            </p:cNvGrpSpPr>
            <p:nvPr/>
          </p:nvGrpSpPr>
          <p:grpSpPr bwMode="auto">
            <a:xfrm>
              <a:off x="1982621" y="5735053"/>
              <a:ext cx="1024036" cy="1019723"/>
              <a:chOff x="3600" y="1632"/>
              <a:chExt cx="1594" cy="1587"/>
            </a:xfrm>
          </p:grpSpPr>
          <p:sp>
            <p:nvSpPr>
              <p:cNvPr id="19"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4"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8"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9"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2"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5"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6" name="AutoShape 143"/>
              <p:cNvCxnSpPr>
                <a:cxnSpLocks noChangeAspect="1" noChangeShapeType="1"/>
                <a:stCxn id="43" idx="0"/>
                <a:endCxn id="4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9"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 name="AutoShape 152"/>
              <p:cNvCxnSpPr>
                <a:cxnSpLocks noChangeAspect="1" noChangeShapeType="1"/>
                <a:stCxn id="44" idx="3"/>
                <a:endCxn id="4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53"/>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AutoShape 154"/>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AutoShape 155"/>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AutoShape 156"/>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AutoShape 157"/>
              <p:cNvCxnSpPr>
                <a:cxnSpLocks noChangeAspect="1" noChangeShapeType="1"/>
                <a:stCxn id="38" idx="3"/>
                <a:endCxn id="3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AutoShape 158"/>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59"/>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AutoShape 160"/>
              <p:cNvCxnSpPr>
                <a:cxnSpLocks noChangeAspect="1" noChangeShapeType="1"/>
                <a:stCxn id="44" idx="1"/>
                <a:endCxn id="4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AutoShape 163"/>
              <p:cNvCxnSpPr>
                <a:cxnSpLocks noChangeAspect="1" noChangeShapeType="1"/>
                <a:stCxn id="38" idx="1"/>
                <a:endCxn id="3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2"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3"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4"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84" name="AutoShape 191"/>
              <p:cNvCxnSpPr>
                <a:cxnSpLocks noChangeAspect="1" noChangeShapeType="1"/>
                <a:stCxn id="93" idx="0"/>
                <a:endCxn id="8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5"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88"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9"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0"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95" name="AutoShape 202"/>
              <p:cNvCxnSpPr>
                <a:cxnSpLocks noChangeAspect="1" noChangeShapeType="1"/>
                <a:stCxn id="94" idx="3"/>
                <a:endCxn id="9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03"/>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7" name="AutoShape 204"/>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8" name="AutoShape 205"/>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9" name="AutoShape 206"/>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0" name="AutoShape 207"/>
              <p:cNvCxnSpPr>
                <a:cxnSpLocks noChangeAspect="1" noChangeShapeType="1"/>
                <a:stCxn id="87" idx="3"/>
                <a:endCxn id="8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1" name="AutoShape 208"/>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09"/>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AutoShape 210"/>
              <p:cNvCxnSpPr>
                <a:cxnSpLocks noChangeAspect="1" noChangeShapeType="1"/>
                <a:stCxn id="94" idx="1"/>
                <a:endCxn id="9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AutoShape 213"/>
              <p:cNvCxnSpPr>
                <a:cxnSpLocks noChangeAspect="1" noChangeShapeType="1"/>
                <a:stCxn id="87" idx="1"/>
                <a:endCxn id="8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2"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3"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8"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2"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3"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4"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2"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3"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34" name="AutoShape 241"/>
              <p:cNvCxnSpPr>
                <a:cxnSpLocks noChangeAspect="1" noChangeShapeType="1"/>
                <a:stCxn id="143" idx="0"/>
                <a:endCxn id="13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5"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38"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9"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0"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3"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45" name="AutoShape 252"/>
              <p:cNvCxnSpPr>
                <a:cxnSpLocks noChangeAspect="1" noChangeShapeType="1"/>
                <a:stCxn id="144" idx="3"/>
                <a:endCxn id="14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53"/>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AutoShape 254"/>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AutoShape 255"/>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AutoShape 256"/>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AutoShape 257"/>
              <p:cNvCxnSpPr>
                <a:cxnSpLocks noChangeAspect="1" noChangeShapeType="1"/>
                <a:stCxn id="137" idx="3"/>
                <a:endCxn id="13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AutoShape 258"/>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59"/>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260"/>
              <p:cNvCxnSpPr>
                <a:cxnSpLocks noChangeAspect="1" noChangeShapeType="1"/>
                <a:stCxn id="144" idx="1"/>
                <a:endCxn id="14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AutoShape 263"/>
              <p:cNvCxnSpPr>
                <a:cxnSpLocks noChangeAspect="1" noChangeShapeType="1"/>
                <a:stCxn id="137" idx="1"/>
                <a:endCxn id="13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2"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3"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9"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0"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2"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3"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4"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84" name="AutoShape 291"/>
              <p:cNvCxnSpPr>
                <a:cxnSpLocks noChangeAspect="1" noChangeShapeType="1"/>
                <a:stCxn id="193" idx="0"/>
                <a:endCxn id="18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88"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9"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0"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3"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95" name="AutoShape 302"/>
              <p:cNvCxnSpPr>
                <a:cxnSpLocks noChangeAspect="1" noChangeShapeType="1"/>
                <a:stCxn id="194" idx="3"/>
                <a:endCxn id="19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03"/>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AutoShape 304"/>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AutoShape 305"/>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AutoShape 306"/>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AutoShape 307"/>
              <p:cNvCxnSpPr>
                <a:cxnSpLocks noChangeAspect="1" noChangeShapeType="1"/>
                <a:stCxn id="187" idx="3"/>
                <a:endCxn id="18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1" name="AutoShape 308"/>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09"/>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310"/>
              <p:cNvCxnSpPr>
                <a:cxnSpLocks noChangeAspect="1" noChangeShapeType="1"/>
                <a:stCxn id="194" idx="1"/>
                <a:endCxn id="19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6" name="AutoShape 313"/>
              <p:cNvCxnSpPr>
                <a:cxnSpLocks noChangeAspect="1" noChangeShapeType="1"/>
                <a:stCxn id="187" idx="1"/>
                <a:endCxn id="18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7"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2"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3"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8"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9"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0"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1"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2"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3"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4"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2"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3"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34" name="AutoShape 341"/>
              <p:cNvCxnSpPr>
                <a:cxnSpLocks noChangeAspect="1" noChangeShapeType="1"/>
                <a:stCxn id="243" idx="0"/>
                <a:endCxn id="23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5"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38"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9"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0"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45" name="AutoShape 352"/>
              <p:cNvCxnSpPr>
                <a:cxnSpLocks noChangeAspect="1" noChangeShapeType="1"/>
                <a:stCxn id="244" idx="3"/>
                <a:endCxn id="24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53"/>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7" name="AutoShape 354"/>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8" name="AutoShape 355"/>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9" name="AutoShape 356"/>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0" name="AutoShape 357"/>
              <p:cNvCxnSpPr>
                <a:cxnSpLocks noChangeAspect="1" noChangeShapeType="1"/>
                <a:stCxn id="237" idx="3"/>
                <a:endCxn id="23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1" name="AutoShape 358"/>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59"/>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360"/>
              <p:cNvCxnSpPr>
                <a:cxnSpLocks noChangeAspect="1" noChangeShapeType="1"/>
                <a:stCxn id="244" idx="1"/>
                <a:endCxn id="24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5"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6" name="AutoShape 363"/>
              <p:cNvCxnSpPr>
                <a:cxnSpLocks noChangeAspect="1" noChangeShapeType="1"/>
                <a:stCxn id="237" idx="1"/>
                <a:endCxn id="23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7"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2"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3"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9"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0"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2"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3"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4"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5"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6"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7"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0"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4"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85"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6"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7"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88"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64621360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27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275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nodeType="clickEffect">
                                  <p:stCondLst>
                                    <p:cond delay="0"/>
                                  </p:stCondLst>
                                  <p:childTnLst>
                                    <p:set>
                                      <p:cBhvr>
                                        <p:cTn id="14" dur="1" fill="hold">
                                          <p:stCondLst>
                                            <p:cond delay="0"/>
                                          </p:stCondLst>
                                        </p:cTn>
                                        <p:tgtEl>
                                          <p:spTgt spid="202757"/>
                                        </p:tgtEl>
                                        <p:attrNameLst>
                                          <p:attrName>style.visibility</p:attrName>
                                        </p:attrNameLst>
                                      </p:cBhvr>
                                      <p:to>
                                        <p:strVal val="visible"/>
                                      </p:to>
                                    </p:set>
                                    <p:animEffect transition="in" filter="slide(fromBottom)">
                                      <p:cBhvr>
                                        <p:cTn id="15" dur="500"/>
                                        <p:tgtEl>
                                          <p:spTgt spid="202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02" name="Group 2"/>
          <p:cNvGrpSpPr>
            <a:grpSpLocks/>
          </p:cNvGrpSpPr>
          <p:nvPr/>
        </p:nvGrpSpPr>
        <p:grpSpPr bwMode="auto">
          <a:xfrm>
            <a:off x="2719389" y="2182813"/>
            <a:ext cx="611187" cy="3365500"/>
            <a:chOff x="816" y="1375"/>
            <a:chExt cx="417" cy="2120"/>
          </a:xfrm>
        </p:grpSpPr>
        <p:sp>
          <p:nvSpPr>
            <p:cNvPr id="204803" name="Oval 3"/>
            <p:cNvSpPr>
              <a:spLocks noChangeAspect="1" noChangeArrowheads="1"/>
            </p:cNvSpPr>
            <p:nvPr/>
          </p:nvSpPr>
          <p:spPr bwMode="auto">
            <a:xfrm>
              <a:off x="816" y="3078"/>
              <a:ext cx="417" cy="41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04" name="Rectangle 4"/>
            <p:cNvSpPr>
              <a:spLocks noChangeAspect="1" noChangeArrowheads="1"/>
            </p:cNvSpPr>
            <p:nvPr/>
          </p:nvSpPr>
          <p:spPr bwMode="auto">
            <a:xfrm>
              <a:off x="816" y="1375"/>
              <a:ext cx="417" cy="191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05" name="Line 5"/>
            <p:cNvSpPr>
              <a:spLocks noChangeAspect="1" noChangeShapeType="1"/>
            </p:cNvSpPr>
            <p:nvPr/>
          </p:nvSpPr>
          <p:spPr bwMode="auto">
            <a:xfrm>
              <a:off x="816" y="3287"/>
              <a:ext cx="417"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06" name="Rectangle 6"/>
            <p:cNvSpPr>
              <a:spLocks noChangeAspect="1" noChangeArrowheads="1"/>
            </p:cNvSpPr>
            <p:nvPr/>
          </p:nvSpPr>
          <p:spPr bwMode="auto">
            <a:xfrm>
              <a:off x="816" y="2140"/>
              <a:ext cx="417" cy="1182"/>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07" name="Line 7"/>
            <p:cNvSpPr>
              <a:spLocks noChangeAspect="1" noChangeShapeType="1"/>
            </p:cNvSpPr>
            <p:nvPr/>
          </p:nvSpPr>
          <p:spPr bwMode="auto">
            <a:xfrm>
              <a:off x="816" y="2105"/>
              <a:ext cx="0" cy="118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nvGrpSpPr>
          <p:cNvPr id="204808" name="Group 8"/>
          <p:cNvGrpSpPr>
            <a:grpSpLocks/>
          </p:cNvGrpSpPr>
          <p:nvPr/>
        </p:nvGrpSpPr>
        <p:grpSpPr bwMode="auto">
          <a:xfrm>
            <a:off x="5462589" y="2981325"/>
            <a:ext cx="4872037" cy="762000"/>
            <a:chOff x="2688" y="1878"/>
            <a:chExt cx="3324" cy="480"/>
          </a:xfrm>
        </p:grpSpPr>
        <p:sp>
          <p:nvSpPr>
            <p:cNvPr id="204809" name="Text Box 9"/>
            <p:cNvSpPr txBox="1">
              <a:spLocks noChangeArrowheads="1"/>
            </p:cNvSpPr>
            <p:nvPr/>
          </p:nvSpPr>
          <p:spPr bwMode="auto">
            <a:xfrm>
              <a:off x="3364" y="1878"/>
              <a:ext cx="264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Mix and incubate for 20 minutes at 37</a:t>
              </a:r>
              <a:r>
                <a:rPr lang="en-GB" altLang="en-US"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b="1" dirty="0">
                  <a:latin typeface="Verdana" panose="020B0604030504040204" pitchFamily="34" charset="0"/>
                  <a:ea typeface="Verdana" panose="020B0604030504040204" pitchFamily="34" charset="0"/>
                  <a:cs typeface="Verdana" panose="020B0604030504040204" pitchFamily="34" charset="0"/>
                </a:rPr>
                <a:t>C or 4</a:t>
              </a:r>
              <a:r>
                <a:rPr lang="en-GB" altLang="en-US" b="1" baseline="30000" dirty="0">
                  <a:latin typeface="Verdana" panose="020B0604030504040204" pitchFamily="34" charset="0"/>
                  <a:ea typeface="Verdana" panose="020B0604030504040204" pitchFamily="34" charset="0"/>
                  <a:cs typeface="Verdana" panose="020B0604030504040204" pitchFamily="34" charset="0"/>
                </a:rPr>
                <a:t>o</a:t>
              </a:r>
              <a:r>
                <a:rPr lang="en-GB" altLang="en-US" b="1" dirty="0">
                  <a:latin typeface="Verdana" panose="020B0604030504040204" pitchFamily="34" charset="0"/>
                  <a:ea typeface="Verdana" panose="020B0604030504040204" pitchFamily="34" charset="0"/>
                  <a:cs typeface="Verdana" panose="020B0604030504040204" pitchFamily="34" charset="0"/>
                </a:rPr>
                <a:t>C.</a:t>
              </a:r>
            </a:p>
          </p:txBody>
        </p:sp>
        <p:sp>
          <p:nvSpPr>
            <p:cNvPr id="204810" name="Line 10"/>
            <p:cNvSpPr>
              <a:spLocks noChangeShapeType="1"/>
            </p:cNvSpPr>
            <p:nvPr/>
          </p:nvSpPr>
          <p:spPr bwMode="auto">
            <a:xfrm flipH="1">
              <a:off x="2688" y="2064"/>
              <a:ext cx="864" cy="294"/>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204811" name="Group 11"/>
          <p:cNvGrpSpPr>
            <a:grpSpLocks/>
          </p:cNvGrpSpPr>
          <p:nvPr/>
        </p:nvGrpSpPr>
        <p:grpSpPr bwMode="auto">
          <a:xfrm>
            <a:off x="2860676" y="1614492"/>
            <a:ext cx="2471739" cy="390525"/>
            <a:chOff x="857" y="1443"/>
            <a:chExt cx="1557" cy="246"/>
          </a:xfrm>
        </p:grpSpPr>
        <p:sp>
          <p:nvSpPr>
            <p:cNvPr id="204812" name="Text Box 12"/>
            <p:cNvSpPr txBox="1">
              <a:spLocks noChangeArrowheads="1"/>
            </p:cNvSpPr>
            <p:nvPr/>
          </p:nvSpPr>
          <p:spPr bwMode="auto">
            <a:xfrm>
              <a:off x="857" y="1443"/>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204813" name="Text Box 13"/>
            <p:cNvSpPr txBox="1">
              <a:spLocks noChangeArrowheads="1"/>
            </p:cNvSpPr>
            <p:nvPr/>
          </p:nvSpPr>
          <p:spPr bwMode="auto">
            <a:xfrm>
              <a:off x="2195" y="1456"/>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2</a:t>
              </a:r>
            </a:p>
          </p:txBody>
        </p:sp>
      </p:grpSp>
      <p:sp>
        <p:nvSpPr>
          <p:cNvPr id="204814" name="Oval 14"/>
          <p:cNvSpPr>
            <a:spLocks noChangeAspect="1" noChangeArrowheads="1"/>
          </p:cNvSpPr>
          <p:nvPr/>
        </p:nvSpPr>
        <p:spPr bwMode="auto">
          <a:xfrm>
            <a:off x="4852989" y="4922839"/>
            <a:ext cx="611187" cy="66198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15" name="Rectangle 15"/>
          <p:cNvSpPr>
            <a:spLocks noChangeAspect="1" noChangeArrowheads="1"/>
          </p:cNvSpPr>
          <p:nvPr/>
        </p:nvSpPr>
        <p:spPr bwMode="auto">
          <a:xfrm>
            <a:off x="4852989" y="2219325"/>
            <a:ext cx="611187" cy="30353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16" name="Line 16"/>
          <p:cNvSpPr>
            <a:spLocks noChangeAspect="1" noChangeShapeType="1"/>
          </p:cNvSpPr>
          <p:nvPr/>
        </p:nvSpPr>
        <p:spPr bwMode="auto">
          <a:xfrm>
            <a:off x="4852989" y="5254625"/>
            <a:ext cx="611187"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17" name="Rectangle 17"/>
          <p:cNvSpPr>
            <a:spLocks noChangeAspect="1" noChangeArrowheads="1"/>
          </p:cNvSpPr>
          <p:nvPr/>
        </p:nvSpPr>
        <p:spPr bwMode="auto">
          <a:xfrm>
            <a:off x="4852989" y="3433764"/>
            <a:ext cx="611187" cy="1876425"/>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18" name="Line 18"/>
          <p:cNvSpPr>
            <a:spLocks noChangeAspect="1" noChangeShapeType="1"/>
          </p:cNvSpPr>
          <p:nvPr/>
        </p:nvSpPr>
        <p:spPr bwMode="auto">
          <a:xfrm>
            <a:off x="4852988" y="3378201"/>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4819" name="Rectangle 19"/>
          <p:cNvSpPr>
            <a:spLocks noChangeAspect="1" noChangeArrowheads="1"/>
          </p:cNvSpPr>
          <p:nvPr/>
        </p:nvSpPr>
        <p:spPr bwMode="auto">
          <a:xfrm>
            <a:off x="4854576" y="3438525"/>
            <a:ext cx="608013" cy="1868488"/>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 name="Group 19"/>
          <p:cNvGrpSpPr/>
          <p:nvPr/>
        </p:nvGrpSpPr>
        <p:grpSpPr>
          <a:xfrm>
            <a:off x="0" y="5607698"/>
            <a:ext cx="12192000" cy="1250302"/>
            <a:chOff x="0" y="5607698"/>
            <a:chExt cx="12192000" cy="1250302"/>
          </a:xfrm>
        </p:grpSpPr>
        <p:sp>
          <p:nvSpPr>
            <p:cNvPr id="21" name="Rectangle 20"/>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22" name="Oval 21"/>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23" name="Group 7"/>
            <p:cNvGrpSpPr>
              <a:grpSpLocks noChangeAspect="1"/>
            </p:cNvGrpSpPr>
            <p:nvPr/>
          </p:nvGrpSpPr>
          <p:grpSpPr bwMode="auto">
            <a:xfrm>
              <a:off x="1446003" y="6071153"/>
              <a:ext cx="463617" cy="516607"/>
              <a:chOff x="2839" y="1944"/>
              <a:chExt cx="596" cy="664"/>
            </a:xfrm>
          </p:grpSpPr>
          <p:sp>
            <p:nvSpPr>
              <p:cNvPr id="295"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6"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7"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8"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9"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01"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6"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07" name="AutoShape 20"/>
              <p:cNvCxnSpPr>
                <a:cxnSpLocks noChangeAspect="1" noChangeShapeType="1"/>
                <a:stCxn id="306" idx="3"/>
                <a:endCxn id="306"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8" name="AutoShape 21"/>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9" name="AutoShape 22"/>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0" name="AutoShape 23"/>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AutoShape 24"/>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2" name="AutoShape 25"/>
              <p:cNvCxnSpPr>
                <a:cxnSpLocks noChangeAspect="1" noChangeShapeType="1"/>
                <a:stCxn id="300" idx="3"/>
                <a:endCxn id="300"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3" name="AutoShape 26"/>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4" name="AutoShape 27"/>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5" name="AutoShape 28"/>
              <p:cNvCxnSpPr>
                <a:cxnSpLocks noChangeAspect="1" noChangeShapeType="1"/>
                <a:stCxn id="306" idx="1"/>
                <a:endCxn id="306"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7"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8" name="AutoShape 31"/>
              <p:cNvCxnSpPr>
                <a:cxnSpLocks noChangeAspect="1" noChangeShapeType="1"/>
                <a:stCxn id="300" idx="1"/>
                <a:endCxn id="300"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19"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0"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1"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2"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3"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4"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5"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6"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7"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8"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9"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0"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1"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2"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24" name="Group 397"/>
            <p:cNvGrpSpPr>
              <a:grpSpLocks noChangeAspect="1"/>
            </p:cNvGrpSpPr>
            <p:nvPr/>
          </p:nvGrpSpPr>
          <p:grpSpPr bwMode="auto">
            <a:xfrm>
              <a:off x="1982621" y="5735053"/>
              <a:ext cx="1024036" cy="1019723"/>
              <a:chOff x="3600" y="1632"/>
              <a:chExt cx="1594" cy="1587"/>
            </a:xfrm>
          </p:grpSpPr>
          <p:sp>
            <p:nvSpPr>
              <p:cNvPr id="25"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7"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1"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2"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5"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6"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1"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2" name="AutoShape 143"/>
              <p:cNvCxnSpPr>
                <a:cxnSpLocks noChangeAspect="1" noChangeShapeType="1"/>
                <a:stCxn id="49" idx="0"/>
                <a:endCxn id="46"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 name="AutoShape 152"/>
              <p:cNvCxnSpPr>
                <a:cxnSpLocks noChangeAspect="1" noChangeShapeType="1"/>
                <a:stCxn id="50" idx="3"/>
                <a:endCxn id="50"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AutoShape 153"/>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AutoShape 154"/>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AutoShape 155"/>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AutoShape 156"/>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AutoShape 157"/>
              <p:cNvCxnSpPr>
                <a:cxnSpLocks noChangeAspect="1" noChangeShapeType="1"/>
                <a:stCxn id="44" idx="3"/>
                <a:endCxn id="44"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AutoShape 158"/>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AutoShape 159"/>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AutoShape 160"/>
              <p:cNvCxnSpPr>
                <a:cxnSpLocks noChangeAspect="1" noChangeShapeType="1"/>
                <a:stCxn id="50" idx="1"/>
                <a:endCxn id="50"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 name="AutoShape 163"/>
              <p:cNvCxnSpPr>
                <a:cxnSpLocks noChangeAspect="1" noChangeShapeType="1"/>
                <a:stCxn id="44" idx="1"/>
                <a:endCxn id="44"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3"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6"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9"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0"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4"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5"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6"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5"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6"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7"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90" name="AutoShape 191"/>
              <p:cNvCxnSpPr>
                <a:cxnSpLocks noChangeAspect="1" noChangeShapeType="1"/>
                <a:stCxn id="99" idx="0"/>
                <a:endCxn id="95"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1"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94"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01" name="AutoShape 202"/>
              <p:cNvCxnSpPr>
                <a:cxnSpLocks noChangeAspect="1" noChangeShapeType="1"/>
                <a:stCxn id="100" idx="3"/>
                <a:endCxn id="100"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2" name="AutoShape 203"/>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3" name="AutoShape 204"/>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4" name="AutoShape 205"/>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5" name="AutoShape 206"/>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6" name="AutoShape 207"/>
              <p:cNvCxnSpPr>
                <a:cxnSpLocks noChangeAspect="1" noChangeShapeType="1"/>
                <a:stCxn id="93" idx="3"/>
                <a:endCxn id="93"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7" name="AutoShape 208"/>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8" name="AutoShape 209"/>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09" name="AutoShape 210"/>
              <p:cNvCxnSpPr>
                <a:cxnSpLocks noChangeAspect="1" noChangeShapeType="1"/>
                <a:stCxn id="100" idx="1"/>
                <a:endCxn id="100"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0"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1"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2" name="AutoShape 213"/>
              <p:cNvCxnSpPr>
                <a:cxnSpLocks noChangeAspect="1" noChangeShapeType="1"/>
                <a:stCxn id="93" idx="1"/>
                <a:endCxn id="93"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13"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4"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5"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6"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7"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8"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9"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0"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1"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2"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3"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4"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5"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6"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7"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5"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6"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7"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8"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39"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40" name="AutoShape 241"/>
              <p:cNvCxnSpPr>
                <a:cxnSpLocks noChangeAspect="1" noChangeShapeType="1"/>
                <a:stCxn id="149" idx="0"/>
                <a:endCxn id="145"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1"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3"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44"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51" name="AutoShape 252"/>
              <p:cNvCxnSpPr>
                <a:cxnSpLocks noChangeAspect="1" noChangeShapeType="1"/>
                <a:stCxn id="150" idx="3"/>
                <a:endCxn id="150"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2" name="AutoShape 253"/>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3" name="AutoShape 254"/>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AutoShape 255"/>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5" name="AutoShape 256"/>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6" name="AutoShape 257"/>
              <p:cNvCxnSpPr>
                <a:cxnSpLocks noChangeAspect="1" noChangeShapeType="1"/>
                <a:stCxn id="143" idx="3"/>
                <a:endCxn id="143"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7" name="AutoShape 258"/>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AutoShape 259"/>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9" name="AutoShape 260"/>
              <p:cNvCxnSpPr>
                <a:cxnSpLocks noChangeAspect="1" noChangeShapeType="1"/>
                <a:stCxn id="150" idx="1"/>
                <a:endCxn id="150"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0"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AutoShape 263"/>
              <p:cNvCxnSpPr>
                <a:cxnSpLocks noChangeAspect="1" noChangeShapeType="1"/>
                <a:stCxn id="143" idx="1"/>
                <a:endCxn id="143"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3"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4"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5"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6"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7"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8"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9"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0"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4"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5"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6"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5"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6"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7"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90" name="AutoShape 291"/>
              <p:cNvCxnSpPr>
                <a:cxnSpLocks noChangeAspect="1" noChangeShapeType="1"/>
                <a:stCxn id="199" idx="0"/>
                <a:endCxn id="195"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1"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3"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94"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01" name="AutoShape 302"/>
              <p:cNvCxnSpPr>
                <a:cxnSpLocks noChangeAspect="1" noChangeShapeType="1"/>
                <a:stCxn id="200" idx="3"/>
                <a:endCxn id="200"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2" name="AutoShape 303"/>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3" name="AutoShape 304"/>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4" name="AutoShape 305"/>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5" name="AutoShape 306"/>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6" name="AutoShape 307"/>
              <p:cNvCxnSpPr>
                <a:cxnSpLocks noChangeAspect="1" noChangeShapeType="1"/>
                <a:stCxn id="193" idx="3"/>
                <a:endCxn id="193"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7" name="AutoShape 308"/>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8" name="AutoShape 309"/>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9" name="AutoShape 310"/>
              <p:cNvCxnSpPr>
                <a:cxnSpLocks noChangeAspect="1" noChangeShapeType="1"/>
                <a:stCxn id="200" idx="1"/>
                <a:endCxn id="200"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0"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1"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2" name="AutoShape 313"/>
              <p:cNvCxnSpPr>
                <a:cxnSpLocks noChangeAspect="1" noChangeShapeType="1"/>
                <a:stCxn id="193" idx="1"/>
                <a:endCxn id="193"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13"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4"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5"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6"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7"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8"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9"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0"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1"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2"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3"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4"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5"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6"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5"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6"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7"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8"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9"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40" name="AutoShape 341"/>
              <p:cNvCxnSpPr>
                <a:cxnSpLocks noChangeAspect="1" noChangeShapeType="1"/>
                <a:stCxn id="249" idx="0"/>
                <a:endCxn id="245"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1"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44"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51" name="AutoShape 352"/>
              <p:cNvCxnSpPr>
                <a:cxnSpLocks noChangeAspect="1" noChangeShapeType="1"/>
                <a:stCxn id="250" idx="3"/>
                <a:endCxn id="250"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AutoShape 353"/>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AutoShape 354"/>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4" name="AutoShape 355"/>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5" name="AutoShape 356"/>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6" name="AutoShape 357"/>
              <p:cNvCxnSpPr>
                <a:cxnSpLocks noChangeAspect="1" noChangeShapeType="1"/>
                <a:stCxn id="243" idx="3"/>
                <a:endCxn id="243"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7" name="AutoShape 358"/>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8" name="AutoShape 359"/>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9" name="AutoShape 360"/>
              <p:cNvCxnSpPr>
                <a:cxnSpLocks noChangeAspect="1" noChangeShapeType="1"/>
                <a:stCxn id="250" idx="1"/>
                <a:endCxn id="250"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0"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1"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2" name="AutoShape 363"/>
              <p:cNvCxnSpPr>
                <a:cxnSpLocks noChangeAspect="1" noChangeShapeType="1"/>
                <a:stCxn id="243" idx="1"/>
                <a:endCxn id="243"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3"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4"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5"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6"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7"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8"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9"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0"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4"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5"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6"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8"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9"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0"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1"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2"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90"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91"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92"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93"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94"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723339995"/>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04819"/>
                                        </p:tgtEl>
                                        <p:attrNameLst>
                                          <p:attrName>style.visibility</p:attrName>
                                        </p:attrNameLst>
                                      </p:cBhvr>
                                      <p:to>
                                        <p:strVal val="visible"/>
                                      </p:to>
                                    </p:set>
                                    <p:animEffect transition="in" filter="checkerboard(across)">
                                      <p:cBhvr>
                                        <p:cTn id="7" dur="500"/>
                                        <p:tgtEl>
                                          <p:spTgt spid="2048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5826" name="Group 2"/>
          <p:cNvGrpSpPr>
            <a:grpSpLocks/>
          </p:cNvGrpSpPr>
          <p:nvPr/>
        </p:nvGrpSpPr>
        <p:grpSpPr bwMode="auto">
          <a:xfrm>
            <a:off x="6961188" y="3429000"/>
            <a:ext cx="4331132" cy="641350"/>
            <a:chOff x="3592" y="2064"/>
            <a:chExt cx="2956" cy="404"/>
          </a:xfrm>
        </p:grpSpPr>
        <p:sp>
          <p:nvSpPr>
            <p:cNvPr id="205827" name="Text Box 3"/>
            <p:cNvSpPr txBox="1">
              <a:spLocks noChangeArrowheads="1"/>
            </p:cNvSpPr>
            <p:nvPr/>
          </p:nvSpPr>
          <p:spPr bwMode="auto">
            <a:xfrm>
              <a:off x="3592" y="2064"/>
              <a:ext cx="295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Centrifuge, and aspirate</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the patient’s plasma/serum.</a:t>
              </a:r>
            </a:p>
          </p:txBody>
        </p:sp>
        <p:sp>
          <p:nvSpPr>
            <p:cNvPr id="205828" name="Line 4"/>
            <p:cNvSpPr>
              <a:spLocks noChangeShapeType="1"/>
            </p:cNvSpPr>
            <p:nvPr/>
          </p:nvSpPr>
          <p:spPr bwMode="auto">
            <a:xfrm flipH="1">
              <a:off x="3640" y="2208"/>
              <a:ext cx="312" cy="48"/>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sp>
        <p:nvSpPr>
          <p:cNvPr id="205829" name="Oval 5"/>
          <p:cNvSpPr>
            <a:spLocks noChangeAspect="1" noChangeArrowheads="1"/>
          </p:cNvSpPr>
          <p:nvPr/>
        </p:nvSpPr>
        <p:spPr bwMode="auto">
          <a:xfrm>
            <a:off x="6307139" y="4849814"/>
            <a:ext cx="611187" cy="66198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0" name="Rectangle 6"/>
          <p:cNvSpPr>
            <a:spLocks noChangeAspect="1" noChangeArrowheads="1"/>
          </p:cNvSpPr>
          <p:nvPr/>
        </p:nvSpPr>
        <p:spPr bwMode="auto">
          <a:xfrm>
            <a:off x="6307139" y="2144713"/>
            <a:ext cx="611187" cy="30353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1" name="Rectangle 7"/>
          <p:cNvSpPr>
            <a:spLocks noChangeAspect="1" noChangeArrowheads="1"/>
          </p:cNvSpPr>
          <p:nvPr/>
        </p:nvSpPr>
        <p:spPr bwMode="auto">
          <a:xfrm>
            <a:off x="6311900" y="3303589"/>
            <a:ext cx="603250" cy="187642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2" name="Rectangle 8"/>
          <p:cNvSpPr>
            <a:spLocks noChangeAspect="1" noChangeArrowheads="1"/>
          </p:cNvSpPr>
          <p:nvPr/>
        </p:nvSpPr>
        <p:spPr bwMode="auto">
          <a:xfrm>
            <a:off x="6316664" y="3303589"/>
            <a:ext cx="604837" cy="1876425"/>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5833" name="Group 9"/>
          <p:cNvGrpSpPr>
            <a:grpSpLocks/>
          </p:cNvGrpSpPr>
          <p:nvPr/>
        </p:nvGrpSpPr>
        <p:grpSpPr bwMode="auto">
          <a:xfrm>
            <a:off x="2790825" y="2200275"/>
            <a:ext cx="609600" cy="3365500"/>
            <a:chOff x="864" y="1386"/>
            <a:chExt cx="417" cy="2120"/>
          </a:xfrm>
        </p:grpSpPr>
        <p:sp>
          <p:nvSpPr>
            <p:cNvPr id="205834" name="Oval 10"/>
            <p:cNvSpPr>
              <a:spLocks noChangeAspect="1" noChangeArrowheads="1"/>
            </p:cNvSpPr>
            <p:nvPr/>
          </p:nvSpPr>
          <p:spPr bwMode="auto">
            <a:xfrm>
              <a:off x="864" y="3089"/>
              <a:ext cx="417" cy="41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5" name="Rectangle 11"/>
            <p:cNvSpPr>
              <a:spLocks noChangeAspect="1" noChangeArrowheads="1"/>
            </p:cNvSpPr>
            <p:nvPr/>
          </p:nvSpPr>
          <p:spPr bwMode="auto">
            <a:xfrm>
              <a:off x="864" y="1386"/>
              <a:ext cx="417" cy="191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6" name="Line 12"/>
            <p:cNvSpPr>
              <a:spLocks noChangeAspect="1" noChangeShapeType="1"/>
            </p:cNvSpPr>
            <p:nvPr/>
          </p:nvSpPr>
          <p:spPr bwMode="auto">
            <a:xfrm>
              <a:off x="864" y="3298"/>
              <a:ext cx="417"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7" name="Rectangle 13"/>
            <p:cNvSpPr>
              <a:spLocks noChangeAspect="1" noChangeArrowheads="1"/>
            </p:cNvSpPr>
            <p:nvPr/>
          </p:nvSpPr>
          <p:spPr bwMode="auto">
            <a:xfrm>
              <a:off x="864" y="2151"/>
              <a:ext cx="417" cy="1182"/>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38" name="Line 14"/>
            <p:cNvSpPr>
              <a:spLocks noChangeAspect="1" noChangeShapeType="1"/>
            </p:cNvSpPr>
            <p:nvPr/>
          </p:nvSpPr>
          <p:spPr bwMode="auto">
            <a:xfrm>
              <a:off x="864" y="2116"/>
              <a:ext cx="0" cy="118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05839" name="Rectangle 15"/>
          <p:cNvSpPr>
            <a:spLocks noChangeAspect="1" noChangeArrowheads="1"/>
          </p:cNvSpPr>
          <p:nvPr/>
        </p:nvSpPr>
        <p:spPr bwMode="auto">
          <a:xfrm>
            <a:off x="4929189" y="2200276"/>
            <a:ext cx="611187" cy="3033713"/>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5840" name="Group 16"/>
          <p:cNvGrpSpPr>
            <a:grpSpLocks/>
          </p:cNvGrpSpPr>
          <p:nvPr/>
        </p:nvGrpSpPr>
        <p:grpSpPr bwMode="auto">
          <a:xfrm>
            <a:off x="4929189" y="3359151"/>
            <a:ext cx="611187" cy="2206625"/>
            <a:chOff x="2324" y="2116"/>
            <a:chExt cx="417" cy="1390"/>
          </a:xfrm>
        </p:grpSpPr>
        <p:sp>
          <p:nvSpPr>
            <p:cNvPr id="205841" name="Oval 17"/>
            <p:cNvSpPr>
              <a:spLocks noChangeAspect="1" noChangeArrowheads="1"/>
            </p:cNvSpPr>
            <p:nvPr/>
          </p:nvSpPr>
          <p:spPr bwMode="auto">
            <a:xfrm>
              <a:off x="2324" y="3089"/>
              <a:ext cx="417" cy="41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2" name="Rectangle 18"/>
            <p:cNvSpPr>
              <a:spLocks noChangeAspect="1" noChangeArrowheads="1"/>
            </p:cNvSpPr>
            <p:nvPr/>
          </p:nvSpPr>
          <p:spPr bwMode="auto">
            <a:xfrm>
              <a:off x="2324" y="2150"/>
              <a:ext cx="417" cy="1182"/>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3" name="Line 19"/>
            <p:cNvSpPr>
              <a:spLocks noChangeAspect="1" noChangeShapeType="1"/>
            </p:cNvSpPr>
            <p:nvPr/>
          </p:nvSpPr>
          <p:spPr bwMode="auto">
            <a:xfrm>
              <a:off x="2324" y="3297"/>
              <a:ext cx="417" cy="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4" name="Line 20"/>
            <p:cNvSpPr>
              <a:spLocks noChangeAspect="1" noChangeShapeType="1"/>
            </p:cNvSpPr>
            <p:nvPr/>
          </p:nvSpPr>
          <p:spPr bwMode="auto">
            <a:xfrm>
              <a:off x="2324" y="2116"/>
              <a:ext cx="0" cy="118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05845" name="Line 21"/>
          <p:cNvSpPr>
            <a:spLocks noChangeAspect="1" noChangeShapeType="1"/>
          </p:cNvSpPr>
          <p:nvPr/>
        </p:nvSpPr>
        <p:spPr bwMode="auto">
          <a:xfrm>
            <a:off x="6307139" y="5180013"/>
            <a:ext cx="611187" cy="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6" name="Rectangle 22"/>
          <p:cNvSpPr>
            <a:spLocks noChangeAspect="1" noChangeArrowheads="1"/>
          </p:cNvSpPr>
          <p:nvPr/>
        </p:nvSpPr>
        <p:spPr bwMode="auto">
          <a:xfrm>
            <a:off x="6315075" y="3276600"/>
            <a:ext cx="603250" cy="1860550"/>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7" name="Line 23"/>
          <p:cNvSpPr>
            <a:spLocks noChangeAspect="1" noChangeShapeType="1"/>
          </p:cNvSpPr>
          <p:nvPr/>
        </p:nvSpPr>
        <p:spPr bwMode="auto">
          <a:xfrm>
            <a:off x="6307138" y="3303589"/>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8" name="Line 24"/>
          <p:cNvSpPr>
            <a:spLocks noChangeAspect="1" noChangeShapeType="1"/>
          </p:cNvSpPr>
          <p:nvPr/>
        </p:nvSpPr>
        <p:spPr bwMode="auto">
          <a:xfrm>
            <a:off x="6307138" y="3303589"/>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49" name="Line 25"/>
          <p:cNvSpPr>
            <a:spLocks noChangeAspect="1" noChangeShapeType="1"/>
          </p:cNvSpPr>
          <p:nvPr/>
        </p:nvSpPr>
        <p:spPr bwMode="auto">
          <a:xfrm>
            <a:off x="6307138" y="3248025"/>
            <a:ext cx="0" cy="1931988"/>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50" name="Line 26"/>
          <p:cNvSpPr>
            <a:spLocks noChangeAspect="1" noChangeShapeType="1"/>
          </p:cNvSpPr>
          <p:nvPr/>
        </p:nvSpPr>
        <p:spPr bwMode="auto">
          <a:xfrm>
            <a:off x="6307138" y="3303589"/>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5851" name="Rectangle 27"/>
          <p:cNvSpPr>
            <a:spLocks noChangeAspect="1" noChangeArrowheads="1"/>
          </p:cNvSpPr>
          <p:nvPr/>
        </p:nvSpPr>
        <p:spPr bwMode="auto">
          <a:xfrm>
            <a:off x="6316663" y="3201989"/>
            <a:ext cx="601662" cy="1920875"/>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5852" name="Group 28"/>
          <p:cNvGrpSpPr>
            <a:grpSpLocks/>
          </p:cNvGrpSpPr>
          <p:nvPr/>
        </p:nvGrpSpPr>
        <p:grpSpPr bwMode="auto">
          <a:xfrm>
            <a:off x="2930526" y="1631954"/>
            <a:ext cx="3856039" cy="381001"/>
            <a:chOff x="857" y="1443"/>
            <a:chExt cx="2429" cy="240"/>
          </a:xfrm>
        </p:grpSpPr>
        <p:grpSp>
          <p:nvGrpSpPr>
            <p:cNvPr id="205853" name="Group 29"/>
            <p:cNvGrpSpPr>
              <a:grpSpLocks/>
            </p:cNvGrpSpPr>
            <p:nvPr/>
          </p:nvGrpSpPr>
          <p:grpSpPr bwMode="auto">
            <a:xfrm>
              <a:off x="857" y="1443"/>
              <a:ext cx="1561" cy="240"/>
              <a:chOff x="857" y="1443"/>
              <a:chExt cx="1561" cy="240"/>
            </a:xfrm>
          </p:grpSpPr>
          <p:sp>
            <p:nvSpPr>
              <p:cNvPr id="205854" name="Text Box 30"/>
              <p:cNvSpPr txBox="1">
                <a:spLocks noChangeArrowheads="1"/>
              </p:cNvSpPr>
              <p:nvPr/>
            </p:nvSpPr>
            <p:spPr bwMode="auto">
              <a:xfrm>
                <a:off x="857" y="1443"/>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205855" name="Text Box 31"/>
              <p:cNvSpPr txBox="1">
                <a:spLocks noChangeArrowheads="1"/>
              </p:cNvSpPr>
              <p:nvPr/>
            </p:nvSpPr>
            <p:spPr bwMode="auto">
              <a:xfrm>
                <a:off x="2199" y="1450"/>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2</a:t>
                </a:r>
              </a:p>
            </p:txBody>
          </p:sp>
        </p:grpSp>
        <p:sp>
          <p:nvSpPr>
            <p:cNvPr id="205856" name="Text Box 32"/>
            <p:cNvSpPr txBox="1">
              <a:spLocks noChangeArrowheads="1"/>
            </p:cNvSpPr>
            <p:nvPr/>
          </p:nvSpPr>
          <p:spPr bwMode="auto">
            <a:xfrm>
              <a:off x="3067" y="1450"/>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3</a:t>
              </a:r>
            </a:p>
          </p:txBody>
        </p:sp>
      </p:grpSp>
      <p:grpSp>
        <p:nvGrpSpPr>
          <p:cNvPr id="33" name="Group 32"/>
          <p:cNvGrpSpPr/>
          <p:nvPr/>
        </p:nvGrpSpPr>
        <p:grpSpPr>
          <a:xfrm>
            <a:off x="0" y="5590848"/>
            <a:ext cx="12192000" cy="1250302"/>
            <a:chOff x="0" y="5577536"/>
            <a:chExt cx="12192000" cy="1250302"/>
          </a:xfrm>
        </p:grpSpPr>
        <p:sp>
          <p:nvSpPr>
            <p:cNvPr id="34" name="Rectangle 33"/>
            <p:cNvSpPr/>
            <p:nvPr/>
          </p:nvSpPr>
          <p:spPr>
            <a:xfrm>
              <a:off x="0" y="5577536"/>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5" name="Oval 34"/>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6" name="Group 7"/>
            <p:cNvGrpSpPr>
              <a:grpSpLocks noChangeAspect="1"/>
            </p:cNvGrpSpPr>
            <p:nvPr/>
          </p:nvGrpSpPr>
          <p:grpSpPr bwMode="auto">
            <a:xfrm>
              <a:off x="1446003" y="6071153"/>
              <a:ext cx="463617" cy="516607"/>
              <a:chOff x="2839" y="1944"/>
              <a:chExt cx="596" cy="664"/>
            </a:xfrm>
          </p:grpSpPr>
          <p:sp>
            <p:nvSpPr>
              <p:cNvPr id="308"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3"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4"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0" name="AutoShape 20"/>
              <p:cNvCxnSpPr>
                <a:cxnSpLocks noChangeAspect="1" noChangeShapeType="1"/>
                <a:stCxn id="319" idx="3"/>
                <a:endCxn id="31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1" name="AutoShape 21"/>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2" name="AutoShape 22"/>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3" name="AutoShape 23"/>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24"/>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5"/>
              <p:cNvCxnSpPr>
                <a:cxnSpLocks noChangeAspect="1" noChangeShapeType="1"/>
                <a:stCxn id="313" idx="3"/>
                <a:endCxn id="31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6"/>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7"/>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8"/>
              <p:cNvCxnSpPr>
                <a:cxnSpLocks noChangeAspect="1" noChangeShapeType="1"/>
                <a:stCxn id="319" idx="1"/>
                <a:endCxn id="31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31"/>
              <p:cNvCxnSpPr>
                <a:cxnSpLocks noChangeAspect="1" noChangeShapeType="1"/>
                <a:stCxn id="313" idx="1"/>
                <a:endCxn id="31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2"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3"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4"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5"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5"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7" name="Group 397"/>
            <p:cNvGrpSpPr>
              <a:grpSpLocks noChangeAspect="1"/>
            </p:cNvGrpSpPr>
            <p:nvPr/>
          </p:nvGrpSpPr>
          <p:grpSpPr bwMode="auto">
            <a:xfrm>
              <a:off x="1982621" y="5735053"/>
              <a:ext cx="1024036" cy="1019723"/>
              <a:chOff x="3600" y="1632"/>
              <a:chExt cx="1594" cy="1587"/>
            </a:xfrm>
          </p:grpSpPr>
          <p:sp>
            <p:nvSpPr>
              <p:cNvPr id="38"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0"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1"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2"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3"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5"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6"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7"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8"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2"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3"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5" name="AutoShape 143"/>
              <p:cNvCxnSpPr>
                <a:cxnSpLocks noChangeAspect="1" noChangeShapeType="1"/>
                <a:stCxn id="62" idx="0"/>
                <a:endCxn id="5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7"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8"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4" name="AutoShape 152"/>
              <p:cNvCxnSpPr>
                <a:cxnSpLocks noChangeAspect="1" noChangeShapeType="1"/>
                <a:stCxn id="63" idx="3"/>
                <a:endCxn id="6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5" name="AutoShape 153"/>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 name="AutoShape 154"/>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 name="AutoShape 155"/>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AutoShape 156"/>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57"/>
              <p:cNvCxnSpPr>
                <a:cxnSpLocks noChangeAspect="1" noChangeShapeType="1"/>
                <a:stCxn id="57" idx="3"/>
                <a:endCxn id="5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8"/>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9"/>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60"/>
              <p:cNvCxnSpPr>
                <a:cxnSpLocks noChangeAspect="1" noChangeShapeType="1"/>
                <a:stCxn id="63" idx="1"/>
                <a:endCxn id="6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63"/>
              <p:cNvCxnSpPr>
                <a:cxnSpLocks noChangeAspect="1" noChangeShapeType="1"/>
                <a:stCxn id="57" idx="1"/>
                <a:endCxn id="5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7"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8"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9"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1"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2"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3"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3" name="AutoShape 191"/>
              <p:cNvCxnSpPr>
                <a:cxnSpLocks noChangeAspect="1" noChangeShapeType="1"/>
                <a:stCxn id="112" idx="0"/>
                <a:endCxn id="10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4"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6"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07"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4" name="AutoShape 202"/>
              <p:cNvCxnSpPr>
                <a:cxnSpLocks noChangeAspect="1" noChangeShapeType="1"/>
                <a:stCxn id="113" idx="3"/>
                <a:endCxn id="11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5" name="AutoShape 203"/>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6" name="AutoShape 204"/>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7" name="AutoShape 205"/>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206"/>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07"/>
              <p:cNvCxnSpPr>
                <a:cxnSpLocks noChangeAspect="1" noChangeShapeType="1"/>
                <a:stCxn id="106" idx="3"/>
                <a:endCxn id="10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8"/>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9"/>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10"/>
              <p:cNvCxnSpPr>
                <a:cxnSpLocks noChangeAspect="1" noChangeShapeType="1"/>
                <a:stCxn id="113" idx="1"/>
                <a:endCxn id="11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13"/>
              <p:cNvCxnSpPr>
                <a:cxnSpLocks noChangeAspect="1" noChangeShapeType="1"/>
                <a:stCxn id="106" idx="1"/>
                <a:endCxn id="10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6"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7"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8"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29"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1"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2"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3"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1"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2"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3" name="AutoShape 241"/>
              <p:cNvCxnSpPr>
                <a:cxnSpLocks noChangeAspect="1" noChangeShapeType="1"/>
                <a:stCxn id="162" idx="0"/>
                <a:endCxn id="15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4"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6"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57"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4" name="AutoShape 252"/>
              <p:cNvCxnSpPr>
                <a:cxnSpLocks noChangeAspect="1" noChangeShapeType="1"/>
                <a:stCxn id="163" idx="3"/>
                <a:endCxn id="16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5" name="AutoShape 253"/>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6" name="AutoShape 254"/>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7" name="AutoShape 255"/>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56"/>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57"/>
              <p:cNvCxnSpPr>
                <a:cxnSpLocks noChangeAspect="1" noChangeShapeType="1"/>
                <a:stCxn id="156" idx="3"/>
                <a:endCxn id="15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8"/>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9"/>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60"/>
              <p:cNvCxnSpPr>
                <a:cxnSpLocks noChangeAspect="1" noChangeShapeType="1"/>
                <a:stCxn id="163" idx="1"/>
                <a:endCxn id="16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63"/>
              <p:cNvCxnSpPr>
                <a:cxnSpLocks noChangeAspect="1" noChangeShapeType="1"/>
                <a:stCxn id="156" idx="1"/>
                <a:endCxn id="15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6"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7"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8"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9"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1"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2"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3"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3" name="AutoShape 291"/>
              <p:cNvCxnSpPr>
                <a:cxnSpLocks noChangeAspect="1" noChangeShapeType="1"/>
                <a:stCxn id="212" idx="0"/>
                <a:endCxn id="20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4"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6"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07"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4" name="AutoShape 302"/>
              <p:cNvCxnSpPr>
                <a:cxnSpLocks noChangeAspect="1" noChangeShapeType="1"/>
                <a:stCxn id="213" idx="3"/>
                <a:endCxn id="21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5" name="AutoShape 303"/>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6" name="AutoShape 304"/>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AutoShape 305"/>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306"/>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07"/>
              <p:cNvCxnSpPr>
                <a:cxnSpLocks noChangeAspect="1" noChangeShapeType="1"/>
                <a:stCxn id="206" idx="3"/>
                <a:endCxn id="20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8"/>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9"/>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10"/>
              <p:cNvCxnSpPr>
                <a:cxnSpLocks noChangeAspect="1" noChangeShapeType="1"/>
                <a:stCxn id="213" idx="1"/>
                <a:endCxn id="21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13"/>
              <p:cNvCxnSpPr>
                <a:cxnSpLocks noChangeAspect="1" noChangeShapeType="1"/>
                <a:stCxn id="206" idx="1"/>
                <a:endCxn id="20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6"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7"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8"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29"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1"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2"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3"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1"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2"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3" name="AutoShape 341"/>
              <p:cNvCxnSpPr>
                <a:cxnSpLocks noChangeAspect="1" noChangeShapeType="1"/>
                <a:stCxn id="262" idx="0"/>
                <a:endCxn id="25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4"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6"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57"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4" name="AutoShape 352"/>
              <p:cNvCxnSpPr>
                <a:cxnSpLocks noChangeAspect="1" noChangeShapeType="1"/>
                <a:stCxn id="263" idx="3"/>
                <a:endCxn id="26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5" name="AutoShape 353"/>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6" name="AutoShape 354"/>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7" name="AutoShape 355"/>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56"/>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57"/>
              <p:cNvCxnSpPr>
                <a:cxnSpLocks noChangeAspect="1" noChangeShapeType="1"/>
                <a:stCxn id="256" idx="3"/>
                <a:endCxn id="25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8"/>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9"/>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60"/>
              <p:cNvCxnSpPr>
                <a:cxnSpLocks noChangeAspect="1" noChangeShapeType="1"/>
                <a:stCxn id="263" idx="1"/>
                <a:endCxn id="26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63"/>
              <p:cNvCxnSpPr>
                <a:cxnSpLocks noChangeAspect="1" noChangeShapeType="1"/>
                <a:stCxn id="256" idx="1"/>
                <a:endCxn id="25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6"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7"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8"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1"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2"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3"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1"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2"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3"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4"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5"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6"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7"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037288280"/>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05846"/>
                                        </p:tgtEl>
                                        <p:attrNameLst>
                                          <p:attrName>style.visibility</p:attrName>
                                        </p:attrNameLst>
                                      </p:cBhvr>
                                      <p:to>
                                        <p:strVal val="visible"/>
                                      </p:to>
                                    </p:set>
                                    <p:animEffect transition="in" filter="wipe(up)">
                                      <p:cBhvr>
                                        <p:cTn id="7" dur="500"/>
                                        <p:tgtEl>
                                          <p:spTgt spid="2058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205851"/>
                                        </p:tgtEl>
                                        <p:attrNameLst>
                                          <p:attrName>style.visibility</p:attrName>
                                        </p:attrNameLst>
                                      </p:cBhvr>
                                      <p:to>
                                        <p:strVal val="visible"/>
                                      </p:to>
                                    </p:set>
                                    <p:animEffect transition="in" filter="wipe(up)">
                                      <p:cBhvr>
                                        <p:cTn id="12" dur="500"/>
                                        <p:tgtEl>
                                          <p:spTgt spid="2058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1" fill="hold" nodeType="clickEffect">
                                  <p:stCondLst>
                                    <p:cond delay="0"/>
                                  </p:stCondLst>
                                  <p:childTnLst>
                                    <p:set>
                                      <p:cBhvr>
                                        <p:cTn id="16" dur="1" fill="hold">
                                          <p:stCondLst>
                                            <p:cond delay="0"/>
                                          </p:stCondLst>
                                        </p:cTn>
                                        <p:tgtEl>
                                          <p:spTgt spid="205831"/>
                                        </p:tgtEl>
                                        <p:attrNameLst>
                                          <p:attrName>style.visibility</p:attrName>
                                        </p:attrNameLst>
                                      </p:cBhvr>
                                      <p:to>
                                        <p:strVal val="visible"/>
                                      </p:to>
                                    </p:set>
                                    <p:animEffect transition="in" filter="slide(fromTop)">
                                      <p:cBhvr>
                                        <p:cTn id="17" dur="500"/>
                                        <p:tgtEl>
                                          <p:spTgt spid="205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850" name="Group 2"/>
          <p:cNvGrpSpPr>
            <a:grpSpLocks/>
          </p:cNvGrpSpPr>
          <p:nvPr/>
        </p:nvGrpSpPr>
        <p:grpSpPr bwMode="auto">
          <a:xfrm>
            <a:off x="2819400" y="2097088"/>
            <a:ext cx="611188" cy="3365500"/>
            <a:chOff x="884" y="1321"/>
            <a:chExt cx="417" cy="2120"/>
          </a:xfrm>
        </p:grpSpPr>
        <p:sp>
          <p:nvSpPr>
            <p:cNvPr id="206851" name="Oval 3"/>
            <p:cNvSpPr>
              <a:spLocks noChangeAspect="1" noChangeArrowheads="1"/>
            </p:cNvSpPr>
            <p:nvPr/>
          </p:nvSpPr>
          <p:spPr bwMode="auto">
            <a:xfrm>
              <a:off x="884" y="3024"/>
              <a:ext cx="417" cy="41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52" name="Rectangle 4"/>
            <p:cNvSpPr>
              <a:spLocks noChangeAspect="1" noChangeArrowheads="1"/>
            </p:cNvSpPr>
            <p:nvPr/>
          </p:nvSpPr>
          <p:spPr bwMode="auto">
            <a:xfrm>
              <a:off x="884" y="1321"/>
              <a:ext cx="417" cy="191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53" name="Line 5"/>
            <p:cNvSpPr>
              <a:spLocks noChangeAspect="1" noChangeShapeType="1"/>
            </p:cNvSpPr>
            <p:nvPr/>
          </p:nvSpPr>
          <p:spPr bwMode="auto">
            <a:xfrm>
              <a:off x="884" y="3233"/>
              <a:ext cx="417"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54" name="Rectangle 6"/>
            <p:cNvSpPr>
              <a:spLocks noChangeAspect="1" noChangeArrowheads="1"/>
            </p:cNvSpPr>
            <p:nvPr/>
          </p:nvSpPr>
          <p:spPr bwMode="auto">
            <a:xfrm>
              <a:off x="884" y="2086"/>
              <a:ext cx="417" cy="1182"/>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55" name="Line 7"/>
            <p:cNvSpPr>
              <a:spLocks noChangeAspect="1" noChangeShapeType="1"/>
            </p:cNvSpPr>
            <p:nvPr/>
          </p:nvSpPr>
          <p:spPr bwMode="auto">
            <a:xfrm>
              <a:off x="884" y="2051"/>
              <a:ext cx="0" cy="118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06856" name="Rectangle 8"/>
          <p:cNvSpPr>
            <a:spLocks noChangeAspect="1" noChangeArrowheads="1"/>
          </p:cNvSpPr>
          <p:nvPr/>
        </p:nvSpPr>
        <p:spPr bwMode="auto">
          <a:xfrm>
            <a:off x="4959350" y="2097088"/>
            <a:ext cx="611188" cy="303371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6857" name="Group 9"/>
          <p:cNvGrpSpPr>
            <a:grpSpLocks/>
          </p:cNvGrpSpPr>
          <p:nvPr/>
        </p:nvGrpSpPr>
        <p:grpSpPr bwMode="auto">
          <a:xfrm>
            <a:off x="4959350" y="3255964"/>
            <a:ext cx="611188" cy="2206625"/>
            <a:chOff x="2344" y="2051"/>
            <a:chExt cx="417" cy="1390"/>
          </a:xfrm>
        </p:grpSpPr>
        <p:sp>
          <p:nvSpPr>
            <p:cNvPr id="206858" name="Oval 10"/>
            <p:cNvSpPr>
              <a:spLocks noChangeAspect="1" noChangeArrowheads="1"/>
            </p:cNvSpPr>
            <p:nvPr/>
          </p:nvSpPr>
          <p:spPr bwMode="auto">
            <a:xfrm>
              <a:off x="2344" y="3024"/>
              <a:ext cx="417" cy="417"/>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59" name="Rectangle 11"/>
            <p:cNvSpPr>
              <a:spLocks noChangeAspect="1" noChangeArrowheads="1"/>
            </p:cNvSpPr>
            <p:nvPr/>
          </p:nvSpPr>
          <p:spPr bwMode="auto">
            <a:xfrm>
              <a:off x="2344" y="2085"/>
              <a:ext cx="417" cy="1182"/>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0" name="Line 12"/>
            <p:cNvSpPr>
              <a:spLocks noChangeAspect="1" noChangeShapeType="1"/>
            </p:cNvSpPr>
            <p:nvPr/>
          </p:nvSpPr>
          <p:spPr bwMode="auto">
            <a:xfrm>
              <a:off x="2344" y="3232"/>
              <a:ext cx="417" cy="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1" name="Line 13"/>
            <p:cNvSpPr>
              <a:spLocks noChangeAspect="1" noChangeShapeType="1"/>
            </p:cNvSpPr>
            <p:nvPr/>
          </p:nvSpPr>
          <p:spPr bwMode="auto">
            <a:xfrm>
              <a:off x="2344" y="2051"/>
              <a:ext cx="0" cy="118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06862" name="Oval 14"/>
          <p:cNvSpPr>
            <a:spLocks noChangeAspect="1" noChangeArrowheads="1"/>
          </p:cNvSpPr>
          <p:nvPr/>
        </p:nvSpPr>
        <p:spPr bwMode="auto">
          <a:xfrm>
            <a:off x="6335714" y="4746625"/>
            <a:ext cx="611187" cy="661988"/>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3" name="Rectangle 15"/>
          <p:cNvSpPr>
            <a:spLocks noChangeAspect="1" noChangeArrowheads="1"/>
          </p:cNvSpPr>
          <p:nvPr/>
        </p:nvSpPr>
        <p:spPr bwMode="auto">
          <a:xfrm>
            <a:off x="6335714" y="2041525"/>
            <a:ext cx="611187" cy="30353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4" name="Line 16"/>
          <p:cNvSpPr>
            <a:spLocks noChangeAspect="1" noChangeShapeType="1"/>
          </p:cNvSpPr>
          <p:nvPr/>
        </p:nvSpPr>
        <p:spPr bwMode="auto">
          <a:xfrm>
            <a:off x="6335714" y="5076825"/>
            <a:ext cx="611187" cy="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5" name="Rectangle 17"/>
          <p:cNvSpPr>
            <a:spLocks noChangeAspect="1" noChangeArrowheads="1"/>
          </p:cNvSpPr>
          <p:nvPr/>
        </p:nvSpPr>
        <p:spPr bwMode="auto">
          <a:xfrm>
            <a:off x="6335714" y="3200401"/>
            <a:ext cx="611187" cy="1876425"/>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6" name="Line 18"/>
          <p:cNvSpPr>
            <a:spLocks noChangeAspect="1" noChangeShapeType="1"/>
          </p:cNvSpPr>
          <p:nvPr/>
        </p:nvSpPr>
        <p:spPr bwMode="auto">
          <a:xfrm>
            <a:off x="6335713" y="3200401"/>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7" name="Line 19"/>
          <p:cNvSpPr>
            <a:spLocks noChangeAspect="1" noChangeShapeType="1"/>
          </p:cNvSpPr>
          <p:nvPr/>
        </p:nvSpPr>
        <p:spPr bwMode="auto">
          <a:xfrm>
            <a:off x="6335713" y="3200401"/>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8" name="Line 20"/>
          <p:cNvSpPr>
            <a:spLocks noChangeAspect="1" noChangeShapeType="1"/>
          </p:cNvSpPr>
          <p:nvPr/>
        </p:nvSpPr>
        <p:spPr bwMode="auto">
          <a:xfrm>
            <a:off x="6335713" y="3144839"/>
            <a:ext cx="0" cy="193198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69" name="Line 21"/>
          <p:cNvSpPr>
            <a:spLocks noChangeAspect="1" noChangeShapeType="1"/>
          </p:cNvSpPr>
          <p:nvPr/>
        </p:nvSpPr>
        <p:spPr bwMode="auto">
          <a:xfrm>
            <a:off x="6335713" y="3200401"/>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0" name="Rectangle 22"/>
          <p:cNvSpPr>
            <a:spLocks noChangeAspect="1" noChangeArrowheads="1"/>
          </p:cNvSpPr>
          <p:nvPr/>
        </p:nvSpPr>
        <p:spPr bwMode="auto">
          <a:xfrm>
            <a:off x="6343651" y="3200400"/>
            <a:ext cx="600075" cy="186848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1" name="Oval 23"/>
          <p:cNvSpPr>
            <a:spLocks noChangeAspect="1" noChangeArrowheads="1"/>
          </p:cNvSpPr>
          <p:nvPr/>
        </p:nvSpPr>
        <p:spPr bwMode="auto">
          <a:xfrm>
            <a:off x="8016875" y="4746625"/>
            <a:ext cx="611188" cy="661988"/>
          </a:xfrm>
          <a:prstGeom prst="ellipse">
            <a:avLst/>
          </a:prstGeom>
          <a:solidFill>
            <a:srgbClr val="FF0000"/>
          </a:solidFill>
          <a:ln w="127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2" name="Rectangle 24"/>
          <p:cNvSpPr>
            <a:spLocks noChangeAspect="1" noChangeArrowheads="1"/>
          </p:cNvSpPr>
          <p:nvPr/>
        </p:nvSpPr>
        <p:spPr bwMode="auto">
          <a:xfrm>
            <a:off x="8016875" y="2041525"/>
            <a:ext cx="611188" cy="303530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3" name="Line 25"/>
          <p:cNvSpPr>
            <a:spLocks noChangeAspect="1" noChangeShapeType="1"/>
          </p:cNvSpPr>
          <p:nvPr/>
        </p:nvSpPr>
        <p:spPr bwMode="auto">
          <a:xfrm>
            <a:off x="8016875" y="5076825"/>
            <a:ext cx="611188" cy="0"/>
          </a:xfrm>
          <a:prstGeom prst="line">
            <a:avLst/>
          </a:prstGeom>
          <a:noFill/>
          <a:ln w="12700">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4" name="Line 26"/>
          <p:cNvSpPr>
            <a:spLocks noChangeAspect="1" noChangeShapeType="1"/>
          </p:cNvSpPr>
          <p:nvPr/>
        </p:nvSpPr>
        <p:spPr bwMode="auto">
          <a:xfrm>
            <a:off x="8016875" y="3200401"/>
            <a:ext cx="0" cy="187642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06875" name="Rectangle 27"/>
          <p:cNvSpPr>
            <a:spLocks noChangeAspect="1" noChangeArrowheads="1"/>
          </p:cNvSpPr>
          <p:nvPr/>
        </p:nvSpPr>
        <p:spPr bwMode="auto">
          <a:xfrm>
            <a:off x="8024814" y="3255963"/>
            <a:ext cx="604837" cy="1860550"/>
          </a:xfrm>
          <a:prstGeom prst="rect">
            <a:avLst/>
          </a:prstGeom>
          <a:solidFill>
            <a:srgbClr val="FFCC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06876" name="Group 28"/>
          <p:cNvGrpSpPr>
            <a:grpSpLocks/>
          </p:cNvGrpSpPr>
          <p:nvPr/>
        </p:nvGrpSpPr>
        <p:grpSpPr bwMode="auto">
          <a:xfrm>
            <a:off x="8610600" y="1196976"/>
            <a:ext cx="2367029" cy="3375024"/>
            <a:chOff x="4836" y="754"/>
            <a:chExt cx="1615" cy="2126"/>
          </a:xfrm>
        </p:grpSpPr>
        <p:sp>
          <p:nvSpPr>
            <p:cNvPr id="206877" name="Text Box 29"/>
            <p:cNvSpPr txBox="1">
              <a:spLocks noChangeArrowheads="1"/>
            </p:cNvSpPr>
            <p:nvPr/>
          </p:nvSpPr>
          <p:spPr bwMode="auto">
            <a:xfrm>
              <a:off x="4921" y="754"/>
              <a:ext cx="1530" cy="14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Add the</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patient’s</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plasma/serum</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from tube 3</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to a “new” tube</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 mix and go </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back</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to position 2.</a:t>
              </a:r>
            </a:p>
          </p:txBody>
        </p:sp>
        <p:sp>
          <p:nvSpPr>
            <p:cNvPr id="206878" name="Line 30"/>
            <p:cNvSpPr>
              <a:spLocks noChangeShapeType="1"/>
            </p:cNvSpPr>
            <p:nvPr/>
          </p:nvSpPr>
          <p:spPr bwMode="auto">
            <a:xfrm flipH="1">
              <a:off x="4836" y="2208"/>
              <a:ext cx="728" cy="672"/>
            </a:xfrm>
            <a:prstGeom prst="line">
              <a:avLst/>
            </a:prstGeom>
            <a:noFill/>
            <a:ln w="28575">
              <a:solidFill>
                <a:schemeClr val="tx1"/>
              </a:solidFill>
              <a:miter lim="800000"/>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grpSp>
      <p:grpSp>
        <p:nvGrpSpPr>
          <p:cNvPr id="206879" name="Group 31"/>
          <p:cNvGrpSpPr>
            <a:grpSpLocks/>
          </p:cNvGrpSpPr>
          <p:nvPr/>
        </p:nvGrpSpPr>
        <p:grpSpPr bwMode="auto">
          <a:xfrm>
            <a:off x="2960687" y="1528764"/>
            <a:ext cx="3854448" cy="369887"/>
            <a:chOff x="857" y="1443"/>
            <a:chExt cx="2428" cy="233"/>
          </a:xfrm>
        </p:grpSpPr>
        <p:grpSp>
          <p:nvGrpSpPr>
            <p:cNvPr id="206880" name="Group 32"/>
            <p:cNvGrpSpPr>
              <a:grpSpLocks/>
            </p:cNvGrpSpPr>
            <p:nvPr/>
          </p:nvGrpSpPr>
          <p:grpSpPr bwMode="auto">
            <a:xfrm>
              <a:off x="857" y="1443"/>
              <a:ext cx="1561" cy="233"/>
              <a:chOff x="857" y="1443"/>
              <a:chExt cx="1561" cy="233"/>
            </a:xfrm>
          </p:grpSpPr>
          <p:sp>
            <p:nvSpPr>
              <p:cNvPr id="206881" name="Text Box 33"/>
              <p:cNvSpPr txBox="1">
                <a:spLocks noChangeArrowheads="1"/>
              </p:cNvSpPr>
              <p:nvPr/>
            </p:nvSpPr>
            <p:spPr bwMode="auto">
              <a:xfrm>
                <a:off x="857" y="1443"/>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206882" name="Text Box 34"/>
              <p:cNvSpPr txBox="1">
                <a:spLocks noChangeArrowheads="1"/>
              </p:cNvSpPr>
              <p:nvPr/>
            </p:nvSpPr>
            <p:spPr bwMode="auto">
              <a:xfrm>
                <a:off x="2199" y="1443"/>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2</a:t>
                </a:r>
              </a:p>
            </p:txBody>
          </p:sp>
        </p:grpSp>
        <p:sp>
          <p:nvSpPr>
            <p:cNvPr id="206883" name="Text Box 35"/>
            <p:cNvSpPr txBox="1">
              <a:spLocks noChangeArrowheads="1"/>
            </p:cNvSpPr>
            <p:nvPr/>
          </p:nvSpPr>
          <p:spPr bwMode="auto">
            <a:xfrm>
              <a:off x="3066" y="1443"/>
              <a:ext cx="21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3</a:t>
              </a:r>
            </a:p>
          </p:txBody>
        </p:sp>
      </p:grpSp>
      <p:sp>
        <p:nvSpPr>
          <p:cNvPr id="206884" name="Text Box 36"/>
          <p:cNvSpPr txBox="1">
            <a:spLocks noChangeArrowheads="1"/>
          </p:cNvSpPr>
          <p:nvPr/>
        </p:nvSpPr>
        <p:spPr bwMode="auto">
          <a:xfrm>
            <a:off x="7470344" y="1360488"/>
            <a:ext cx="1697901"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“New” tube</a:t>
            </a:r>
          </a:p>
          <a:p>
            <a:pPr algn="ctr" eaLnBrk="0" hangingPunct="0"/>
            <a:r>
              <a:rPr lang="en-GB" altLang="en-US" b="1" dirty="0">
                <a:latin typeface="Verdana" panose="020B0604030504040204" pitchFamily="34" charset="0"/>
                <a:ea typeface="Verdana" panose="020B0604030504040204" pitchFamily="34" charset="0"/>
                <a:cs typeface="Verdana" panose="020B0604030504040204" pitchFamily="34" charset="0"/>
              </a:rPr>
              <a:t>1</a:t>
            </a:r>
          </a:p>
        </p:txBody>
      </p:sp>
      <p:sp>
        <p:nvSpPr>
          <p:cNvPr id="206885" name="Rectangle 37"/>
          <p:cNvSpPr>
            <a:spLocks noChangeAspect="1" noChangeArrowheads="1"/>
          </p:cNvSpPr>
          <p:nvPr/>
        </p:nvSpPr>
        <p:spPr bwMode="auto">
          <a:xfrm>
            <a:off x="8024814" y="3200400"/>
            <a:ext cx="604837" cy="1936750"/>
          </a:xfrm>
          <a:prstGeom prst="rect">
            <a:avLst/>
          </a:prstGeom>
          <a:solidFill>
            <a:srgbClr val="FF0000"/>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38" name="Group 37"/>
          <p:cNvGrpSpPr/>
          <p:nvPr/>
        </p:nvGrpSpPr>
        <p:grpSpPr>
          <a:xfrm>
            <a:off x="0" y="5607698"/>
            <a:ext cx="12192000" cy="1250302"/>
            <a:chOff x="0" y="5607698"/>
            <a:chExt cx="12192000" cy="1250302"/>
          </a:xfrm>
        </p:grpSpPr>
        <p:sp>
          <p:nvSpPr>
            <p:cNvPr id="39" name="Rectangle 38"/>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40" name="Oval 39"/>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1" name="Group 7"/>
            <p:cNvGrpSpPr>
              <a:grpSpLocks noChangeAspect="1"/>
            </p:cNvGrpSpPr>
            <p:nvPr/>
          </p:nvGrpSpPr>
          <p:grpSpPr bwMode="auto">
            <a:xfrm>
              <a:off x="1446003" y="6071153"/>
              <a:ext cx="463617" cy="516607"/>
              <a:chOff x="2839" y="1944"/>
              <a:chExt cx="596" cy="664"/>
            </a:xfrm>
          </p:grpSpPr>
          <p:sp>
            <p:nvSpPr>
              <p:cNvPr id="313" name="Line 8"/>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9"/>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10"/>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Line 11"/>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7" name="Rectangle 12"/>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13"/>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9" name="Rectangle 14"/>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15"/>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6"/>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7"/>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Rectangle 18"/>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4" name="Rectangle 19"/>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5" name="AutoShape 20"/>
              <p:cNvCxnSpPr>
                <a:cxnSpLocks noChangeAspect="1" noChangeShapeType="1"/>
                <a:stCxn id="324" idx="3"/>
                <a:endCxn id="324"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1"/>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2"/>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3"/>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4"/>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5"/>
              <p:cNvCxnSpPr>
                <a:cxnSpLocks noChangeAspect="1" noChangeShapeType="1"/>
                <a:stCxn id="318" idx="3"/>
                <a:endCxn id="318"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6"/>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7"/>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28"/>
              <p:cNvCxnSpPr>
                <a:cxnSpLocks noChangeAspect="1" noChangeShapeType="1"/>
                <a:stCxn id="324" idx="1"/>
                <a:endCxn id="324"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29"/>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5" name="AutoShape 30"/>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6" name="AutoShape 31"/>
              <p:cNvCxnSpPr>
                <a:cxnSpLocks noChangeAspect="1" noChangeShapeType="1"/>
                <a:stCxn id="318" idx="1"/>
                <a:endCxn id="318"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7" name="Line 32"/>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3"/>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4"/>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5"/>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6"/>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7"/>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38"/>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39"/>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40"/>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1"/>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42"/>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Line 43"/>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9" name="Oval 44"/>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0" name="Oval 45"/>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2" name="Group 397"/>
            <p:cNvGrpSpPr>
              <a:grpSpLocks noChangeAspect="1"/>
            </p:cNvGrpSpPr>
            <p:nvPr/>
          </p:nvGrpSpPr>
          <p:grpSpPr bwMode="auto">
            <a:xfrm>
              <a:off x="1982621" y="5735053"/>
              <a:ext cx="1024036" cy="1019723"/>
              <a:chOff x="3600" y="1632"/>
              <a:chExt cx="1594" cy="1587"/>
            </a:xfrm>
          </p:grpSpPr>
          <p:sp>
            <p:nvSpPr>
              <p:cNvPr id="43" name="Line 141"/>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 name="Line 142"/>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5" name="Rectangle 126"/>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 name="Rectangle 127"/>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7" name="Rectangle 128"/>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8" name="Line 129"/>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 name="Line 130"/>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31"/>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2"/>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2" name="Line 133"/>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3" name="Line 134"/>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35"/>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36"/>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7"/>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38"/>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8" name="Line 139"/>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 name="Line 140"/>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60" name="AutoShape 143"/>
              <p:cNvCxnSpPr>
                <a:cxnSpLocks noChangeAspect="1" noChangeShapeType="1"/>
                <a:stCxn id="67" idx="0"/>
                <a:endCxn id="64"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Rectangle 144"/>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45"/>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3" name="Rectangle 146"/>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47"/>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48"/>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49"/>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Rectangle 150"/>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Rectangle 151"/>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9" name="AutoShape 152"/>
              <p:cNvCxnSpPr>
                <a:cxnSpLocks noChangeAspect="1" noChangeShapeType="1"/>
                <a:stCxn id="68" idx="3"/>
                <a:endCxn id="68"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3"/>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4"/>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5"/>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6"/>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7"/>
              <p:cNvCxnSpPr>
                <a:cxnSpLocks noChangeAspect="1" noChangeShapeType="1"/>
                <a:stCxn id="62" idx="3"/>
                <a:endCxn id="62"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58"/>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59"/>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60"/>
              <p:cNvCxnSpPr>
                <a:cxnSpLocks noChangeAspect="1" noChangeShapeType="1"/>
                <a:stCxn id="68" idx="1"/>
                <a:endCxn id="68"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1"/>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AutoShape 162"/>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0" name="AutoShape 163"/>
              <p:cNvCxnSpPr>
                <a:cxnSpLocks noChangeAspect="1" noChangeShapeType="1"/>
                <a:stCxn id="62" idx="1"/>
                <a:endCxn id="62"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 name="Line 164"/>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65"/>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6"/>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7"/>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68"/>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69"/>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0"/>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1"/>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2"/>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3"/>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4"/>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5"/>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76"/>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Line 177"/>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5" name="Oval 178"/>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79"/>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0"/>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1"/>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2"/>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3"/>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4"/>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5"/>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Oval 186"/>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Oval 187"/>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5" name="Line 188"/>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189"/>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190"/>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8" name="AutoShape 191"/>
              <p:cNvCxnSpPr>
                <a:cxnSpLocks noChangeAspect="1" noChangeShapeType="1"/>
                <a:stCxn id="117" idx="0"/>
                <a:endCxn id="113"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9" name="Rectangle 192"/>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Rectangle 193"/>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4"/>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2" name="Rectangle 195"/>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196"/>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7"/>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198"/>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199"/>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Rectangle 200"/>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Rectangle 201"/>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9" name="AutoShape 202"/>
              <p:cNvCxnSpPr>
                <a:cxnSpLocks noChangeAspect="1" noChangeShapeType="1"/>
                <a:stCxn id="118" idx="3"/>
                <a:endCxn id="118"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3"/>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4"/>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5"/>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6"/>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7"/>
              <p:cNvCxnSpPr>
                <a:cxnSpLocks noChangeAspect="1" noChangeShapeType="1"/>
                <a:stCxn id="111" idx="3"/>
                <a:endCxn id="111"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08"/>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09"/>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10"/>
              <p:cNvCxnSpPr>
                <a:cxnSpLocks noChangeAspect="1" noChangeShapeType="1"/>
                <a:stCxn id="118" idx="1"/>
                <a:endCxn id="118"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1"/>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AutoShape 212"/>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AutoShape 213"/>
              <p:cNvCxnSpPr>
                <a:cxnSpLocks noChangeAspect="1" noChangeShapeType="1"/>
                <a:stCxn id="111" idx="1"/>
                <a:endCxn id="111"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1" name="Line 214"/>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15"/>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6"/>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7"/>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18"/>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19"/>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0"/>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1"/>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2"/>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3"/>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4"/>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5"/>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26"/>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Line 227"/>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5" name="Oval 228"/>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29"/>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0"/>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1"/>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2"/>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3"/>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4"/>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5"/>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Oval 236"/>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Oval 237"/>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5" name="Line 238"/>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6" name="Line 239"/>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7" name="Line 240"/>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8" name="AutoShape 241"/>
              <p:cNvCxnSpPr>
                <a:cxnSpLocks noChangeAspect="1" noChangeShapeType="1"/>
                <a:stCxn id="167" idx="0"/>
                <a:endCxn id="163"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9" name="Rectangle 242"/>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Rectangle 243"/>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4"/>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2" name="Rectangle 245"/>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46"/>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7"/>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48"/>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49"/>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Rectangle 250"/>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Rectangle 251"/>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9" name="AutoShape 252"/>
              <p:cNvCxnSpPr>
                <a:cxnSpLocks noChangeAspect="1" noChangeShapeType="1"/>
                <a:stCxn id="168" idx="3"/>
                <a:endCxn id="168"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3"/>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4"/>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5"/>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6"/>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7"/>
              <p:cNvCxnSpPr>
                <a:cxnSpLocks noChangeAspect="1" noChangeShapeType="1"/>
                <a:stCxn id="161" idx="3"/>
                <a:endCxn id="161"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58"/>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59"/>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60"/>
              <p:cNvCxnSpPr>
                <a:cxnSpLocks noChangeAspect="1" noChangeShapeType="1"/>
                <a:stCxn id="168" idx="1"/>
                <a:endCxn id="168"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1"/>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AutoShape 262"/>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AutoShape 263"/>
              <p:cNvCxnSpPr>
                <a:cxnSpLocks noChangeAspect="1" noChangeShapeType="1"/>
                <a:stCxn id="161" idx="1"/>
                <a:endCxn id="161"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Line 264"/>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65"/>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6"/>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7"/>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68"/>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69"/>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0"/>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1"/>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2"/>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3"/>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4"/>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5"/>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76"/>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Line 277"/>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5" name="Oval 278"/>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79"/>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0"/>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1"/>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2"/>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3"/>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4"/>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5"/>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Oval 286"/>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Oval 287"/>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5" name="Line 288"/>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289"/>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290"/>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8" name="AutoShape 291"/>
              <p:cNvCxnSpPr>
                <a:cxnSpLocks noChangeAspect="1" noChangeShapeType="1"/>
                <a:stCxn id="217" idx="0"/>
                <a:endCxn id="213"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9" name="Rectangle 292"/>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Rectangle 293"/>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4"/>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2" name="Rectangle 295"/>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296"/>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7"/>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298"/>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299"/>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Rectangle 300"/>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Rectangle 301"/>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9" name="AutoShape 302"/>
              <p:cNvCxnSpPr>
                <a:cxnSpLocks noChangeAspect="1" noChangeShapeType="1"/>
                <a:stCxn id="218" idx="3"/>
                <a:endCxn id="218"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3"/>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4"/>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5"/>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6"/>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7"/>
              <p:cNvCxnSpPr>
                <a:cxnSpLocks noChangeAspect="1" noChangeShapeType="1"/>
                <a:stCxn id="211" idx="3"/>
                <a:endCxn id="211"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08"/>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09"/>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10"/>
              <p:cNvCxnSpPr>
                <a:cxnSpLocks noChangeAspect="1" noChangeShapeType="1"/>
                <a:stCxn id="218" idx="1"/>
                <a:endCxn id="218"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1"/>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312"/>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0" name="AutoShape 313"/>
              <p:cNvCxnSpPr>
                <a:cxnSpLocks noChangeAspect="1" noChangeShapeType="1"/>
                <a:stCxn id="211" idx="1"/>
                <a:endCxn id="211"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1" name="Line 314"/>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15"/>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6"/>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7"/>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18"/>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19"/>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0"/>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1"/>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2"/>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3"/>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4"/>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5"/>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26"/>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Line 327"/>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5" name="Oval 328"/>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29"/>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0"/>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1"/>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2"/>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3"/>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4"/>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5"/>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Oval 336"/>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Oval 337"/>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5" name="Line 338"/>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6" name="Line 339"/>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7" name="Line 340"/>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8" name="AutoShape 341"/>
              <p:cNvCxnSpPr>
                <a:cxnSpLocks noChangeAspect="1" noChangeShapeType="1"/>
                <a:stCxn id="267" idx="0"/>
                <a:endCxn id="263"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9" name="Rectangle 342"/>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Rectangle 343"/>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4"/>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2" name="Rectangle 345"/>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46"/>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7"/>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48"/>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49"/>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Rectangle 350"/>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Rectangle 351"/>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9" name="AutoShape 352"/>
              <p:cNvCxnSpPr>
                <a:cxnSpLocks noChangeAspect="1" noChangeShapeType="1"/>
                <a:stCxn id="268" idx="3"/>
                <a:endCxn id="268"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3"/>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4"/>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5"/>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6"/>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7"/>
              <p:cNvCxnSpPr>
                <a:cxnSpLocks noChangeAspect="1" noChangeShapeType="1"/>
                <a:stCxn id="261" idx="3"/>
                <a:endCxn id="261"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58"/>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59"/>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60"/>
              <p:cNvCxnSpPr>
                <a:cxnSpLocks noChangeAspect="1" noChangeShapeType="1"/>
                <a:stCxn id="268" idx="1"/>
                <a:endCxn id="268"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1"/>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362"/>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80" name="AutoShape 363"/>
              <p:cNvCxnSpPr>
                <a:cxnSpLocks noChangeAspect="1" noChangeShapeType="1"/>
                <a:stCxn id="261" idx="1"/>
                <a:endCxn id="261"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1" name="Line 364"/>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65"/>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6"/>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7"/>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68"/>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69"/>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0"/>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1"/>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2"/>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3"/>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4"/>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5"/>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76"/>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Line 377"/>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5" name="Oval 378"/>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79"/>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0"/>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1"/>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2"/>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3"/>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4"/>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5"/>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Oval 386"/>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Oval 387"/>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5" name="Line 388"/>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89"/>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Text Box 391"/>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8" name="Text Box 392"/>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9" name="Text Box 393"/>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0" name="Text Box 394"/>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1" name="Text Box 395"/>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2" name="Arc 396"/>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7028211"/>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06875"/>
                                        </p:tgtEl>
                                        <p:attrNameLst>
                                          <p:attrName>style.visibility</p:attrName>
                                        </p:attrNameLst>
                                      </p:cBhvr>
                                      <p:to>
                                        <p:strVal val="visible"/>
                                      </p:to>
                                    </p:set>
                                    <p:animEffect transition="in" filter="slide(fromBottom)">
                                      <p:cBhvr>
                                        <p:cTn id="7" dur="500"/>
                                        <p:tgtEl>
                                          <p:spTgt spid="2068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06885"/>
                                        </p:tgtEl>
                                        <p:attrNameLst>
                                          <p:attrName>style.visibility</p:attrName>
                                        </p:attrNameLst>
                                      </p:cBhvr>
                                      <p:to>
                                        <p:strVal val="visible"/>
                                      </p:to>
                                    </p:set>
                                    <p:animEffect transition="in" filter="checkerboard(across)">
                                      <p:cBhvr>
                                        <p:cTn id="12" dur="500"/>
                                        <p:tgtEl>
                                          <p:spTgt spid="2068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b="1">
                <a:latin typeface="Verdana" panose="020B0604030504040204" pitchFamily="34" charset="0"/>
                <a:ea typeface="Verdana" panose="020B0604030504040204" pitchFamily="34" charset="0"/>
              </a:rPr>
              <a:t>It is vital that extreme care is taken when transferring plasma adsorbed, for example, with the R</a:t>
            </a:r>
            <a:r>
              <a:rPr lang="en-GB" altLang="en-US" b="1" baseline="-25000">
                <a:latin typeface="Verdana" panose="020B0604030504040204" pitchFamily="34" charset="0"/>
                <a:ea typeface="Verdana" panose="020B0604030504040204" pitchFamily="34" charset="0"/>
              </a:rPr>
              <a:t>1</a:t>
            </a:r>
            <a:r>
              <a:rPr lang="en-GB" altLang="en-US" b="1">
                <a:latin typeface="Verdana" panose="020B0604030504040204" pitchFamily="34" charset="0"/>
                <a:ea typeface="Verdana" panose="020B0604030504040204" pitchFamily="34" charset="0"/>
              </a:rPr>
              <a:t>R</a:t>
            </a:r>
            <a:r>
              <a:rPr lang="en-GB" altLang="en-US" b="1" baseline="-25000">
                <a:latin typeface="Verdana" panose="020B0604030504040204" pitchFamily="34" charset="0"/>
                <a:ea typeface="Verdana" panose="020B0604030504040204" pitchFamily="34" charset="0"/>
              </a:rPr>
              <a:t>1</a:t>
            </a:r>
            <a:r>
              <a:rPr lang="en-GB" altLang="en-US" b="1">
                <a:latin typeface="Verdana" panose="020B0604030504040204" pitchFamily="34" charset="0"/>
                <a:ea typeface="Verdana" panose="020B0604030504040204" pitchFamily="34" charset="0"/>
              </a:rPr>
              <a:t> red cells is transferred into another tube containing R</a:t>
            </a:r>
            <a:r>
              <a:rPr lang="en-GB" altLang="en-US" b="1" baseline="-25000">
                <a:latin typeface="Verdana" panose="020B0604030504040204" pitchFamily="34" charset="0"/>
                <a:ea typeface="Verdana" panose="020B0604030504040204" pitchFamily="34" charset="0"/>
              </a:rPr>
              <a:t>1</a:t>
            </a:r>
            <a:r>
              <a:rPr lang="en-GB" altLang="en-US" b="1">
                <a:latin typeface="Verdana" panose="020B0604030504040204" pitchFamily="34" charset="0"/>
                <a:ea typeface="Verdana" panose="020B0604030504040204" pitchFamily="34" charset="0"/>
              </a:rPr>
              <a:t>R</a:t>
            </a:r>
            <a:r>
              <a:rPr lang="en-GB" altLang="en-US" b="1" baseline="-25000">
                <a:latin typeface="Verdana" panose="020B0604030504040204" pitchFamily="34" charset="0"/>
                <a:ea typeface="Verdana" panose="020B0604030504040204" pitchFamily="34" charset="0"/>
              </a:rPr>
              <a:t>1</a:t>
            </a:r>
            <a:r>
              <a:rPr lang="en-GB" altLang="en-US" b="1">
                <a:latin typeface="Verdana" panose="020B0604030504040204" pitchFamily="34" charset="0"/>
                <a:ea typeface="Verdana" panose="020B0604030504040204" pitchFamily="34" charset="0"/>
              </a:rPr>
              <a:t> red cells.</a:t>
            </a:r>
            <a:endParaRPr lang="en-GB" altLang="en-US" b="1" dirty="0">
              <a:latin typeface="Verdana" panose="020B0604030504040204" pitchFamily="34" charset="0"/>
              <a:ea typeface="Verdana" panose="020B0604030504040204" pitchFamily="34" charset="0"/>
            </a:endParaRPr>
          </a:p>
        </p:txBody>
      </p:sp>
      <p:grpSp>
        <p:nvGrpSpPr>
          <p:cNvPr id="3" name="Group 2">
            <a:extLst>
              <a:ext uri="{FF2B5EF4-FFF2-40B4-BE49-F238E27FC236}">
                <a16:creationId xmlns:a16="http://schemas.microsoft.com/office/drawing/2014/main" id="{D3DBE4CD-0722-4F50-B883-74CFD0494C57}"/>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1579FF56-2BFB-4FDB-B215-85797EF9B88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82D7DB0-CD50-4242-8EE5-5012187543E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F47551A9-EC78-4AE4-8764-3A33585FCADB}"/>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D9139A5-7D69-4376-963D-1B1191DF743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44BC5D76-9D50-46B6-8684-FF012CA37B5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762CA16-5D36-476D-889A-91CCF633876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AE9152A-1240-423E-A366-C664E59D8BA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C64A04B-CAB1-4299-82C1-9E9C136BEE3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48D05A1-D6FF-4A68-8379-2496F2BDBD6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59F00A9-5D24-42D4-9F94-67C0C07708B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4B8133A-5AA8-451F-851A-C8C4F11C412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AC0F360-FE2E-4F39-9807-8862F7F9B5F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244D18F-8FEC-4A4E-8828-F79F6BCFF9C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772D058-F743-4EC3-940B-A35F9907336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9D30B6C-3C8D-4503-8FC7-8578C5328E6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5ADA137-2618-4C3A-849A-B17BAAF82E8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455C719-54E1-46D9-B137-A164C75E590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0AA58D6-7C46-4022-8194-8140B904A1D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95F35C4-4CA1-4FD4-B3F8-D55D0C8B97C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9721AD8-901F-4BF1-BF86-58891CF1E75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9BF58B5D-06F3-49D6-95A2-C3E70C767A47}"/>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CC48315-F3D4-468C-8A8D-9A43E00F847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1B9AE97B-80F0-4DB9-A951-42295AC3F71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933AA25-FD6F-4FF9-ABCA-0F0F56A7338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3ED48C6-1A6D-4619-A015-D7804C0F928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CAB8A3C-3E78-4082-B339-5A1BA12CD5F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301D3EB-4BBE-45EA-8031-ABD17DE098C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98264B8-5114-47C6-A0F6-F3AFB9151F8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43498188-6582-4C69-81C3-AF9E6D71A5F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EC4CD05-CE4C-469C-8C3B-9DDDD82C311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53A86946-CEBC-4ED4-8A6D-045E29DE381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DD92B67-95AD-4D4A-8A5F-EC69F7F667B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C07F16F-7778-48DE-89FF-7B3E3A729F8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FE91BB5-9521-4974-8F70-54787E4A95B6}"/>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132C3B5-01B7-4C3F-9786-70F0149FFA1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5E3E829-7615-4A07-8E95-C4F04047C10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1F6F54D-22D4-42BE-AB5D-1287A1A75F2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3013EC1A-A45F-4A4D-AADC-BBB60283176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37E60DFB-4D05-43E1-82C1-2821A2405DD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941C6B9-9CA6-48C9-AAB8-F931026FE86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C68A9ED-A929-46C8-BD40-898F80F8C70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B4F6F21B-DCF9-4322-AAA6-F921E9587607}"/>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B63D2E69-2800-4AE9-BD47-9998BB5D346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EB5D526-A07E-4840-ADB5-EBDC3817642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395CBD7-5A30-4DB9-8F51-D220E29694C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FCE2198-F87B-4F04-8247-E29B97039DE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10BC6DA-E5C6-4DEF-B947-C07409E219F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D0F61FB1-5CEB-4967-AEE6-83182DE14A85}"/>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73F1299-A3D2-45F5-A0D8-131517D2ADD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4C8C931-923F-48F6-A937-22BCF3D977B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24B4E20-AA70-4901-997D-ECF9687E867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6C447B7-CD15-4959-91D6-BC7EC2E5B93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9D1B2BC-A26B-4378-B969-0EC7BF42777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9FDBCDC-A9F8-4B8E-B7AE-5C13DA663DC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4BB7FD0-F81A-4548-83BE-435CD692A6A6}"/>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D93B551A-3AC3-4D99-BDE9-27A0B7F7B2B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29C85B5-D18F-4287-B9E8-8F592F2E954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F8502FA-0497-41C7-B0E4-5370E747F01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D98D567-CBE5-4CCE-8BBC-95413CD755F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7E4C0073-FE02-497D-86DE-83F68C2E1DD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497769C9-FE56-468F-898E-0C8A820A4D1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93FF99A-F7C8-4D6C-A20A-ECFFF38B4C3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8D0BC4AF-9482-4F75-B822-5743828F499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1B09DF0-0A5A-40D1-8910-17626D5F552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94DFA3B-1038-4988-A1CA-2669E43F488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6648A0C-E59A-4151-A242-449D40CB76B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E0867FB-2544-4201-A774-EEE2BB20EA8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41CCD5B-393D-4A41-9043-F2FAE3CC139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E5099DC-560D-49F8-8AA2-AAB3AAB7727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A75D9D5-4B2B-4359-A28A-3F07D354CAA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A4EF31F5-274C-4EE3-9299-BD84850505F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3531031-4499-45BA-836A-1D9EFF3BB5E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5C9FE2B-81D4-46AB-963A-8E5FE60C8AE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D773964-92BC-4C54-BCB3-B1B1D5A87537}"/>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CB19A2B-9584-47BC-B5B8-08752C9A0F9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2CE9F6D5-DF57-4E50-B195-952378DE4C8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E97CA957-4836-4A4F-9D85-D2F7F41F452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1859D2D-C63D-421A-AF38-A5380F17104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19EE791-E0D0-4A2E-BE32-557F5F529A6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DAD43DD-F8E6-49AF-ADBF-7EA577BDB3D3}"/>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0268671-3C36-44AE-90DD-7E457E393B0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6A277023-B388-45AD-8C1B-DA3ADFE84BA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F4E8BFF5-90D5-490A-9069-90D96ABBB2D0}"/>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B5C5024-EBEE-478E-BEDB-7F09D97806B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7D51AA4-9443-481B-AC8B-C62936E4B0B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205E5A9-4E46-4B52-A216-9B433C05BD3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AA9BDC1-00A7-49DB-9D9C-A4BDE95EE2A2}"/>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B5E4DB8-044D-42D9-895F-ADE3576E89BE}"/>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BF1D4E3-70D0-49A5-989D-E67F4DCEBAC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8155A3F-6E5A-49D7-8DC7-7636C83BCDE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2463AD27-A683-4DF0-A4A1-47C74E1212E0}"/>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C563184-8666-4C26-AB7B-B54824CF74A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BA91258-55CD-464D-8BF0-8F98EB48F2F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BBECAB3-FB66-4474-9F46-1128533C445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3FCD07B-BFCC-4EF8-8979-EEDED43ED14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A5BB30FB-7E65-40E5-B718-BF451D4C093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54FA2F5-9A05-44C6-9FAD-570C1F8779F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4E5643F-DAC5-44A2-9F8E-A8CB540D2C7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48F7234-036B-4F66-9FF3-D30E1CD14BD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F21A225-4908-4576-9786-303B6461A01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96B1CBC8-A123-4636-9583-A19A6963BD1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F3629D29-FAD3-4A21-A9DE-8FE1ECAFA3A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F06055D-6473-42B3-AAA1-B1B8563A3EC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948024A5-5430-4CB4-B4BA-86364EE889FF}"/>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7154AC5-24D4-4B31-9BF7-72CCCD08595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3E47E1D6-6F06-4F23-9D6E-AC49850B50D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83EBE9DD-3736-4223-A5FC-FA53FFE2203D}"/>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36F2518C-4969-4908-9B78-699C0BA890A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BECC8939-1376-459A-9B5C-54070B7B883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CC7D492-486E-4456-9048-6CA2010DCA5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7C37409-E3A5-4C81-9A4F-405AC9CB935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9968BCB1-231F-458C-8438-FA37FCBEC10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3AA9319-4819-48BF-8AD6-9804193D57F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DF17110-2819-47B5-AF73-EC00ABE5892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42759B6-56F4-4F47-88CB-035BF5F7A23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F1DD7D08-CC8E-4F89-9A22-92BEEBD8429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15DB682-C52F-4819-807E-4E441D09AF8E}"/>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4E0D133-F86B-417A-B513-88A9ACF1503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0204254-70AF-40F5-A7BC-071BF7E4950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02DF9B6-B08B-408F-82F8-37C6519D93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9176A02-171E-4BE1-BB11-4237AF1CBC5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22E53EA-8992-4BD6-B788-1D321EB5511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0134EE8-761C-4AD4-ADA7-CC260E2B988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7253BB8-A443-49D3-A438-A2A86DFB3EE5}"/>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C7A0895-369A-41C6-BF9A-AD38EA038FB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4FE748F-14B7-4073-81FE-7654A4847EA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CBEAAE6-F95F-49B7-8E34-3F5453C4ACA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58D482A-36DC-49AB-AE12-6F8B9D7FB93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135F85F-ED04-444F-85B7-C6DCEA349BE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9326D6E-3E90-4A88-AF11-16ED4E7FCB9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61A4CF9E-DADC-4FC8-B710-0A1CE85C1BA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2BB24CC8-C73D-485F-B615-58FE7018F83A}"/>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9C0D80B7-829B-4E8E-98E4-9E245BE9E69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1A52577-5D9A-452B-BAA3-977D0F7E821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42EF6F9-C80C-4F78-B538-E977CA703AE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6DC972B-61A4-4DFF-ADD5-5D0F485EB08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F02693E-D804-4014-9A82-1E5951E400A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C1D3B55-1555-40FD-A1AC-B1C6A596280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788FCF2-56AA-4ED4-B333-3FFA9AE75F3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DF82CA3-77B7-498F-8A35-DBF3D2C52D9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90C856B5-A916-4893-9F17-26A77CFBDAC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ABFCBEA-F223-48BA-9E5C-590223CF1CD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9992E40-88E9-4E82-AD52-889ED9D8AFD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AC5AA099-6626-4C8C-A91D-B5503307133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BC37A59-EECD-477A-B314-4E9C84E79BA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465BA124-298C-42A8-9E44-23F266136C9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0EEA310-8918-4277-8145-AE3533FDAE0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7997775-9917-4DC0-9424-450D6CDFF1A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3C916313-1F4C-404F-95A3-1E433B55EFE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9E29D27-3ADA-4A3C-812D-8C6F8781F2E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1923C1D-FB22-415D-96B3-B3A8E0C183F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3E040D5-2C43-4AA7-8AEB-DB15798AEE2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E9F734B-657A-4820-B634-407C3C84195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9A41E83-6C09-4070-9E6D-9B3D9498E0B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D299D52-4052-46DD-BF96-1986A57DEA8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37CFE78F-6B6B-4A86-8227-8A63B6365AE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039F0C8D-8514-4471-A266-F3F09011C62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8231A48-B8B9-4D00-AE32-F914B35DEC7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306F246-3AF5-43D5-AB5A-2A402E5EFC6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6A7062C-AA4A-45AB-9393-7D3F49293EB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70702FB-45F2-46CF-B6C6-3629A66596D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3F03EA6-2C2E-4966-B45A-BFE1B11FF68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302CF4D-D05C-4B95-AF6A-A0A7A816579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064239F-171C-428C-8598-B5FF5449FD9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3CB61255-2726-420C-9C99-C541ACB75210}"/>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27C8ADEE-EFCB-455C-9594-0A1B91DF986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4B7BCC56-4EDC-4B6B-A2B5-A7A237B4E08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9A59E937-84F6-4118-9E73-CA5305E5E94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AEC04B6-3D2B-4618-8A55-6BC9985272B2}"/>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80BD0A9-BCAD-4FEA-A98D-B427090871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E17AA02-FB82-4256-B390-D23672CE81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41B8D55D-954A-4C85-B252-227B6DD5DB9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B193F5E-3E40-4902-836D-47C8BC9548D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2AB8BC2-5621-4016-83D2-229BDC5EF1A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1E4DC21-32C6-4EF8-8295-1A7A056AB20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E691AE6-E89A-4938-BBB9-FC146F0609F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460F393-420C-417D-BA3A-136252ADDCE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4178DEB-DBC5-4219-ACA6-6C007C76C9D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C5A28353-9A01-4DB5-A865-34CF69A266C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5BE27F21-C66D-4A2B-846D-A769D8EAF4C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3688FD16-9F6D-4812-9AF6-E1F75AC95A6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68E19A08-6681-44A7-A387-E1CA6819C02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50941EF-544F-4E22-B566-070E43D25A8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F7F6810-2314-4C0A-9C90-6907AF62769C}"/>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4DB6DF60-BDBC-42EC-AFF2-D2792623959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6E5BA43-E469-43C6-A27A-98584053ADD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836F87D3-DBD4-4161-B899-D6392229A4A7}"/>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59451BE-A3F1-4C1F-9CAA-C9ABC70F6C2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B4884AD-8449-4E40-96FC-27D60C1577D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8895518-0AE5-4283-AE9A-F5A7ADFDAC3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B7223DDD-E969-44B8-896A-C58AAB4EB2A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9E3F2DE-46EF-4082-AB44-48849A0E348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267F1D2-AD99-48EF-ABEF-D98456ACBF1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A188E1E-389F-4826-9843-E053028645F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35881ADE-F258-44A8-A4F4-126AA6B639A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5BA7BCC3-0670-4A28-A0E5-EF1C3390A9B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11F39F2-A099-48D0-ACBC-B030881AFE8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EEC26065-F0ED-4F14-9F30-EAA73BD5A34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94A9B69-6B1E-425A-88CD-68AE723D4AAF}"/>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3966D8B-0A42-4909-A4DB-FF9A312DB4F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40578D6C-FAD6-4AF5-8926-0035DE40F4B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AD2134A-CD0D-4FEE-B7EC-1F06D2510AF8}"/>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9B4E26B-2B1F-4F22-BEDB-C0E4ECEB61E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D9558E85-475D-4045-A6B5-5B9EBCE5A429}"/>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F410FAC-069A-404C-AEF3-1BE4C20FAD0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75B0A37-E54F-49A8-A5F4-E07EDF2F5F4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554F22F-7D5F-42F4-95E3-A5C4D5AAF1A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7A6E2F8-5BB9-47E3-8A74-7F79BE06FDD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46FCA75-37E2-4873-BA6B-180060B55DC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0F0380F-E5B3-4F55-BA8B-AFBDB10DF75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D885968-2721-4B14-A56A-76C5D52F94D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4559D4B-6D08-4ACF-B080-DEAC6E8C821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EBDD889-17C9-423D-9EAC-7BDA7424AA0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D952E85-F36B-460C-995D-BC82B2D0296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918E975-58C6-445C-9442-E35B112520D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454E9DF-D6A0-451A-B45C-F3B7050415C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B3CC505-6246-4D60-9290-246C3353195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A5102680-000C-41BE-B6DE-BCED67A2EAF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1BDBC73-498E-4DD0-BD1B-F8B5C721A90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454CEA9-99B8-4056-8826-AF138F8D48C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2FF93FE7-CF08-48D9-9BDB-5C2312ED4D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80FABC7-93AA-47CA-A5DF-F963CAF6392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2277D5F3-9544-4A82-AABD-9DA37BF3575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0259D1E-9457-4C5D-85D3-EC5B5E6B802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44261AA-6813-4471-9BBF-8A7BA2E5879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22DEB10-113B-4BED-BE03-B97C3B7EA35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EE480C7-5BBA-42ED-8704-15735C78D71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179709B6-E0D9-456F-A5FE-F0E6BF43C06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FF84478-9B13-41E8-9E60-941262FE278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C868CC0-7F01-4B11-B175-F0B4631B385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67CEF34-2046-4A7C-80CB-1FE911D11FE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62BF793-277F-442C-95D9-D7CA5FF2E74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808D8917-044A-4E17-B2F3-3171A89B3B2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A2712AD-A6BD-44DE-8B32-0AF9251AB3C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92821A9-4B98-47A5-B7B7-012AF89AE88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AFD59DA-9AE9-4C2F-A3DD-4A44A24BA25A}"/>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83E4102-F2F0-45AF-A136-3D58B76973B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A4C577B-D54C-40A8-A554-006BB759688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0D8B265-A208-465A-9F4A-358A8BF14CB9}"/>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B622588-9C15-4CDA-85BD-4CA44FA4F7D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C95C84A-1414-48B2-87E9-88FEA69B3FC4}"/>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DBC8729-7354-43C2-B3B8-8F0067C64CB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C14D5B74-4C26-4C4C-B425-FEA24220419C}"/>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E64F3BE-6046-43EB-A5DC-7FFEB63CDBA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EA39B3D-0D04-415E-B328-D54DF2A28F6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A22554E-97AF-449F-AD9D-4D1AEC43741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3DCCC6B-C1F6-418D-9740-E30461358AC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883441C0-5004-4FF1-8BE1-EF52344E2CF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8039577-B856-4E69-BAAA-5A7148E87BE4}"/>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73027CE-963C-45BF-BF09-91D37A4537F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E01E0F8-5041-47A4-9913-E3C46458505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30E223F-F47D-4F45-A6B2-15C211C4CC32}"/>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783A91DA-3BB2-45D6-86F4-2C896138712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27C45B6D-7E95-4798-B54F-11CD70A5ACA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E74F9DC-E0F8-4423-8DC2-81E05FF5396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94A93E2-B39A-4F19-81F0-E3C29CB65F6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BB28FD3-C066-467D-B9B8-1E9B86CEB4A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C5599BA-9174-4013-9E97-000527CFD4A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B06AB55-895F-4698-89DD-7A0C0A77550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CBD1CE3E-2103-467F-9FCA-93EDE6FB59E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556D8B92-6A49-4D08-B771-64870D56812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CF3E0A8-1EDB-4AE1-B093-C4C760BC090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4B431AF-E323-4F6D-B62B-83F9529DC29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D45237D5-21A8-4DFC-8F64-EB580BB0077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AA5AD05-6A8D-4885-9422-46E1034A2C3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D139433-6861-4830-9D70-A53194A9C69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DB3DCAF1-9982-4378-9761-F37C703764D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8113B899-AD6C-4894-814F-21CE5FDFED2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F86EA783-F311-4C87-BF2D-1EA9B31857F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D61E1578-ED54-451A-8FFC-16ADCAEBD80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1F0440C-5A41-4D96-BFBD-89BC4AD7ADC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7FBF685-114C-4B68-951F-61E8508A36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2A95D661-7092-4C1A-BAB1-A12E1A94086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EEBA42B-7721-4523-A37A-AD6629AA7865}"/>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53754EA3-4719-4B1C-926F-BCE3B5D7D5B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9BB6D836-B7F9-42EA-9F3F-BB8602B901F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8A163A0-899E-48F1-BAF7-10B1FB1BA90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F4636BA-633F-4B55-A693-98246AE7DE5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44D8863F-34A9-4FAD-84F1-A51C2DAF02E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159CE97-8743-4B15-A5C0-2D225834EAF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E8EB129-1521-4D82-8702-304E6D14E7F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9CE50C6-AD23-49FE-8B2B-DBA43F075EB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05012244-7B92-430D-B773-18449C30E16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50E42B50-D556-4C0C-9099-FDA1E378B74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10430FA-B6EF-4145-B660-19A9620E829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5E2BBF6-601D-4F69-8BA0-0BB89BDB969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5890E78-0ED3-4B21-87C8-0BA3B9D6A94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4667B62-1ACE-43BD-8102-4A1FA53BD3C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044040C-5C98-4D0E-8A2F-CD5D4DAFB1B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9315CC1-5D53-4B32-A95A-8A0DF655511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E05C642-DF43-47E5-829B-21CF9E3B925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4EBA5E0-D0F0-46B2-8C8F-C3CCDA91DEF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5239623-E665-4156-813C-6C61D15900AC}"/>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4D4925C-0B08-4E23-9FE4-52E7BB900DD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5E15726-7C7D-4659-97AD-EB4C9F2C92D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5572295-D676-41CB-8B37-27A9B57FC91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BB3AEDFD-1F2C-4CC7-BD47-C15B822DFF0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BA503E5-92BB-4C43-8ECD-FF0C2218773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64C9863-D82D-4F3B-B576-5AF6A94A584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BDB3D34-C611-485A-9DD5-F42BF5DDF95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C9E812F-6801-4B65-950D-AD7639AED1A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11E9797-D536-4AE3-9545-385BBAE21DB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F89B504-E41B-4598-8303-93ACD0A4797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DB0866D0-9AD8-4694-8755-B68319ACD9B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CFE8A60-A926-4FC1-BD99-BCFB4F51F02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07197AE-259A-4B7C-A60D-C64978FACC3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299C93D-B350-4E21-955D-14D0BBAB120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1175FF2-D5B0-4FF7-821E-1ABC13C51D8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4DCFFD6-4231-42C6-A200-AD200FD9C6F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B8867C1-5BF6-433E-962A-897C20C463C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D537A15-51F5-4410-948B-8419BDD72E7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8F270EE-D026-44B2-A32B-B7B988EDBB3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1931744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b="1" dirty="0">
                <a:latin typeface="Verdana" panose="020B0604030504040204" pitchFamily="34" charset="0"/>
                <a:ea typeface="Verdana" panose="020B0604030504040204" pitchFamily="34" charset="0"/>
              </a:rPr>
              <a:t>If a mistake is made (for example, the plasma adsorbed with 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 red cells is transferred to a tube containing R</a:t>
            </a:r>
            <a:r>
              <a:rPr lang="en-GB" altLang="en-US" b="1" baseline="-25000" dirty="0">
                <a:latin typeface="Verdana" panose="020B0604030504040204" pitchFamily="34" charset="0"/>
                <a:ea typeface="Verdana" panose="020B0604030504040204" pitchFamily="34" charset="0"/>
              </a:rPr>
              <a:t>2</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2</a:t>
            </a:r>
            <a:r>
              <a:rPr lang="en-GB" altLang="en-US" b="1" dirty="0">
                <a:latin typeface="Verdana" panose="020B0604030504040204" pitchFamily="34" charset="0"/>
                <a:ea typeface="Verdana" panose="020B0604030504040204" pitchFamily="34" charset="0"/>
              </a:rPr>
              <a:t> red cells) the whole adsorption process is ruined.</a:t>
            </a:r>
          </a:p>
        </p:txBody>
      </p:sp>
      <p:grpSp>
        <p:nvGrpSpPr>
          <p:cNvPr id="3" name="Group 2">
            <a:extLst>
              <a:ext uri="{FF2B5EF4-FFF2-40B4-BE49-F238E27FC236}">
                <a16:creationId xmlns:a16="http://schemas.microsoft.com/office/drawing/2014/main" id="{5F1D6980-A967-4C27-8668-36179C192B4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113CE659-8FC0-40EF-B966-22E79948DD8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63754B68-41B8-456A-9CEB-1E5229F0E4B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DF719FAE-5A1A-4C52-A940-4A0756F5FFB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428EE81C-7124-4D02-B030-7FDEC25B876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FF1AE72-0C64-43C0-9B73-66B9F9EC188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B2AC78F-9223-440E-BCBF-A4DA0CF1362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6CF328B-9179-402F-8C91-608F833FE55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41F6788-CAB8-4AD1-8A53-CB07A08F562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5CFF7C6-6042-4BC6-9F9B-BC917FFF3DA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E6A5C0F3-2DCE-4647-B8C5-77940B59343C}"/>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4837CE23-EB37-45F9-9BBB-C2AFC4B21D7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575ED18-4455-463B-B231-66A357B46EB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C5F46EE-83EB-465F-8A36-230D76C9E673}"/>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B39AEAE1-8F7C-4E83-9D47-6F8E2A36F00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23E1951-F047-4E90-8B97-C8E4D1BB03E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26A79F9-4BAB-4429-BF48-A2DA383670A3}"/>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FC7E0D01-DC28-434F-ACC6-FEEB5F136F6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BDCF471-575F-4B16-AFF4-2CB838281CA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20D84B2-5A8D-49BD-8B58-AC6B224B7C9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9226011-4BD9-48CB-8E6C-76448DCCD30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41961791-9667-401D-B172-DB1073501E9B}"/>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D4F915B4-F3B5-473E-89D7-870A7162CC8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E324A6B-06B5-474C-9B37-5DDEDF2894B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D7D4FC84-0D17-4D48-B514-B8259777D9D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D1621629-3F82-4829-B76A-D8BDA10F6EE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C56D8E4D-6A2B-46A5-A306-E249F4134FC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F343873A-022E-4E0A-B8AC-6E754146E5C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3FF5F06-895B-41C2-9D85-4067B63493E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28B7D22-E564-4807-B8CB-3381269F0F1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7FB5113-C721-441B-ABE9-6D54033AF93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326F14D-0D9B-4A42-B3B5-296476D431F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D7368EF-1C47-4654-8057-7EC77495159E}"/>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A17AD1D1-E243-43A9-AE72-7C384B078E7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39281EB8-CDAC-4483-9372-48F11B32732E}"/>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81DAA0E-6DCB-42C3-85B4-1BD2F8F7098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A4681C8-D84F-4056-A299-FD72E1FA6A9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15E194E-F54E-4192-9CB7-0457C90C688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CB75DE3D-0B4E-49D2-8C41-AAECFBD5FAB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1F8CE81D-F3BB-46BB-91C3-1969137BE7F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2619C2D-25FA-428A-8085-BC173FB1D5D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56E3020-C74F-46DF-885F-2BE59720D36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5BA7724-13FD-4A71-9DFC-26BB6758E93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D9FA896F-58FD-473C-B1C1-D235250271E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0B74688-5959-4760-A8EC-B66AEB53044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595DE182-9F96-4FCE-B0DA-0CFF4CD8421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50146F4-209B-47C2-9FC6-0F540C188EE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5CAA66E-F514-411E-8903-E0ABE633012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5711E12-7144-4E79-80BA-27A549D97B1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CB77B162-7082-46FD-BB69-9EDA25BADC0E}"/>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1152D48-FA26-4329-9149-D2A56A4F897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1F6D982-A819-4171-8CDD-AC20422B77C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ED3C3B7-1157-4D73-AF38-3D4CC71A4C7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FD0DDFD-1213-43D5-AAD4-CB9880305CD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E4A519F-8B85-4119-9A6B-D33D55CD932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3FD794D-BDD2-4128-860B-93463C9CFF9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E5BDA78B-98E6-4387-A342-24BE07324EA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91DF06A-2BF2-4004-BFC9-1E76A00AED8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46D9774-DAEC-4D1B-A377-D0AC03E2663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8FF98E1A-D585-4439-82C4-B2CCF8C8DAC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4E942F4-8E91-4406-AC44-C2D82891D499}"/>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8EC32D6-536A-4469-8C38-3DD685756623}"/>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010827D-6BE3-4497-91A4-4412F48B36D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8FBBE7D-3A3C-4AD1-91B4-0A97351C6D5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FA60B70-2092-47E8-9690-0392D18C329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8C9FEDFB-7C3D-4DCD-9247-50449D94CB0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B94E396-D85D-4B2D-B387-08A53A8F468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D48D8DE-EF36-41AC-9D32-22541AEFC84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BD2DB42-2935-4F1F-9A89-304FA54E0F9A}"/>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5D7EB61-153B-4E14-B20A-4CD2E211362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DC82542-BFEE-4038-BFF9-103FD10991F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DD5D815-B393-4F3F-8050-F582D0E1718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17A817F3-729B-40AE-8094-E43E552A437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7A20E8B-5A46-45CD-8BD1-917FEDE3C9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EB90961-3EEC-465D-946F-420790850D3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84D26F8-59DE-4718-913C-72C6155CC19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D696247-2B54-41EC-9346-72562FECB83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B00E791-E174-4E73-80FF-0AA784028B6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CC5C7B0-E22B-424F-8B1E-35EB47C9200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DEBB886-8480-4DD5-BC3D-10BCD2E8D06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426E9F4-4E68-4A9A-AE72-5218E1F3CDB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1A7EABB4-12D0-468B-A5E7-E790183EC9F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C43420C-71AF-4F96-9B44-C0F7589429F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313584E-E74C-4DBF-BE24-6D5535BB540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F2AB68D-76F1-4A73-98E4-EF004F8C5E98}"/>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9BFD640-AB6E-4CA5-85C7-CF0B1D46E08B}"/>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BEBE22C-33E4-47A9-8BC6-507916D334D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E36C742-1BE7-4866-A327-9B826C1C8D5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74144FB-FEC3-45EE-B08D-DB7F44F4970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8F512B15-7886-4818-A2E1-95533101F15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057B4B1C-EE8B-4DE1-A3BE-DF641DE68DB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F3EC250-0FEB-422C-A7E4-3AEE2CE4370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D8A85F2-7384-44D1-8003-BBB8A98F82A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4C24788-53DB-4161-B30A-DC0428690DB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9DE92458-25F9-400E-AEEB-315A056F23D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DDC96ACC-98AB-4F5D-82C2-9C7C3DC48505}"/>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01FD5BB-FF13-46F1-829B-F1FF6D0F5E0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517DF03-3B30-4125-9C47-44AB314BC30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8E8847FD-CE63-4A76-860A-0F244709AD6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9D109AA-3E5C-4196-9AA2-846E22AD282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5E01877-25D2-4885-AD19-B7B846249A1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D80C6F0-844C-4F91-B4C3-35D2EBE3374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89E10B8-52EB-4A0D-9855-01524BFF3C1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CE8C101-342E-4EAA-9D0E-0B61611A642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41569A9-4C3F-4A8F-83A3-58A94E96E4F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81078F63-EA3D-4944-82E6-5129B2BC912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71EF767-A436-43AB-8832-4BE2C294A10C}"/>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A290451-B1DF-49B5-888C-2A78C5513DD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2AC31AE-CA1A-4096-9B45-9BAE81FD8B1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CA06536-7D35-4963-A38B-A5F4A1B9A4A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281E19C-25B9-48E5-9E90-7211026BD13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BD14E7D-F537-4A50-858B-29734AF7156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977A238-92A7-43C9-BDF7-627158A173EF}"/>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A7909AF-84D6-40AF-A686-E82C0EEF487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9E2B9B66-0634-4908-A816-08C7AFB73E7E}"/>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0AF1E18-61FA-47B2-94AD-A4B6D106EED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1B7F376-71EB-4C61-98C7-F0AE08B4C71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BC24ABC-560A-4287-9F2F-4ABBDB94FF2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EB94CC5-3636-482F-9F0D-BF930A0B8BE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9FC3659-2D4C-4CD6-9E2E-688CC99A35D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FE3F0E5-3583-4B89-A654-A65700545E6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6C8F535-2877-44AB-BF72-3F4BDAF3D4F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F3DB60E-C6E6-40ED-A16A-90AB3E0BFFD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4FD8612-C4D8-485D-9A23-F47CAEAC2FD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A3871AC-6DC8-4FE4-8AC7-4044B208D104}"/>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FF015A2-D208-46A2-98B8-2321F0D421D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A5C63595-A104-4BBA-B99D-CE991ED8DB3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F804F67D-3DE5-4E08-A4BE-BEBB46B6DE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AB8CFFC5-C4AB-492B-9AA6-342213BB6EE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22D5B02-D951-4AD9-94AF-A2E12F76062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0E872A7-536F-4E7F-90D7-8D677BCC1D34}"/>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2FFAE28-F836-4992-916B-CF649014A34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8987210B-A1E3-49A1-AE4A-565ED23CF33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8C8CE18-3614-4F27-9271-1D115C266CD2}"/>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FA599FA-F968-4A1A-B394-02DAFF52413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2D473E67-2C40-4658-BFE4-982E0365D20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B6FD97B-BADA-4AFB-9137-B310C8237E4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252782D-E4CA-4B91-BB4E-AE5943E018C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929AE65-8368-44CC-8D5E-49F45E0D6797}"/>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512449F-42F6-49EE-8A22-CFB44059AB8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EE78037-DE5A-46C1-B4BC-CBDD8A04C15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1E5DD40-FFBC-4FC3-8500-39261400C49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60FA23C4-341D-4029-8919-9E125B5D100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5E55B6E-7242-430B-A9F5-11FCAE35C09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4C187BC-1055-4CE2-8340-CE20A77564E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9EEADB7-53BB-44D5-A936-7A0F15F5DC5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A7B856B1-1B5D-4C94-9662-C5718B4CCFD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0C51B30-68C1-4FF1-92E6-48F46CB6D12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7A4032E-5C47-4771-BD4F-B847559B6D8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C8652A7-31CC-4D3B-A291-94FB97204EB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6C3E603E-AC6A-4A62-8930-CCAF6D7BF00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EDD939D-931A-48B0-98A2-34D185258C8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FF6C4125-EA01-48A1-BFDB-7A74CE5A1F0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DAFD15D-5BD1-4D18-BCB8-D5A4172365A9}"/>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B27A7EC-8B8B-40E9-8F3E-5ABB8FC72EE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4CB4A31-26E0-4B4D-8F62-540A5E05CD3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BD7B9D1-14FE-4A40-B172-A9BB68B77F9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C8AEA3B1-1DAB-4A97-A7D1-47223BA93A8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F33457A6-7BF5-49A0-87AB-E46083D1E51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BE098651-775A-4B4E-A5C0-7D9D80D94C9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BFA7FA6-8E6F-4063-804F-39FBC56CAEF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AACDAAC-20F2-45D9-B5D4-3A96701255A1}"/>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497A8B2D-6699-4671-AC79-66FA808B9C0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FF22DA1D-1D8A-49B6-90CF-5FFF9F8E74E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BECF0D7-BCE3-45E1-9944-9CBE8B6A18F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505CF2CD-683E-40EA-ABCA-17EC2299107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4662B47-4036-4A5C-8311-4317A77BAF4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85EF3B6-B097-45FC-97DA-A64FA744ACA0}"/>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0DF20988-89FB-4C56-B1D5-D51B9CF644B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CCAAD30-40BC-43DA-9E4B-1ABF23C794AF}"/>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393F6276-B319-40A2-8B7C-6793653C7CE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43CCEDA-D504-4B34-9749-4D80163AD3A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91D79718-7A8E-4AE2-BFBE-E6F25A5EAE0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A637F8B-1E63-4865-8B48-4D542F4FF6D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B7FE521-D9C9-4135-B6F5-CD454FE9D5AC}"/>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672C461-86DE-4E97-9C65-B2DBFA0A4B8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D7C8A39-A4C8-4A81-87B8-9D8D4D1EC0A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D62CD93-2C14-4784-A49C-1686AC61AF7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8B877DE0-6ABB-4CAA-8B82-014A54E8B79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C6BB07E2-D4D4-4748-8885-98877638251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75D0D867-44C6-4285-9CF4-BE02F1E9C98B}"/>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33E14BE-2EBB-40F8-88E1-D905226A429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49D7280-2156-41C5-8B8B-3979B407088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031740D-F4A0-4B0D-85C7-702541287D2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2E58120-51C9-43DB-8B9A-13FEB6EA2C9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C51238D-6435-4004-9035-D571CD2ABD7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D0FCE31-B096-418F-99CF-4D595BA215E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8D3CD5A2-1631-43CA-99BD-1D0AE302E1F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5A2725F3-BDEF-45A4-9D2F-96600C8F361B}"/>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36D20C8-8E30-41B2-96B3-CA76D214E46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FB92B13-ACDE-4712-B4CD-298E39F17D8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7F4E8A8E-CB8D-40AA-8C71-58FFBE86592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C8B40BA3-AA97-4BB6-B254-117D9BCCCD5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7DCBCB8-7426-4B59-B837-5A85E9585FD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9F22C21-D142-4AE5-BCDA-328172F6BE1A}"/>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E4D244A-438F-421E-8BA7-24C818BB03B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65CCACA-C946-4C51-A0A1-C51B6D348A1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06FBA9D2-A35C-4F82-97F0-BD3A38E9A4E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A336775-4B66-4771-8C2D-B8BD67CDEFB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05947DA-BFA6-4A1B-9ED4-259B1DA2197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3103CC3-F72C-438D-B411-5DE221140BDB}"/>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45107E6-F1F8-402D-AF94-8BD520DC79D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552F4E0-CFD2-4350-BCD8-1C0A293862B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EBC4FD5-6768-411B-8F80-6086568BB97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060F103-97F4-4B3B-B5D8-24D0753183D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12F0D81-33CD-4F65-BF53-22834F96786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AEEF36D-B1EE-4E1F-A2B5-98ED977BD12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F0D93B1B-5FCA-4B78-9E70-E80F78EB210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186AE51-F103-4ECF-A41A-0E4B108FC44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F555D7EC-4936-435C-8683-E1B9DB645D4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47B40BB-80ED-428D-A0CD-087BE076A95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13EFC2F-309E-4A3B-8925-F2347558548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79FFB1C-5397-47CE-AEDB-F2AE093B8EF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F629E62-6E0A-400E-93B3-0450C708BBBF}"/>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784A4AC-4EE7-4B4C-913D-1D4818D6F19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9D7370E-B95B-438D-AFC7-61D865B728C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E46FEC4B-B0C7-4258-ABC9-D7AAEB856A9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C14C9850-7A9A-4296-90DB-8C754A5ED17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A334947-3011-4015-8D5B-2C6C538C90F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7E4A495-9870-446D-82E1-147C8A3572C2}"/>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800D292-4EAE-4092-92C7-425FD66D1B2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39A9011-15D8-4C8B-9E04-9C3D51F0A86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9E2B9DC-DB86-4147-A331-F369E1C368D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8588C8A-FF10-45D0-9C0B-2ADA5FB00E6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6C00CAC-27A2-4C0F-ACD9-593FDD7D8C45}"/>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9997FEF-7807-4C51-8D16-671BEA94288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9F406C9-732D-401B-81FE-17913BE9B33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B5606C1-4E6D-4CFF-A916-78022969FBF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FEC955D-A3DB-4163-A800-B1C13ED4079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982B93D5-BCE2-4FEB-9672-F7AD84E81A7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9D118B6-220F-4D1B-B22E-3B35639DF5C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DDB5996-21AC-484F-B7D2-43085CA30C2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802F4F0-73CA-45D0-B202-3E4AB898F6C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ABFA10A-8DDE-4BB5-B697-195BAFE5B41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C8920F9-DC77-4972-9A8C-45F129FEA81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1B50B06-8D3B-4A8D-A33A-497976318E52}"/>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AE6071B1-DBA1-43D1-BC2D-4EF20F539142}"/>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D7AD3B2-FD80-49B7-9EF8-889CBEE6648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7D602EA6-1950-42FD-99F4-8A4303DF934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9785604-146C-471E-A501-4BFD048BDA4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56519E7-1780-4968-87F9-C6B5DB68327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D0B8E85-C7E2-4499-950C-BC5F0655ED0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AFE75A4-A0CA-4D1B-8ECA-A3CC4A70408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E594E7C-FD84-4F5F-8A06-D18788C117F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8C03E44-8FB3-4A25-9642-52623F95289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5DDEAC1-272E-48D9-924B-949042556002}"/>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B0D7919-11C2-4D52-B7B1-C6D56D934BC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AFF18FAF-B6C0-4810-B0A6-D48035D38E7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81A793D-53F9-480E-BC2B-F5FCCEEDED5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B71B224-49AA-48E9-B565-E19F2C2A3D3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14C4C2F-767C-4442-BD2C-81135B3ACCE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60C22D61-EC4A-4A4E-8DA0-E7AB4B4F1BD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1627041-9FEE-43AE-A9CD-B708EDD2A3B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209A858-53E2-4102-840F-11E4D4295D0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F8566FE1-C6CD-4D1B-8A30-B189C32A849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FF67B06-FE78-4E07-B5D4-CA98EA648C1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81026E01-7095-4DC3-8B99-EF7222F5851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FB5F12E-492E-4039-BCDC-3ADE40B8419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BB2FCBD-D7F9-4791-BB43-F1399C29952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93E3127-990D-4C7A-9E53-F2AA2204B044}"/>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736C707E-275B-4CC5-A06E-3B5238D4BD4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4485A05-B72F-4D42-B49E-EAB75DB67AF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D74AD19F-2FA3-4E6E-8CB0-E007A0018C2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7232A26-A9DE-4EB6-BA8F-5380FFF1BCA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50D5A0E-2A67-4DBF-8CC1-75B299B3D37C}"/>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E3439A3-30C7-4DCF-8E51-0FF6E7AB969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CB573D40-C6BE-49F0-9280-15A13A575E6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60469D6-6582-4553-A2B0-4832DF967F5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F079975-8950-416D-AB0F-A443732832A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DF55703-45FA-4A68-A440-AF41D7415EB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130D8F4-CCF5-4359-A204-59C051139B2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2A8D4213-F07C-4CEE-8DC5-EED4C484E3E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ACE408FC-DAE8-44C5-AA5C-8A52CEEC738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5354F8C-EB81-4B04-8AD0-423D936237C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C577D32-EFC3-4EBF-AF91-752EA9A9A2F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A868717-5C53-480C-B542-D12AB542886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25727BA-F850-48D6-8407-58B9DEAABB0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5EB1246-1036-402E-89CB-1315547BCE5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7F90E8C6-E44D-4894-A2A1-17D604ADA35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7295381-B4A8-4B55-AE31-D641B8911F68}"/>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D76EAB02-22A6-4F7D-AC3E-AEB13A32E10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C6FB3C5-7200-4DA8-B334-43D5F763208C}"/>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DFF49DE-3A38-43CC-9F54-4C8027FE44E7}"/>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AC19EF4E-60FE-4080-814F-BAD1FFBA4E4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93034C3-2C9E-4AE9-B407-BE3C66227394}"/>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0035089-308D-4269-B443-16BB2C00614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11AA025-E865-4822-A70A-93E2D648E7E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45EAE5D-6CAE-4315-BFDE-00AC761F1C2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594A816-52BF-45EC-8CBF-0D6FF4A3117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FC50E58-F64A-457E-AB90-509D81F1A07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4F78A41-A023-42A2-A50B-3ED25C7BA93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0FA415F0-6D5E-4A21-9A21-B91401C47CD9}"/>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B7C0DF3-F9E1-4F9D-96FB-E186A1245DF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4DA3E55-F957-4481-B96C-36944AC4A86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7660B8E-5802-41C0-A602-D9E48EC290C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D9D69A1E-69CD-449C-880B-F8FEB6D06A8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EEAF23C-85E5-40D0-84C2-5315334F3A0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BA4CB7A-7399-48C7-AB11-1CE71944946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5BFA4E37-D54B-41B1-969F-4E60C8C4677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B41BF6E-3E83-4FD1-A663-4B2BA751611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4AA957D-5C96-4CDF-AB3B-19471597545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DC9235E-550A-4FB9-80AD-4C20D6ED362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2D237239-0D7C-45F7-90EF-00FEAD5459F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019CACF4-0028-4F3C-9CAE-673EAA3BEA6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8C02598E-1541-4C72-878B-652C64B63DB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5862696-A3A1-470D-9C10-F1BD155FCAB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A237583-0941-4777-9FED-4C35E7F9A3C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866E7222-77B9-4616-A223-E2E86EF63C5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1D790FC-25B6-4E73-ABE0-80BDD9CEB40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BA457F9-0C12-4D71-9522-E2D9FE89C62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A3A33CE-0798-4D6C-AFEC-9CEB6A9AC63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9C5CEE6F-64BF-4CBD-A3B1-04562A6B131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A7BEFCC6-55B7-4E03-BE02-598058298C7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65512260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b="1" dirty="0">
                <a:latin typeface="Verdana" panose="020B0604030504040204" pitchFamily="34" charset="0"/>
                <a:ea typeface="Verdana" panose="020B0604030504040204" pitchFamily="34" charset="0"/>
              </a:rPr>
              <a:t>As these tests take a </a:t>
            </a:r>
            <a:r>
              <a:rPr lang="en-GB" altLang="en-US" b="1" dirty="0" err="1">
                <a:latin typeface="Verdana" panose="020B0604030504040204" pitchFamily="34" charset="0"/>
                <a:ea typeface="Verdana" panose="020B0604030504040204" pitchFamily="34" charset="0"/>
              </a:rPr>
              <a:t>loooooong</a:t>
            </a:r>
            <a:r>
              <a:rPr lang="en-GB" altLang="en-US" b="1" dirty="0">
                <a:latin typeface="Verdana" panose="020B0604030504040204" pitchFamily="34" charset="0"/>
                <a:ea typeface="Verdana" panose="020B0604030504040204" pitchFamily="34" charset="0"/>
              </a:rPr>
              <a:t> time, and are usually semi-urgent, this is NOT a good idea!</a:t>
            </a:r>
          </a:p>
        </p:txBody>
      </p:sp>
      <p:grpSp>
        <p:nvGrpSpPr>
          <p:cNvPr id="3" name="Group 2">
            <a:extLst>
              <a:ext uri="{FF2B5EF4-FFF2-40B4-BE49-F238E27FC236}">
                <a16:creationId xmlns:a16="http://schemas.microsoft.com/office/drawing/2014/main" id="{A8F0D5D3-C657-405D-9B1E-3459F1EA1BB1}"/>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6A1AEE3-F718-4C68-B373-0AD45B90D36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BEB15C6E-DC2A-47D2-9F57-EBB796953D9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9A8B28BB-235C-4E6F-81D8-97A9A259F4B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E1C199D-E19A-4641-BB0C-EFE15E39B4C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437A913-B09F-4BB7-A7B7-36C19F45461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0BF302E-AE3E-4751-A08C-714C8CFFA07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CC2A77F7-93E2-432F-9727-9E601E48E08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A58D5FB-E41C-46B8-B844-317CAA1D8E7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B4A4601-241E-4057-999F-A60897FE695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0016CB3-2FE9-4FF3-9F77-855989519AB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E276320-5E18-4D09-8E6A-B6A18E8A0F3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AA15FEE-1DDE-435E-95F2-47A98DDD70E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EE4A999-7D57-4F36-9999-1E570AB9366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F02747C-0594-41DF-AD2F-5EDCD812665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DC2225A2-FEFB-4D77-A9D9-52F38998DC7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CA405CF-30E5-44D0-A760-B0971F0FAEE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8B76EC83-FD38-4217-8163-69E1F3BA9FF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455D439-EB5C-4FC2-A510-5DFEDE40D9F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D9EFDD0-054D-46DE-8CDD-8EADC20DBD9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EF37591-30D1-41DF-A543-86A01AE9628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29B04D33-A355-4656-AFEF-EA24BF15F5F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BD9506C-A4BA-4665-8625-A94B8ECC498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096D52C-227C-4BDE-8009-9625BE4BC3B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85E5E036-8A40-47FE-BF57-82DF9DC56A5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069A69E-FB36-419D-BC4C-516F67B4410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EC85432-9DB2-4346-AA4F-C3227968348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5119C440-C556-4596-BE80-E8055B32C57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110BCE3F-3FB1-4625-A032-B119F069E7C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0AE21A2-9E9D-46F9-B5FC-91B7F7FD523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AB91C19-446B-4705-B5CA-96E5585B0AF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FB92920-ACA8-41E3-BC23-16E9B5C821C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9A31E25-5B2A-4117-88A2-299966F2A75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31481F5-3F9B-4978-A1CB-2DAADF30A6C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661BB77-1695-4522-B85F-E9864E687B4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195929E-F3A2-40CE-80EE-3422BD76DC3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72F11F7-93E3-4FDA-9582-C3A0C0DDB66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A8B03AB-98E5-4D45-94F4-28D542A7FB9F}"/>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9F2B6C8-E341-49D0-9B94-02E7C6BFD92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E1D49E0F-7DFB-40B8-A2B9-9DC298A9370D}"/>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5531EBF-64B4-45B5-A1C8-55AD03B3A39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3309EF0-D489-4F2F-BBF9-7BC6833CD61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DCF361E-8D46-4CB0-BCBA-CAD68952F6CF}"/>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68CDE57-C649-4A14-9A94-5CA5E7A86C2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DCDC7934-14F2-4FEC-838B-6D8FF83826B3}"/>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6C2E369-4216-4A66-8A22-64FE973B74B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0A2C076-8A02-450B-B1B0-2804F481CE4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30E34AE-C0E0-4AA6-8C63-B6FA4B73BF9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25EDBCD-AC0B-4D03-98E4-7EF88B94F07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70968A7-186C-4709-AC67-6A3139C3088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CBF7CD5-38BE-4945-B974-D825C959C66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C717133F-E5A8-46AA-AAF9-04A0E893475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BCB456E-94CC-4C64-BAAA-2111708AC8B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50122AE-65FF-4110-8D33-50EF4EFC887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1DA29BC-5E68-42E4-8E2A-BAFD218E95ED}"/>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9CC6001C-B63C-403C-BCB2-1D9BEB0B112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EA59AC6-C383-4A7D-A0EE-C028CFC3034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A868B3D-6F0E-49DE-83C5-5DAC6625875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96F6F9B-02EB-46DB-99E1-4CB33962B71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8E108E2-7415-4DC8-B334-02F7A6039D2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595CF3DF-C8E1-488B-8913-632A9ACF4D1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359CB6B-A9DF-46A0-BD27-1FDD2D545D75}"/>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99B63B0-8A55-4F05-8895-092182A43C5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522B921-540A-412C-9E8E-CD0D61DE84E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A1B6C0F-FF3A-451C-A39D-7CE88B818FD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564F22CA-40B9-4925-B9F0-5037119F27F4}"/>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E8B01BA-E7E4-4BF5-95F7-8051F2BD4F9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F999A0B-6A7F-4270-8404-AEAF83AAA9C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8E08F9F-4690-4C08-AAE8-F53A093D1DA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B21EC77-2EC9-420A-BF38-6CFAF086DC7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397E510-4B11-41C2-B86A-67ECFBE30B4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BF56C09-D1AD-45C9-A382-A07590EDA58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D5E0778-9CB0-40EE-B00D-AA4ACAD1578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F2C84F9F-6BE7-4676-BC26-CA7B11FF993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F1CDC98-2691-4649-9A01-F0A4246482AA}"/>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CD3FC1A-77BC-413C-A6C7-9B762C3CCF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57411AF-0049-4DC1-BC1A-3506B9FCAAD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53E30CF-30B1-4C1E-B9F4-3BB9837C1B5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3712A57-3ACC-4C9A-A66A-494BEF37DFC2}"/>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23C45B4-61E9-4419-B760-E15C9AAD7E7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7FAE5E73-6933-4DD9-B8DC-150B63DA310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903DA04-A12C-4987-8E7F-A4767AE4BE34}"/>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8203F98F-0597-4D4C-988C-38FE65E3B54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F3A27A07-9ADE-4306-A20C-4C19117D243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6F539AA3-EB79-4C8B-9C84-BC78450FB58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35FA236-85E6-4224-AD5F-2BEEC65ECF8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7524010-02AF-4BCE-A911-82FD56D8BDC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DE5E2A50-8D0E-400E-8D33-F42E7D07261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C3009D6E-8921-4E30-B739-0F5E45EB1A4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B5329E2-1BF8-4D9B-8FE4-6E7A41AF11E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9A59EAAE-EA57-4D4B-A415-F7AF01B3CC8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BF353280-E414-426F-8687-37A126C2D87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E077C5C-16A2-48D9-9288-65528772CFF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EBBA00B-6CB0-4232-B81A-CC6C7E09B65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19D11CBE-1D8B-4155-8B40-AA87A7FB4BC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921B76F3-BA37-410A-A8AB-BEAC56393534}"/>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F8D2E31-A72F-4E6E-B25B-C33696DCC06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41A54DC-02A3-4D7F-9EA3-56BB84217C8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5DDBC8E5-86D7-48FA-8DD8-61C806645EC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A55BCA5-1814-4E1A-83BA-A93687762D60}"/>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0C733AC-9093-4C75-BBF3-1E04B9D7DDB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2069C89C-2B70-4391-AC67-0088DD615DE2}"/>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2EF34A15-402F-4D6F-85D5-80CA30316FF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3D87820-607F-4AD6-98E4-56163323DD7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3CEF320-E169-4170-BE91-D3F3AC0236C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2ABE17C-B9CF-4425-A74B-9B185351C443}"/>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6356578C-5319-4557-AF23-AC7FC0AC1C9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5188CFC-8BB8-4ED4-B57C-50B21FE7152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D6A78B9-7E20-4789-9BF6-F7F98426380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37A494B-152B-49B5-B20E-DC96909FB28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763EF24-F74D-4D5E-9E0F-995FEF6F7A5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F8960D5-FB25-4D7D-B186-5708F50378B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66762FF-AF03-4C1B-A393-66673825A5A5}"/>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D32D9A87-A46C-41EC-8F19-6E6EA4D7064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A2D1C77-5223-4E66-B726-F07B313C579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1255788-6330-411D-92E0-765ED4CEBE1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112CA4F-E5CC-4279-8596-216E262E8D0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D12C5C8-CF37-41A0-8D03-2DFCFC81048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D7E5E7F-3639-4235-B62B-DC57B8072E96}"/>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54542762-8707-43DE-8F54-E210DCC74D8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8E25275F-FC69-4944-8CE3-FE03BF685EE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034D006-2A91-4153-985E-86AE6C7CD93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632BAA4-EF2C-45B4-965E-74EDAD52D62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CC4FAA3-0AD4-48DB-A310-CA5BE2F2727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C17A064-4FA1-448B-AD35-E03EC79AC89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E859F8A-AA0C-4422-9240-DC9A7015A9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FC635F7-C57A-4515-A892-7D78865AAD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DF37FC4-B507-4E99-9BB8-9ACAF62B530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1FBE42A-6F56-45D0-86F3-C2EC833F2803}"/>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AED21724-012F-4B96-8ACE-004D16913C5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B5F1F1C-8667-4781-A0A7-B3EC4DF5E757}"/>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B572D3A-27AF-4007-9ECA-CFAD7C6E89E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B1C594D-177A-4940-BB76-E5ABB9B9A2B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E914609-2038-42B0-9768-B61AA53811C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BE57422-D9D9-4144-B3D7-81A36B77103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DA373240-F968-4119-9B9B-8B0AE8B9E1E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3EA6F92-B4D9-4016-8B0C-0DE7A375D78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207E3FE7-069A-4F33-9C58-8A11087ECC2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2959020-472A-436F-B649-E6FD199E6DF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10A29DC-170C-4563-8704-338B4EBBE3A2}"/>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665A3CD-92C9-40C1-B4BB-04CB8F83978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EA9E4D4E-6FF9-4DF2-B9B2-D808B5E1EDE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33F63F8-9C14-4807-B722-7E0D5A846AF7}"/>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0C13CA9-46FB-420C-B303-542A5765899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1EAB1667-89D2-4C3F-A853-01C49DE9A88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4B3507DC-BEBC-41CB-93FD-01E73EEF872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EAA56610-00A3-41D3-85C4-AFAE2B904E5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3545C4D-3496-48A9-B061-1D037D3204E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808A5FE-6C06-410F-8D83-D1CB8711B8C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3D0DDCEC-89D7-40A1-9A22-F1693204506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9981784-5E96-4D06-9300-324B302411B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8DD39B60-2DF0-4FB7-9D19-943E57785F2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4C387902-6CCF-4DA9-A8D0-4F7C206CB144}"/>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7C3D62B-F620-4DB8-8CEB-393F6F26286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03D97D46-D039-401E-9AFF-E2A37FF4E8B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6E0E4F8-FDD9-45CB-92F8-36D22AA8486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55AAC9D-3120-4EF5-B444-5C6B8F2DF51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B398FFA-5CEB-4379-ADAD-B97776E0703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9A067C6E-124B-42D6-B554-0475E91A566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4CECA1F-2499-4170-859B-91058C4DEC94}"/>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90B8EB5-D173-4CDD-9D98-D8D9DF2BBAD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075AEC3-6D8C-44A5-9EB6-FDED145D7C5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2913FC7-22E5-4FBA-89E2-F455B2E3F1B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FF9BE65-A29B-43C3-97A1-25D24DB1780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44400A0-279B-4639-B9C0-32B7053F2F9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A84CB6D-3058-4E6E-BB1D-DB2809454A7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D2DE09F-00E6-4B8C-A4E5-217DF23CFEFD}"/>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9651A14-72E3-4DF8-8EC1-08F835C5BFC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F223C82-F17C-4EE8-8EC5-034C9378419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904DE10-1CC9-41D5-9EA0-30129D06BFC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D15EFA7-DF26-40AD-807B-A09BD01C41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3EB8C88-4A8A-45B8-B739-99B67A94C3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41A310D-E711-4D4F-9209-E99BC83ED2A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0326D91-6CC2-486B-B3D4-935D4B1BF59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590B3E3C-E76A-430A-8052-F087323F430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4040398-35DA-4BB8-90C7-80C8FAC1363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3927479-1E56-4DD0-8A77-6632C727713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AFA09C0-4607-4426-B5A0-8DC3C75563E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96484711-E994-436A-8350-A63D39ADEDE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359F1F8-9DED-4FA0-934F-C3129FEECCF5}"/>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0F57EA4-C240-4A94-970B-9251D89F4F1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FCC20F81-8B52-4D39-8263-75F30C0549B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0181579-85E4-4CC7-B8BA-4CB1231F0E2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1AF71FD-EA92-4DFD-81B6-CD73F38988B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5407E2D-A3AC-4E80-8F18-506A69B7C770}"/>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A70BFBE6-0F2F-4A33-B780-F2EA2DB943F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5C6FD3A-0967-447F-A10D-D089D89CA0F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8FB489EC-8539-4CC0-AF51-C8332753DCD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9E128DC-CE2D-4675-BC43-41C2AD5966D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A6F6378-EBA1-48A0-9AD7-A1E96BA2F8F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58F10F0-2D21-40F3-AF2A-E6D74A3322E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03D4F34-AB72-42A6-97BA-83155320A3C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A0EFA9D-8317-4B37-865C-1397993B300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5B6F8052-263F-4F2B-9803-3CEF4C15EBC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0A3A4AF-0752-400E-A590-241A7FD274A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E00EC6E0-191E-4453-92E8-7D68EB545AB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ACCC8B2-DE79-4D0A-8642-1FE6DAE4621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3145775-33DB-4081-84A4-F2AA70D9E811}"/>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DCB78F0-4160-48C0-993C-C24325CD064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44A0F0B-327D-4028-917B-4DD4783ADC5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AC51BB6-999D-4A4A-A6B8-137A3599B8A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454F0E4-E0CC-490A-8994-7E839EC23E7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F20D7EF-2D41-4A77-85B2-32335843B6B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2E65FCB-DD9E-42FE-9A7F-A10349F7216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9F214424-4E30-40C6-903F-95BBD23224E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92FDCE9-C2C8-4B8F-84FD-00ABD7937599}"/>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D80122D-4177-486C-8BCD-B1BF9B2D438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89DAD1F-803D-4C7A-A3AC-CD09C0EBF21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CE4A553B-07C8-4587-9482-1064D96E3EB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9789FF8-1978-4013-A23C-6616AFD0350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BE70BA5-3FD0-42D1-B2FB-8A2A62A1EA4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8ACD6D3-2805-4858-BA43-2AD5C389B6E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CF662DA-C398-43EB-9F6B-85EAED56D9C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9F1B4EE-5684-4BF1-9519-B36F7A7A8CE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04605DC-6D2B-4AB1-B23A-B31257345D7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51EED68F-C9B6-451E-8CF0-545AA6BFA22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4C61AD2-17D9-400F-83B0-F09CEC36599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6DD07B3C-5FC1-4AD9-93F0-132325336B1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59F888B-5C8E-459D-A6D4-82254A55C9D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9715EFFE-AAC3-4C02-848C-D685C11D65B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02F427F1-D7B7-4A7F-953F-9FE52819BFC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5765BFB-A7A5-4154-B576-17D4BF8C52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0DE8D51-8954-41F3-B08C-332EBAF3776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1D808644-B57A-4971-A141-26A710F1A51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52AA983-E064-40F7-B44D-FAA8A769E50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A3E9F93-21CF-46F4-AE68-10BBFA70507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A1ABD1A-1C84-4184-9240-2E440861424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42359DFA-F050-4216-B793-B3FC1BDE4C2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242D597-D70A-4573-AD90-1981B231A0A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014EA26-5A92-4A35-9194-FE6B911F222E}"/>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52B59C8-B1F8-497F-A391-8F563306D7E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505948DF-AC7F-46AC-B73C-34EAD466FF1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0E0F3BC-EFEF-4ACD-B865-4AEF273C34B6}"/>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27ED3375-9AB7-4B7C-899E-FAB7519261F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9702370-45FF-4028-97D4-AAFC1449DD6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9FD4DEF-D777-4926-9BD8-36F04D27EF2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7E08BEE-7914-469D-BDFE-B398BD14F11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2BDA24E-F0D6-4549-ACE4-F1C257C3173A}"/>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016C88F1-0F6A-4EC6-BAE0-7BA6FDDF3D1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FBFC87F-317E-45F5-8A01-10F785BCCE7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E3CCE3A-9719-47BF-B2B6-6376F48E60D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25F5753-C8CF-44E9-BE0A-6903D45A4BB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ED6E195-731C-45F6-8ECE-5E83D799660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4B7A06D-3B1D-44E0-A318-6177B23A45EC}"/>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1F65BED-9E4A-416F-8E2F-9937DAA4FB5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742783C-EFBA-47D2-BBD5-84582934782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9E53758-FEB1-4D78-BE93-E759B53697E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A1BDC75-8A3A-49F1-A990-FDA081EC702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0ABBA61-B4EF-4685-8696-0EEA6A97814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D2CE9DC5-1F08-435E-8D68-2C2E1EABD556}"/>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56B6806-F990-4AC8-8BAB-8B73A4D1E49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0D8E8CE-3EB5-413A-B685-791A63AA274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90E3350B-0E54-4384-B0D9-F3573CB6C309}"/>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618B20F-74FD-4EBD-BC54-1E37E582FA43}"/>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FF8B68C-473A-43EE-9836-04F7314F015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D422639-8DF8-4859-88F1-0BB9B7A9E23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EF05360-34BC-4A09-90F5-4E6DE215549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E15D076-C9FB-4B77-8299-CB29A1ACCB5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137C590-5CB0-4FC3-B165-A3B9E8FAE52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63DD164-2B9E-4F6D-B57C-655002732C5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B03A03D-E0C5-40D6-9741-3D52F9CA845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C0CB7C5-02C8-4039-B1D5-C6CE396F1DE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0414943-1C72-4E7A-8F2A-E0163AC7A70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7B0DB4A-0845-49A5-8FEB-22B50287274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EFB9176-DBD4-4E5C-B2BC-2FE2FB304B7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05FF729-F18F-4F83-B563-B7861372AAE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1D51555-4F60-4DB2-A155-443AEA6F042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B592FC9C-A2D0-40F7-AA09-39B7F7F58C7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AAC2A59-481D-4251-9680-06753E1B9E1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7AACBD2-418B-4DF1-BB54-6A074370E1E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404E549-FCB5-42AD-8EE0-6E5422B0CE4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56ECA17-B1A6-4FEA-A685-B504273C39C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C1AFFB5-59BA-49FE-ADF3-66A3749F5F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FBD81161-9D7A-4BE4-9AEE-DD65FF5F31E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3B629FD-26F3-492A-998A-41AB582FBB64}"/>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AC49748D-205D-44B5-8D20-047FCFF2488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363B3A4-5A07-4E3D-BFAA-15BEE5B7FBF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813170D-E521-44C1-A44C-EFFDDE79FB6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DD680EBF-8F2D-41CD-8051-FC3EBAA832F2}"/>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283902E-1BB5-4F37-BAE3-9664FF4A9D7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16194A9-B891-4FFE-A97F-CA5771B74118}"/>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1CAB4BD-660E-479A-ACC8-1FA3D8E999F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7B422A7-B269-4E59-9EB7-FD45C40770A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342AE25-31EF-4BB3-B398-B72BB5F55B1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F9B54102-8716-49D2-9199-1A786AB8A48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8C4FD602-4B19-45F6-8CC0-08E5BAA31E2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C74BC10-7679-4538-A8BA-99D338E1ABD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962EAB7-8B25-4D3C-B161-CBDBB7F351A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4E1AE75-9919-4AB7-A1D7-0F822C833D7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A72BD7F-3750-4DB9-8E03-B69F5808A98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9A3C4B1-4147-436B-A3E3-EE58C301BA8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007AAE2-3291-4324-9977-51D881CBDB2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92AE596-3C7C-4078-BBDF-9FA14A9244C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85CAD83F-A11F-434A-A655-93F924ECC9B5}"/>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CE9E0EA-D69A-43FF-AD2E-5C89F81D087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6A92C96-6D48-44F5-8CB9-1CD40C000DA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0F0416F-9925-413A-BAC1-50DEC08A6E5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E20822C-ECEE-4E7B-AFA0-368BEB915D5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2052E64-A5F9-4EBF-8412-2E82C64B2A5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0851B69-64DD-4849-B428-A8FC1E23436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81EA71B3-E4C8-4916-84B1-B6F1C9A6FB4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47DD410-8043-4F9F-AF50-24865671E49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DEA5C92F-782C-4C1C-A935-A01B356B3CE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6EB7726-50D2-4902-B41D-BE14FEEE053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9344366A-1A9A-4E6C-9D8D-FFF51F0CEAB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7A926078-A294-40FA-BE46-6217E5C0920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0ED72FD6-04D4-472C-9E96-672DAE4BA2D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238A908-1275-4738-84C8-A80525B33B6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E10DD71-3D26-4B5E-843A-CEDA1AC236E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DF270FC1-AB24-4809-8ED1-C35CB37DB633}"/>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264845E-891C-4172-AFEB-2117EC82172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889F400-789A-4E1F-AFB8-A2583CCE823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A4F8BF0-095E-479F-890D-A85B7363D73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2841644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D47CFB-04CA-454D-AC1A-3A4A1FD78FAE}"/>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This case is really aimed at members who are not experienced red cell </a:t>
            </a:r>
            <a:r>
              <a:rPr lang="en-GB" b="1" dirty="0" err="1">
                <a:latin typeface="Verdana" panose="020B0604030504040204" pitchFamily="34" charset="0"/>
                <a:ea typeface="Verdana" panose="020B0604030504040204" pitchFamily="34" charset="0"/>
              </a:rPr>
              <a:t>immunohaematologists</a:t>
            </a:r>
            <a:r>
              <a:rPr lang="en-GB" b="1" dirty="0">
                <a:latin typeface="Verdana" panose="020B0604030504040204" pitchFamily="34" charset="0"/>
                <a:ea typeface="Verdana" panose="020B0604030504040204" pitchFamily="34" charset="0"/>
              </a:rPr>
              <a:t>, and so apologies to those who find this somewhat simple!</a:t>
            </a:r>
            <a:br>
              <a:rPr lang="en-GB" b="1" dirty="0">
                <a:latin typeface="Verdana" panose="020B0604030504040204" pitchFamily="34" charset="0"/>
                <a:ea typeface="Verdana" panose="020B0604030504040204" pitchFamily="34" charset="0"/>
              </a:rPr>
            </a:br>
            <a:r>
              <a:rPr lang="en-GB" b="1" dirty="0">
                <a:latin typeface="Verdana" panose="020B0604030504040204" pitchFamily="34" charset="0"/>
                <a:ea typeface="Verdana" panose="020B0604030504040204" pitchFamily="34" charset="0"/>
              </a:rPr>
              <a:t>As I am a UK citizen, you may find the techniques and panel cells used somewhat “UK- centric”.  I apologise for that too.</a:t>
            </a:r>
          </a:p>
        </p:txBody>
      </p:sp>
      <p:grpSp>
        <p:nvGrpSpPr>
          <p:cNvPr id="3" name="Group 2">
            <a:extLst>
              <a:ext uri="{FF2B5EF4-FFF2-40B4-BE49-F238E27FC236}">
                <a16:creationId xmlns:a16="http://schemas.microsoft.com/office/drawing/2014/main" id="{C58ADAD9-997F-4693-92C1-FD0654E3400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F1916EA8-3928-414C-8009-D7A7A4B1A77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6ED68057-6D3F-4469-B28B-F4E69FF28ED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54E7A63-1F91-4476-B508-9AF499A685E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658D2DD2-E634-4A78-B462-454EF88A1D4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DBA3ABAE-2E7B-4C90-9B6E-488DA745943C}"/>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18BB2926-1379-4080-A744-1DA4FD30BC6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D607BFD1-837A-40B9-A884-831A3428766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0995004-ECEF-4197-B8C3-6B7EFB36E0E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AF85B02-0888-42D1-BFF5-94E1D117986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C4D78B2-1D81-4E15-BB80-5B793AC7713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2DA0B72-286F-40DE-94EB-3B9FE9DE16D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022ED21-6490-48C5-9174-111049D1CF6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498FB6B-C569-4A67-B63D-28EFA29233A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F87DB6E-E3DA-49A1-99C8-708DF976FF3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7574E53-97C0-47E8-B63A-1154785B07B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FC92352-1CFE-4FF5-87F4-BEDE0AC9E1A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9E5CAA9-854C-41CD-894A-63B90A2EC13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2A443CD5-83A9-41F8-96CB-F0834D02897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8B48C0C-AEFC-4D33-9583-B505AFC06A9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211A1D6-2EF1-4557-B905-D61BBC69D63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48AE23A8-14BD-4E81-A62F-D4043FCAC66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C8BF084C-DF6B-4D69-8415-9D5DF809E8F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F2E359F-DCAD-44D9-8A7D-1B1367039E3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503BA5B-AC76-4506-A938-7A19175DDC9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6F9C613-47EB-4FB9-BC9A-8553A3E30EC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CBEDAA0-87F4-4F2F-BFDF-79743192163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13A9C47-AA5C-44C6-BBCA-B270FADC28C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434A8C6-9C47-4046-A7A2-0EF091BE6B31}"/>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B8DA64E4-3FE9-47D9-9ED1-EAEBF3FA959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530E8BA-4C0D-4C30-A815-CD7FCB2098F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8A3A856D-3183-4582-BEAE-575FD7FAD4A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A42E6E7-8181-48D7-8896-8B9D456E1363}"/>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EFC1E0C-B89E-4500-9476-BE5F4AD3AEF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3D1EB62-EA1C-45BC-818A-9BDB3AB7D60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45CC6BA-9CAA-4DB4-B19D-CA85EBC1A12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8EB0AA7-8EFC-4E6F-98BE-B667D2DAB32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055D5F73-CB3E-4408-B673-86C19DE5E3B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D163007-301D-4301-AF69-41A4018E36F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E1DD75E2-02EE-4B44-8D6F-FC1D4F0FC9BF}"/>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7F94DE7-D1C6-48A3-B081-7C16568246AB}"/>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90DF8804-E24E-4833-9544-EB947E049E92}"/>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611C478-A744-449C-9E75-7EB494B58DB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AD437D3-3BE4-4065-B5FB-7DED7EEC04B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61CC7A2-4955-46A5-90A2-D9FDB38EF91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7C4B31E5-A533-429F-8021-C44464B4AEC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271A38C3-9529-4519-A909-1B4C5DD24C6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559EA40-8819-4484-ACA2-FC4F3235165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F6798F6-3057-4998-9B98-8AD02B4B0FF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C4344B23-D085-4D2C-BA94-6C638C8F669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DAB7A3A-EB1D-4DFA-9CBF-CAFCEDBD414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8BF77A4-5F54-4A92-84E7-F80A33831F24}"/>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39993BE3-57D0-4AC4-ADD1-237EC33C2ACB}"/>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323BA9E-A985-4A0F-B49D-B547C438850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E36AA4F-6701-42B4-8603-A7DF60D22C5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31E8E09-BB36-41A8-BCDA-E8EB2D98EC4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6A9D4E7-F4F5-490F-93E5-33F2D661DFB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F7664BF-E3D8-420A-89DD-DD060F644DCC}"/>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9421793-EED0-4351-9D59-DE141224D59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B8DE3D7-A1C3-43C5-8FC9-77737DA23E3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8A868D71-515E-42F0-B701-0D1BAB44B95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4997BF1-C4A3-4B8B-B13D-975A9D85E27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35F2CD5-4F54-46C6-BC6B-7E669950A571}"/>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CDE7425-C8DF-4676-A180-B1ECE0E8E9D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6F7B8196-0CCA-4F35-B4C0-D433BB7ECC23}"/>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F26795AE-9961-4E4C-AB68-9953DD68C448}"/>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DAFAE2C-8AB3-4C1E-8363-01F324D9D02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01B6608-8BA4-4CF8-9683-3E46E426211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1D6134D4-BD61-465A-916B-52EBC49D279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B049670-A059-4952-A262-E30341C2FCEB}"/>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6D4EFF7-48B6-4DB5-BF7C-C325B65AD2B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E06BA8A-A10F-4F3F-9BA5-6161F033BA0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F49A2D57-0C8F-4806-8B99-2646ED0D6AE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830D60FA-48E4-426F-AAA1-A32BCA89AC9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609CDBE-1361-4D12-9196-BB572825DE0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70AF856-F161-468D-81C7-87F63EA46B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9091767-4AFF-462E-97CA-3CF56FB1F18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C8361A36-FCC5-400B-9D11-A4855B40B56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9DA7335-16AB-4424-A7E6-1137A4F9752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C59AB435-D53D-4F3C-8A22-8BF8F3DDF76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6208D84-6C55-4787-88E1-867E729C093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EABEE3B-8389-4937-8CBB-DFA631811BA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B875E90-B903-4F8F-B5FE-3ED6DF2E73D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84A31969-E3A5-49F9-AA25-0164E66EB00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2124B1C-BE69-45EF-8824-086334FEC69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AC86BA1-8AC8-472F-8529-E4049D21D53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3AF0ABB-A974-4FA1-8640-88AB7138197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36FA98E-D904-4E7E-90E6-BAD3848FC02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A47E639-3C81-4FFD-8437-68F319E751E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7DEFC690-4A49-4346-9D9E-12CE0501B14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8B03143-BC69-4E03-A46F-023F4819474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6EED459-DFEF-47C0-9272-A2B7E47DB1F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68DAEB2-7B74-4672-A198-944662F220A1}"/>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2732606-A353-44EC-9F59-B8F72A23910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141F1FE-5899-4226-A28B-879C89FB82A8}"/>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08A3541-77D7-490A-B3EB-986C1948A98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9B7549D-E6B2-49F8-8B54-CF6D69B4B98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CD0BB09A-B545-42E9-B1C1-AED7AD5F09D1}"/>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C428EB8-FD3F-4130-A1EB-7CCFB332B09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D1DDFDCE-056A-4155-9ADD-E2A615D4D21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7423F17-3BBC-4366-95C8-AFD05AC80F3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B3265D8-A254-467D-9C3C-FC0C8327E1C5}"/>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2A962031-8A4D-4DA6-B1BF-34407D59DF1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A09D17C8-C89F-4006-8853-D7EAEB93121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56B8358-8BD1-4024-BCEF-AF2513251BC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C5E59AF-0852-4A5B-86F0-D275F99E041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D3C1FA3A-2EAB-4207-B04C-EE6309AEF5A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A153304-D5F4-416E-BD4A-160E07B53059}"/>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729C9FC-A3D5-415C-8966-667A5A8D661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679EEF96-0E6B-4613-96EC-5C838D770CB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4CD072C-C63E-4C3E-80DE-9034962334CA}"/>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D4B2DC13-A06A-4E86-B411-431F667BD39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AAD9E8B2-F1C0-40BB-911C-A53E9AB5A91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542515D-67AB-4B96-A2E8-18A93A9671C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16BCDC4-9353-47EC-9DC4-F7E2B0B9A38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3248B6A-5D8C-4E5F-A4EE-4D663B8C46D6}"/>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878F7453-6315-47F1-A647-6173BED7C60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F9929CC-FDCB-4247-8E3D-1BE24BD97FD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3D42BBCC-DD6C-4EAA-ADC3-6F1550C71E6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F7F5BA44-88AE-4F6B-9EAB-1333E8103864}"/>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10F85F5-AFBA-4C85-91E5-D331C585DB3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2C3B686-DC99-4A87-9346-70A2B93D57B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D7BF71F-9676-471A-8F55-8D3F7734285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8CE2C05-038B-49CA-893D-972ABA6C657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9D19861-BB3E-44EF-B045-93FB50A6291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9E24308-5AE9-4A17-9BBA-79A620B89BA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7EC54DE-7942-4B68-9C4A-2636F2BFF5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7ACD8B9-7EC5-456D-A76F-E111A24D04A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52DAC8B-FC91-48D3-90BA-646DB893AF8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6BB3074-7C8B-4E48-9A57-FD1D78CF7A1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2456358C-7777-4726-8C46-1E1DAA856F5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399B9A11-C269-4493-9B90-2EEAC3E180C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11F97D8B-0FDD-4834-83CE-D4205E74A1D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51FC454-1D1F-49F4-91F0-CC2DBE72F53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25D2794-4A5A-4BA2-AAD7-CB7D693F3C6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B47CBC92-176C-4BB6-BDCD-AEE519902EC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127436D0-C7EE-4A7D-BB64-976022F758B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DED2DFAB-D402-499F-BC89-26762585366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B692AB9-50BB-4BAA-8D9E-9F0F77D3854A}"/>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AA146EC-5BE0-4639-9FCD-F427879B87C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F419D69-84A2-49F9-9521-086A27A0378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C2AFAAE9-0812-4290-B206-46FA1BCD923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B5066C4-E477-466D-A573-A167F005328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F801B45-9189-4FFD-B25F-15BB6D9E20D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3A975DD-85F8-4AF0-BFD9-9FEA6FF1DBAC}"/>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3FD89E02-3D39-447D-9B47-ADF4A1F2562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E15658E3-4DD8-4F9E-9D8E-EBD1120EFE83}"/>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3F60470-438D-44B1-A7DA-D41A4B1B642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A4AC4F5-120A-4005-87B6-27975447460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3CC2E1E-B87C-4AEF-B46C-02CC6120C071}"/>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FAE0246A-89D7-4E08-9D24-9159754DD09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4BCC2F4-5790-4F47-BA85-E6F4B90DC4E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84EEF1D-DBBF-48C4-8930-5BB0A1EAA74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6AC4EC71-9821-483F-9613-58B687FACA6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711A963-C5BC-49A6-BF58-78EDDDA429F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76751AD9-042C-4A41-B0DA-D83B9EB27D0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27518EB-939C-410B-9251-8DC00A0CD0B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B4D63BB-CF01-4C05-B074-74D5A3B563F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EA79AAA-7B08-467C-9C1A-DD42C04DA81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50748D9-946D-49EC-9329-4D9A88E04E8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A818938E-0EA1-45B8-9822-E8C81A44740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FE502C7-94D0-4837-832A-A57D4D7FBB1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D577F6F-F66A-4565-B24F-C430829F032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7AB3922C-B904-479E-BA4B-DBBC52E5920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9F10375D-4070-4EC8-8C30-E2B207678C0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2CC9FD1-2BD3-4852-8AF0-27B015550A4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A280BFD3-BA05-4E67-B19E-0DB4FBA7B5C0}"/>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C9E71936-A9AE-43F4-8268-FB444E027FA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EE6583D-4BBB-4EF2-ABAA-5707F5CB5EA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F3FD84A-C1B4-48DC-9E8B-E778C2E156F1}"/>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2706A7C1-FC39-4E5F-8631-A94559C6BA3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72F44E3-62A6-433D-BBB2-59CA4592A95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78807F2C-B42C-4191-97AB-3FED061508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BAE6BE9-414C-45E3-9460-F31CA6BE325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8734FFA-1B2A-47E0-9F19-FFDC8EDD5F1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53355CD-F80F-4A39-8B5A-2058DBD85BA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917431A1-E121-461E-8CF9-C8F77B7C8D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64A952F-30EB-4B19-9D39-AE0BC2CD606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A3B6387-B2BD-4E8D-B7B5-0235861A9D4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41AF92B-00A9-4ECF-A379-06051C3C3566}"/>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BB4C43E6-90DB-44F6-8D78-5AE17258F65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75BD0A4-6608-4D96-9D28-7575487E17C5}"/>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9D25632-6B29-4A38-9870-CDB3E51EBDA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115E3AA-723E-4E16-B4D7-9D017936FF71}"/>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C35A9D7-961F-4350-B0F4-C247B6AEBD6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971EC6D0-11B6-4F5A-B339-1C51676F437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E0A26CDC-F08F-4F5F-A7CB-15D44A113E5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CF2DD74-5D85-4D7E-904E-BEEB16810576}"/>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E9A0101-F729-4872-AD70-F6B57839B18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9D3E63D-7D1C-4BAF-9AD6-43FBEC302CC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0D76BEB-14A2-4321-BBBF-322DA620F62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C4F1D43-99E3-4909-BBA7-1837B11E3F4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BF09B5C-565F-4C9C-A7F2-9D4D20B5EA6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B610803C-CACD-4BAC-BBCB-7D966F5A4A7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155D4FB-03B1-4DCB-ACA7-E044908DE24B}"/>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9C31EF2-576B-430A-8619-2E8C61CC9FA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1B348D52-92D4-4C47-88F2-215E0ED90CC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0D4696A-2A60-4C7A-8C03-8B9AB4318FA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97F4745-565C-482C-A490-057C1448D68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495806CF-41EE-4847-AA96-EE19CC5665E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7532681D-A517-40BF-A34F-D5FE6A5CA66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19351A06-24A1-4EC9-B9A4-D14079E353C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02CC463-E8F6-4E52-8E83-565A6D05343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4D67BF14-B4F5-4BFB-A42D-34E8AA5AF9B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3A56F88-C51D-45B3-81D0-738CC1941EF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F2C3B7C1-E464-4D72-A82B-45BC7A56B65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ABF0F36-D0D0-489E-A36E-A91CE2214C3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A7CB496-6ABB-4022-B165-17961CA6B52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74F9CE8F-A1AC-420F-83D8-54EA3A8D309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2FC536A-3899-4DF6-90E7-4A453C38DB1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0488B01-7D14-4AA5-9574-F3710912749E}"/>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BFCE35C5-A161-4EE6-9DD3-6CF3F3DA5A9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3DDD9EB-8B36-407C-913C-BF46E02FEE3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D2CA5D6-5DD3-4907-9ECE-78C2011C9EB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9F3EEAD-C7C2-4C11-B6A8-6376C9F6BAC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DA33259-BBB6-4E21-B20F-0E2CE43E6EC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B9A6833-24F2-4ED7-9184-FBF88DB6253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73A8E43-7EFC-4601-AE2C-0552B783D7F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75FAF1A-94DC-4ECF-8985-2D0AFC8A3F6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E3DD1F81-F0BA-4802-B1A1-478F88AA17DA}"/>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B5C9C9D7-3AB7-43B7-95F9-420DEE6EAA4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BF8F7D5-2299-4451-B674-B2B258392AE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1D62DC4-EBEA-4889-AC77-816CF9D348E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8B7F2D4-94B0-4C76-8EEA-8DC21A96A76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7BB41AFD-64F5-46A3-ADF5-9CCE7E3CF128}"/>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356353DE-C619-4E45-AF5E-EEE0DF2CFF0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BCA659D-1A27-4591-B9F9-968345D6BF7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D666C1F-01BD-4B7D-90B1-66655666503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CAFC841-1337-4F29-B976-5C7DF73C610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1CAB2BF-4635-4916-A722-652CA9BFF1C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49952BA-34E6-4D99-9A20-81DCDD72D8A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E628489-FB8C-49FD-AD7C-5A411C5EDD4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01A85218-7D95-4744-B0B3-08BAACC0B0D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3DF4701-8060-4289-846F-E477039B195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0F8404D9-5507-4E2E-8287-74A8C541967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75E7654-98EC-4D00-8049-76B45A42512F}"/>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81954A8-C115-4A52-87DC-51931A7BC60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0162A567-9D59-4549-9569-B51BE1A69BB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B65C1035-14A3-423A-AFE0-6B5168D83CE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4A21DDF-BD13-432F-B21C-CADB7F39202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C47E1C7-826B-4782-BF99-0754C0CA9FE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731EA55B-B724-4141-84DC-F7ECFA64EB67}"/>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D068F29-20F6-4EC5-AF94-D36C838E017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CEB91DF-D58E-436E-97A8-D8735D58C34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F9128F37-F6A0-41ED-9BB6-A05D6F407B0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87759FE-B704-4FE3-BC1A-BF9E38C9055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BEDB1C4-B901-4A20-8E6F-E2596FF4F03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E6120B11-09CA-4D3A-B3CA-A8C94D0C913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9EC861D-E41C-4B35-A347-230096C16947}"/>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8FB6300-A1A7-4C54-8AFF-F32758E215B3}"/>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CA5229D-B30B-49A7-A506-C89CF441C0A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3F028220-1EBC-45C4-8837-764F52A3BAC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7996D6A-E195-436C-8B35-79B7B5D01B8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B7EECFF-5851-4718-8284-1507BCFCEFF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41FE18D-4F9F-4E7C-AEDB-DEF5BE38F74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7B17872-96DE-466A-BE53-0318A8FF2AA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ABAB90F6-1BFC-4810-8E89-D5FDF5FF1058}"/>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EB93586-6467-4102-B2E9-965B1E4B5D8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7E44A7F-4270-417C-B0D2-1598484BEF4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64757BE-4A91-4F54-B6AA-83CBD81E874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337ED13-DFF5-4776-9137-5C6C6C06DA7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9A5ECEE9-9459-4E55-A481-AD1495DDE58F}"/>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931EF4D-0B1A-4786-9A2B-1D4FEA7A203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668015FE-33B5-489B-AF03-961E0727171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1A38EAB-8649-477A-9F4F-3B9A96E18DD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8B3AC7C-EF5E-4059-B50F-EDD77DEB9418}"/>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2484F24-3671-4852-ACD7-03B6EAD27DB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BAE83F8-D2AC-48B2-8BAF-D089832000B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ADD08EA0-586E-4161-BD77-D41A2892A2D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ACD404D-4723-4861-A5E3-B70C4F7A4FA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9641596F-EDC2-4E85-86D6-924B21BFD13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2BC88389-A6E5-4AD0-A70B-C7ABA698AC3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E8D68DE-D84A-4D73-B00F-CECBAAD9ADC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9355799-9494-4662-B5E7-9EF8CDC87A0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47C456A-10D2-447F-92FF-B7885A4158B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26D1FAA6-9595-45F6-B55A-B2180D28AF7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10E4E02-E97A-40A5-9F45-24FF0CD5B03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26AD0A6-F432-42FF-B397-44863177A87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9B82318-D8CB-4FC7-A090-B6398420F57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0EB4BAB2-DD60-46E2-B6C3-6102088ACEFC}"/>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FAF3B68-B2B1-48AA-8809-6D18469035E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B8A541F-9BAD-4C3C-A2CB-7604669DA53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D741C45-EF4C-41C5-BDF7-F02289E6FD8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02D7882-0D77-464A-9575-810545C24022}"/>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CA433A3-3D8F-4DEB-8F93-C05234D369E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AEE0CA4-1B66-4D86-8E9E-AF3BB855B9E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75983154-4C0B-44F5-8AF1-0091DD8A8E5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8A75351C-179C-465B-8660-2114609319C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26E3FE11-7BAF-4C5F-AA1A-DB9197F54E4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38A5709-7B0D-4E30-BF3D-A52B9027DA31}"/>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6A6909C-7719-47C1-9EA5-01943C41C85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5893FED9-D1AF-48B1-93BE-CA6DA4F5A08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A62D4DD-1D5A-4CBD-9319-315513C2B00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39EF34E-DD72-44AE-A217-DF9607C4705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CDF8CBCC-1CB6-4E77-AFB8-09B792082CD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44B5CBE-A127-48A9-BFB7-7DB2E24E4A1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55E8C23-79A0-49E3-9E9A-ACED6829582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36189EC-D382-4CDF-A766-A3A59BF6139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D8B2742E-AD09-4F04-A552-B108BAE90A6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EB7E935-C0F9-45B9-95E4-7FA33D4B009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7A5B9E9-794C-49EA-97ED-E4BF2C05444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55CD1A1-0300-4E5D-AAF1-5AF7F5FDDBC8}"/>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A24AE545-FD3C-4862-A18A-8BADC11FC33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0D7A693C-054B-4B7B-96FA-072956BD69D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4BE35900-3A47-4B59-AB73-33E48A35C0A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B9F2279E-04FB-41E7-9BFE-9FEC6D11CE6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F77E411-9D9D-44EC-972E-D3EE57F6426A}"/>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B700CB8-008B-41AA-9048-EF892056D00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B1EAE025-E150-4C0B-B17F-C5211F63983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7D74E89-11AE-49DF-B1C4-B50D19285BD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D9C87533-E7ED-4FF6-B0A6-3B57A9A3DF7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7B787B67-9F2D-4C3F-B96D-8A548811E03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96FE768-618E-4B74-AFDC-AFCAC91530D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6100668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b="1" dirty="0">
                <a:latin typeface="Verdana" panose="020B0604030504040204" pitchFamily="34" charset="0"/>
                <a:ea typeface="Verdana" panose="020B0604030504040204" pitchFamily="34" charset="0"/>
              </a:rPr>
              <a:t>This means that we are left with one tube of plasma adsorbed with the 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 red cells, one adsorbed with the R</a:t>
            </a:r>
            <a:r>
              <a:rPr lang="en-GB" altLang="en-US" b="1" baseline="-25000" dirty="0">
                <a:latin typeface="Verdana" panose="020B0604030504040204" pitchFamily="34" charset="0"/>
                <a:ea typeface="Verdana" panose="020B0604030504040204" pitchFamily="34" charset="0"/>
              </a:rPr>
              <a:t>2</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2</a:t>
            </a:r>
            <a:r>
              <a:rPr lang="en-GB" altLang="en-US" b="1" dirty="0">
                <a:latin typeface="Verdana" panose="020B0604030504040204" pitchFamily="34" charset="0"/>
                <a:ea typeface="Verdana" panose="020B0604030504040204" pitchFamily="34" charset="0"/>
              </a:rPr>
              <a:t> red cells and a third adsorbed with the </a:t>
            </a:r>
            <a:r>
              <a:rPr lang="en-GB" altLang="en-US" b="1" dirty="0" err="1">
                <a:latin typeface="Verdana" panose="020B0604030504040204" pitchFamily="34" charset="0"/>
                <a:ea typeface="Verdana" panose="020B0604030504040204" pitchFamily="34" charset="0"/>
              </a:rPr>
              <a:t>rr</a:t>
            </a:r>
            <a:r>
              <a:rPr lang="en-GB" altLang="en-US" b="1" dirty="0">
                <a:latin typeface="Verdana" panose="020B0604030504040204" pitchFamily="34" charset="0"/>
                <a:ea typeface="Verdana" panose="020B0604030504040204" pitchFamily="34" charset="0"/>
              </a:rPr>
              <a:t> red cells.</a:t>
            </a:r>
          </a:p>
        </p:txBody>
      </p:sp>
      <p:grpSp>
        <p:nvGrpSpPr>
          <p:cNvPr id="3" name="Group 2">
            <a:extLst>
              <a:ext uri="{FF2B5EF4-FFF2-40B4-BE49-F238E27FC236}">
                <a16:creationId xmlns:a16="http://schemas.microsoft.com/office/drawing/2014/main" id="{E2F3A389-B149-4C8F-8B2A-FAF12A17981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AD24494-BA33-4897-A4D6-71E65BBE5B7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1D6196C3-1267-4B24-B1E3-7E623D762B6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0F07794-9907-4BE6-9159-98466DF52A85}"/>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054EF1B3-5F49-4AC2-9463-DD85E98319F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2FF7160-BD7E-4D6C-A8DA-B358E6B0985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2BBB213-4728-4DB0-95E1-DFEC2B1BA21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30E3A2BE-E44E-44EB-A6A8-B9DD1D851F7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B4ED867A-2A2C-4B5E-B152-F828A0D0DA8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DB0FFB95-6798-49B3-BCFE-3F09BD61204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520F4F3-9AF4-45B4-BC3E-C3A069B207F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BC53E807-04E5-4C92-A7E0-F37E1CB1726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FF68863-246A-423B-9492-CACD26273C6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7F3971F-4CCD-4184-B45D-72BBC41E52A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E4DA5B3-F799-43AD-AB89-BF951C4373A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6A1ADD2-9D49-4E17-9ADC-168D208D198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C9E7727-2EF4-4175-8C11-E1AB1809EB4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54935887-9FA0-4F5B-9C02-E9A954DB324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34E25C5-46D9-4636-AA50-02848D37D2B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AB506DA-358B-466C-93D8-213660EC64B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F00AD185-987B-480A-B257-065CE3C62D5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0C5F7E0-F70A-4D45-B0EB-EC61BEABDB59}"/>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3501C3B-3284-47D8-B8BD-9112DFE3FD6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1DF830B-5DC7-417A-8720-B75048E0D4E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70DC4E6-12E1-4C98-AD80-7E3D7EB747B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E4A9530-4940-4A6D-964E-B30FCE3BB84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19318FD-AA76-497D-9039-E7493958357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89CFC16-C4B0-4E3B-859F-7A39AD7542E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9B90936-35D9-4DBB-8493-AEA4D4631E2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76DC67A-5C16-43A6-A3E5-71D6B2DBF78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9D90E9B-D87B-4106-B0C3-7CEF48D34EAE}"/>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52C0E347-60D6-46C4-9FA9-14A766C919A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86D5AD2-96A9-4785-A293-B76EB2C1A5B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1D3C806-E1E7-4C97-91B6-0CB59922EC6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6368B98-E58F-4C4C-B4B8-1B9AF30AEC3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5BF0DE1-EC9E-4BD3-ABE5-56D9E965125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F72E74BF-D3F9-48FA-B6C4-BB2AF725CAF8}"/>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BADB44A-C32C-4F82-B330-20676BBFDF5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00E5AB32-A926-4E36-A1B4-602E8F32A3F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811432C-78BD-4682-A69E-4F6B0703D44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6AE2A8A-B6AF-48C0-BCA0-68C98559E48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7AE856B-E743-4A7E-A09D-EB5261102B5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3AE0988-B1F4-481C-86FD-321B16AF540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69653DBE-4A67-440B-A510-99465F23402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97043B1-1BC6-4B1F-9A73-64BDD68D056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7D12D21D-573A-46C0-A1AB-045066072BB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63CB444-7D1D-4BC4-874F-4E9DAD9439C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7BBC1F5-71E6-4FD3-8CCB-43C8F23F2CB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56EB3EE-FDB8-45C4-BFF4-63F61A76D74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64E2F0E-6C27-4E36-94CC-3BCABEE7F281}"/>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380E998D-1187-400E-9A40-8A169060477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F584CE7-BCF1-4157-9D3D-89D5A97EF14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1C5A18D-C182-4AF8-A17F-BDA899AB636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399D541-8D19-4641-B6F7-A5D142853C6D}"/>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E18C01E6-7AF2-497A-891E-F4E85062977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D9531405-9D03-4510-AA62-B0FFDDECD3B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D0CEB44-99D7-4B0C-8A9E-BD580DB6260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D76B964-E7A6-4C8D-9AF4-9B4129B8024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E7F05A7E-739B-4D32-A2EB-A13B4FD406A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F4C6E51-E8E9-499B-A1C7-A103900CDBD6}"/>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406F5AE-32EA-4FB0-9D02-02268DF9896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EE0A346-FFEA-45CC-AE81-D605FDC51B0F}"/>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FDD28BCD-9757-4A9B-A6CC-B15A4CE6487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F950790-99DC-4DF8-A49F-3B0E4AC7323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9EF060F9-C449-40FB-9D00-DFD1B411CC7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2A83C37-E503-4658-A216-3D35DA697F6A}"/>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13F9E52-CFA6-4F89-9D2A-4DAE8D459DE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FDA4A36-C254-4924-9C39-6982FBD3A62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F4B2C15-7FC9-486A-B2EF-EF22EA08109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AAEB6AC-9505-41F6-B27D-77A26265302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ADC838C-0DE2-48A5-8499-27A2AA9AFDF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BA30802-D321-48FE-84C1-39131D6A76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4155DFCF-2614-4C0E-8552-8A83EBF9D8A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13CE8D9F-C0C9-4202-9634-FF4C1C52110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408BACEF-EED5-446B-B217-5E209B2AFDF7}"/>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9B890DE-BA58-4390-B4B4-0ABD8A7BED5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3881AB4-8329-47C9-9BBE-F8ABBF78A0D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71FB5EB9-2353-4BB8-A6D9-F11ADEC2EDD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CAD6E64-C23C-42F8-998C-FC3F39402D8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FE4064E-5C4A-4E86-A4D9-6BCD344C68C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15C572D-CF50-46C3-A0B1-288667C2AFBA}"/>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480368F-1382-4395-86AB-F526F9598C9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98E5E8F-B296-4FA2-9709-62BC94837B0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039D1A1B-A0A8-402A-BB97-332DF23BBF3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CC1855AB-D325-406D-9E23-DA612E824D7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511D178D-CB59-4674-BCE8-78B77CC7EA2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B8A929D-EC21-4AE2-9072-146CB2B2922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C3363F6-3905-4A3E-B55D-34BDF001415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B0CB38AB-BB7A-43C5-81C5-D095E6414F3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1D7061E-82CD-4C6E-BFB9-9B07FBC5887D}"/>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0CFBCDF2-2031-46B9-ADC7-428AF58954F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9432A04-A08F-4D8A-8D36-DC4F59B613D4}"/>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D3D297E-91E9-4ACD-A099-AAE66642FED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96CBB2A-5990-4862-8C9D-F47F4E4891C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23C7F5AA-E51C-49C7-ACA8-93D9AC3CA15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307CF9A-7E74-4895-8E6D-B94CA6BA105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4D3352C5-E965-4FD1-A2B6-6BB97C3B269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7ECFBB2-AEF2-4AA5-AC89-C922D4727D3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AED8AC18-5592-4FC5-B291-5CF878CD401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DDA03F39-1D50-412F-8F00-FB3C45A560F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4582DBE3-BDA7-4808-8FB1-98F9A63C2D66}"/>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866A1A9D-BCC1-457E-B3D9-1632096F18B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294BB66-3FF4-4146-A9D6-6F159D8CFC84}"/>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34235E1-2F57-40F6-A8D8-63CD91785E80}"/>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857D6F0-FDAF-4E8E-845E-2BAE24402C7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6E53F94-AC15-49CF-A864-0B052807CAE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55EDFD74-8C1B-43AE-BC12-28CC17F3D8B8}"/>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F38D37B1-7323-47C6-8FB7-B3AFD7A3632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1F70FA5-DEDA-4834-956B-DED2196169B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24D8865-9FC3-429D-A98B-7A4D2284511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C15B902D-893A-4A38-BC0A-47B7DFCC4B2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6AA336D-C8D4-4DC1-BC83-44F47514A28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4A27DAB-D413-475F-A091-E95A3353E8F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C80ABC5-433B-4551-955C-A4C6C064DB6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0EACCF2-86A6-4564-AD62-07D597FADD2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149C86B-C3FA-4DC2-B52A-93C45F95BD87}"/>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E35BCE2-209F-49AE-8BE2-9291CCE566B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57D03D19-C1AD-4B20-8C4D-4E75AD48288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208983C-FC60-48D1-AC7D-BC1E8207236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5C00D73-0D01-4BD0-B8B7-17210A360DD2}"/>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978019B-A9F0-49CF-8F33-59117D58D0D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A61C4F9-F87C-4F36-8C53-DB915909DA2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6F1B712-8829-44E8-8825-C2144193458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BBFC0D59-09B1-4BC8-B1EE-A287B2A4942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2F0CDB2-BC78-49A0-8CCB-2E4005BCDE2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BB2E3F4-F3F3-4C67-9D08-72CC69B4790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F75AE404-11AD-43BC-AE9E-0D6635963FF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EA20C49-3985-44DF-8DCD-C6DEEB81CF4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F0E12F7-0464-43DC-A66F-FBDF1A4378F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1FDD70F-3F1A-4E6C-A681-9EF63534A4DD}"/>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81C119A5-D92D-4FE7-B249-CA2C06BF730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DCF453CE-661D-434C-B7C0-9B6FB080A2B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23DCDC2-7742-42CE-A8BF-6CC3AA1BDFCA}"/>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43282D7-7A08-41AB-8369-5DECFA157BC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6224AD7-8C27-4F2C-A1B2-CA56FBDA8CF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93A55DCB-10F6-4079-9331-DD2CDABFA522}"/>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B87C401-EFC8-4394-9209-A01F58D2DF7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88DDB9D0-9A96-47FB-A870-8DCCB705AD1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7F60138-12E8-420F-ADA4-4C33361D62E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1DF7CEB-D386-4362-841A-55076906343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0C4D66B-8E8D-49C6-9E88-3D01CAC0A9E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5FC4D05-E109-4A17-8F62-37B32D57773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3618D47-4A0F-4139-B48E-A61EF2EE277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48864C6-6F88-469F-943A-BA57FA48BDD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D320CBFF-7A3E-471A-A728-86A65F6E0EF0}"/>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5E22E27-E059-416B-9E06-282298BCE47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41802BB-8D1C-4C1E-88C6-24DAE5F9E8C9}"/>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1E25130A-5822-4BCB-A58E-48F91ACF9E8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A2D4913D-6A4F-4A13-AF99-AFCAC9E78DE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108464DD-7DD1-4248-9C4E-1BBB88DEE561}"/>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7E199EA2-E346-4DD9-9F4C-57688172F33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26850A3-2D3E-4F84-B4D7-234D3AF1B4C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0801FD8-284E-4018-8700-D0FB574631E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A42C005-60FE-4B75-9A44-1456F80DF59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974FAD0-0D0D-432D-A864-351FC48ECD7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629F444-EE0E-43E0-A51D-E3D2FBCFA69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EF399675-1952-495C-8A2D-9A94BA0A574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97A46B1-86E2-478F-B724-1CA579A4C3D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6324D2D-12EB-41DF-B6A1-FACCD018986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96CD3FEB-C034-4E65-A6B6-C4391818C5B8}"/>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42DBCD5-C955-4F42-9B99-079DC1E08D9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824C87F7-38C6-4E79-946A-A8876BAC156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8C5DABF-39A7-46C3-A23D-FC3BA38768B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39BB2E1C-CCED-49E8-925F-C2218A375213}"/>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01935E8-7E3E-4C75-8EE9-1697F3206DA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C872C33B-D11E-4B12-BC91-3BC9D7EBD99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B1DD599-779C-4D38-9C97-4AC8A75B5761}"/>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5D07B48-871D-4A73-B213-93A9DFE582E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A3FF3CD-1506-4332-AE69-5F170D9D629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01C1A2F-DBD4-4A55-956D-B740652490E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0020792-2A9C-40D9-9825-0E7D4E20939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8C5DFFD-B431-4A85-8129-EA909ABC969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E59BE0F-29ED-4EB2-B509-F1933CC5155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9B6D397-B63A-42D2-94C5-64D35809C27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05A5D43-EC8C-4D93-A542-DEF529C5C25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24AB1F4-9923-4F8C-90CF-35388953AE3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9B81B70-4892-4CCF-8E30-8D4E84C7195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796F113-377C-45EF-AD70-16064CCF144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D97C552-9BDA-45C1-BD0C-AA6682F1E0C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58A433CB-7883-438A-8DAC-9E8C66D6EF1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72189AB-EDDD-46DE-B1BA-2444F78AF7C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E704E62-B866-4112-A514-EA5A38E8382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07BBD0B-D024-44D6-95EF-B74EE7E45B6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16F881F-B4B1-4FCE-BE0F-A149360F8E6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E52A08A-CB75-4E73-A566-48593A610F0C}"/>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7FD2ABC6-B4AC-4E44-A0BF-DE167D35FD2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E49348C-D12F-4DE1-965B-872BBCFB796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7A224BF-808D-4E88-A075-F2B247FE5F8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60E8B57-8C82-4C95-9F77-A44D2CAA38F6}"/>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03F04B7-A9EC-4415-8370-44F22553B06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E7D84F5-B729-469B-B74B-A7ECC6D9646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D182B02-E4A5-4BC7-B4B5-A43179FA3C4D}"/>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4B1C948-3A6B-45E8-B4A0-31FAE5A1632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5BAF8F7E-901A-41EB-BB1C-EB7CB1BBF32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F729298-6EE8-4F7C-B013-0C38309540E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1D71D7B-B6B4-489D-B704-10BAB263355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328DF53-5D94-44D1-A62F-5F9F88E2A059}"/>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221E618-688C-4B83-8F64-3141F497222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E57FF84-7703-4FA3-B173-50EA987B1B0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A18BDD8-D6CF-440F-9FB3-21AD10AAECA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CEB5F40-9B57-407C-955D-83E247C0C3CC}"/>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AD57908-02A3-4910-A4F2-C8A0FE4F75ED}"/>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EF41978-D799-4A64-81F5-FE427429DC4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1CC33EB1-0560-4DAD-8017-46389BD5A29E}"/>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984B3F5-46CD-499F-A9B2-347707CFA9D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809C60EA-5BBD-4FEE-A442-C188AC883D0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04D841D-58DA-4270-B677-1EDED61478F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3F34FB87-3272-4690-AC27-0E75A7862EA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E144021-011B-4E09-B62E-DCEEEC433020}"/>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C0B3A5D-7449-4DF0-8F0D-F67891CC35BB}"/>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0CEDD58-ABF3-42F3-9D55-D1C32F03BD6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329AFB9-AF34-42B8-BBAF-91D90C6605B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568BCF24-D805-4B7B-B489-DB4AF35018D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E4F6514-1F2E-402E-8E47-F1F35F66BA1C}"/>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1DCDD6D-CA33-4452-BAA5-CC360E31180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7BF1577-4D0F-4A47-B175-B2395C4FEB9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8FD9D37-5F86-415E-938A-281483771AF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2BAE89D7-AF82-4D35-A8BB-09879713058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E00D41E6-0776-4738-8EF7-365EEDBA80E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27CC1D08-88A4-4F7F-BEF5-D4D7D045DCE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AD59EAF-3F07-4C31-ACA3-6D5F87A349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58D28AE-F938-4F36-9159-B7FBCE8BE30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254E298-3735-4355-9E7C-E3C440B160C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3B3CE3B-5CC8-4AD2-8127-717A61FDCFA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106CD4A-ED2B-4A91-92E6-5FFE595C109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21D00D8-1427-4A2F-B025-865DAFDF72E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5DD9EF8-95D8-43DF-AFCA-2A750FEC57D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9A58624D-6B09-4E7F-92CC-B3B60BB2CE7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F41ED99-6380-4241-B99D-75382A7D6FB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680E954-9E79-4458-A72A-ADF2739CB34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79BA4B59-A856-4A92-950F-2171D1665B5B}"/>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E30F674-3FA7-4295-AB60-262187F6BA3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751A3FD-6B6F-4070-869E-D3CF7AD5574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8A37C42D-50E9-4326-A3DA-04219337B38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9D36DAE-3447-4547-8BAA-A8CFD66FBFD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C17751A-1CE7-4B4E-85F2-582089A8E48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6E252DE-4008-4004-A7D9-3629B71DC98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4C7C544-846F-4F45-BFC9-9843FEE1FF9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4624D723-2875-4EB9-A104-99E124273E3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6BE286D9-0CC7-4DCE-8AB0-0CB6DB88393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F07077E-D872-485D-B541-0F79828CC9F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43EB502-0481-4757-8C72-64AF7118D73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278E8277-A237-4810-8AA3-B6899FD5D51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9037FCC-6648-47CC-A38B-8E888D5D450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5F74B62-D0AC-498F-9E25-15561EAF25F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855C5907-F073-49DA-916D-136A0D800EA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0EFB409-71D4-42E2-BD46-378D66A9460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182783E-CB8B-4640-B2C9-F52567F697D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052D99F-0767-4C92-9260-A94C239C6CD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E5D1995-D9C5-4C7B-90A5-456BCE051996}"/>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4A2A1B6D-C29A-4D54-8973-061605574A6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F73BE173-C050-4D58-9A83-1023A1B90679}"/>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22335B23-A9C7-48BF-AA57-817507276DD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CFE04057-32C1-47D9-A7A8-580D86F3E89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9DB4B2DD-4089-478D-A0C6-1554E13A5D7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8127ECD-5AFB-4A4A-9191-60574CDAA46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E0AA8DFD-1633-4CD9-AD92-5D7050793D3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81C4C3D-9602-4BC9-BDC7-C78C37E14586}"/>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876B2745-5A96-438F-81EE-AA8A52EBE66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3B89D69-7695-44B1-BBE4-78EA27C4B1A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591D32A-A1EB-4DCB-B93A-C292E48A69F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3D68679C-E4C6-4940-B11A-8924EDB71B9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413A2CA-DA3B-4C97-9AEA-DDA18CA49E30}"/>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A110A1F-7898-4E95-9FBB-7ABDA668A3E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757B4A6-F35B-4DA3-B8B7-E30C27F938B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C1ED1ECF-3B8B-4185-A1B1-B4E58BBC918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F1826C07-2400-4715-8FBE-43504226C3D1}"/>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321CA1F-C679-47F6-8B55-45711D9636D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A24C526B-1B50-46EF-825D-AEA140F04F0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6543202-4D8A-41E0-8BE3-FB3A1825023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4C155FE-6432-4C10-8148-4D5E3DDB5C8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907EF65-6E09-4ACD-AED0-D0F40223916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8B41759-C63C-4AAD-98AD-2C68E1931B3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79E2602-CB68-4D93-9BEF-BEB5576AC3E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90B5EE8-016D-4291-BF67-8474BC1173B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EBCFC2C7-4042-4C6A-BD50-D062D0C1FD1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6E30105-B746-49C3-BECE-E88D2DBD486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099D88F2-359A-44D8-A43D-C0C15F51F11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2496EC5-C3BA-47CA-BAEF-20C026F0DD3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0FE4979-A777-442C-B163-73A8D0D9ABD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C2933F7-82D7-405F-83BC-ACEBF9BF770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4C7F94EE-8273-4ACC-AF4D-04E7B87D9776}"/>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FA7500D-0DB9-43F8-B85E-E0BFBCEF36D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8C6C603-0296-4ECE-8890-0C02B1F0C38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FBBAA60-A030-41F3-A057-AF84C9F13BA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AE0CF34-0CA8-4817-8B84-B6222B22B93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9A8B29D-A504-4752-A6CE-A40361EE4DB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B2FDB22-840C-43BE-B096-5A04D3EB65C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40C9320-ADC6-4B93-95E3-8720B159DF0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0157A92-735A-4FE9-9DAA-3942EDDD877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1AF14F1E-1487-46B2-A256-5E3AFFC4B75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FBF3029-9B1F-4E5E-94D1-28A99040C3C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C701E40-EF97-4D19-AA6B-537B9871067B}"/>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50CCBA2-1DB2-4FD3-947D-E8427255D6B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C5868CF-B299-4410-BAE9-65FEC2A1C06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449E4A3-FB95-46A7-A78F-BE7670BF15C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A7A465F-8ACE-43D1-A0A4-B0F51B99E3F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84C4CFF6-70FA-4E3F-8700-857EBE748E1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2F9C243-EE0A-41CE-A029-64A92904467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0410D92-FEC4-4F8E-B146-E73B472CB08C}"/>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A3677BD-9F2F-485E-B518-EFB8B4705D4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50C4154A-32A0-4AF0-A6A5-D4C53A2501B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EFF8CF46-8DA6-49DD-8A21-4855A02DCF8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1066664-CA39-412F-AE2F-5B2CB96B7AF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87A8E9E-1971-418B-8B2B-4E4C0528D89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E38490D-7634-4D4A-AC67-425BE2F1F4D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EFC0C1E-224F-4FD5-B00C-6C7349446C3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18063B6A-3F61-4E27-89B9-EB0BDD2B3A14}"/>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9ED86F3-254D-4F29-9333-74C0B19811AC}"/>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3624D8A-97D7-4D44-B74B-0C79F36EB4F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7FE9D4B-50BC-43C1-9B2B-9035949415B9}"/>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A51756A7-6C83-4B1A-BA40-FFB1ED7E04C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0CDEBBF-B55A-4F29-B6D3-3C5FB5A678E4}"/>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1190715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sz="3600" b="1" dirty="0">
                <a:latin typeface="Verdana" panose="020B0604030504040204" pitchFamily="34" charset="0"/>
                <a:ea typeface="Verdana" panose="020B0604030504040204" pitchFamily="34" charset="0"/>
              </a:rPr>
              <a:t>The next slide shows the original panel, together with the result of IAT testing the three lots of adsorbed plasma.  To make the antibody specificity identification easier, I have also repeated the adsorption cell slide after that.</a:t>
            </a:r>
          </a:p>
        </p:txBody>
      </p:sp>
      <p:grpSp>
        <p:nvGrpSpPr>
          <p:cNvPr id="3" name="Group 2">
            <a:extLst>
              <a:ext uri="{FF2B5EF4-FFF2-40B4-BE49-F238E27FC236}">
                <a16:creationId xmlns:a16="http://schemas.microsoft.com/office/drawing/2014/main" id="{F689CAC9-1C93-4EA5-A729-F68E6714DE8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1C073A95-8A63-4F27-8759-AFB4DBF4185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C968F9C-BCAD-47AB-8EF1-874DDF8F1E0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050AD9D-58D3-4679-A046-FFAEDB9F0419}"/>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0AB12CCD-0BDB-4C9D-ABC8-9CA59D4187D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4D0AA7A9-CF14-440D-8D20-95889BB8F25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2960D54-A704-4DC7-9DC6-BF3108B835A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F3E19E0-1B1C-4E1D-9F76-E932C92ADD6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9F2F5F4-63A4-4C85-87C1-5F9E7173C03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1AC79DB-55B2-41FE-AAEC-1F3C9D5BE47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F893981-D516-43FC-ABEE-847E9850D0C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7F61EC3-98A2-4AC0-802D-089EFD7AAB8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EF3A75DD-BCD9-44AF-86DD-594E46610DB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6313DC3-CE80-48CB-A9E7-94131607E9B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4DE9CDB-B57C-4445-A0B1-0D0DB3276FD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A8F8D95-D640-49E8-ADAB-6E914A969F2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FE60A3F-6E91-41CF-BBB8-8C27CAFBD9E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1DBE60AC-DE67-4859-ABB7-4508C9B84A7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101AB04-D158-4EAB-A5E2-E23B930F6C0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9805859-F56B-4FE3-99B5-56B9E6468D8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BEF3655-23DF-4E7F-8FFB-F3C2D3B375A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63860209-93C6-4E5C-B00F-7AB44F7939C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EA3F73C3-E6C4-4C64-8EF9-8FFD896C362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001472A5-7AE3-4363-8E86-CB966AD5C19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C3FA69F9-D0DD-4181-80C3-CF715DA2314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D4BC7B7-C74F-4DF0-A240-EE87B409089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9D604C7-F8E2-4D95-B9E1-00DE9758CAF3}"/>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46BF21D-CE47-4620-B649-B3FA93B08086}"/>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D7DE987C-1134-4143-9663-770E1E30217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010F5EF2-FB62-4286-B151-6779D03CC45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90FC61EA-9914-4399-9E44-9799FE6CCD1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55F3D55-89A8-442B-AFAC-00076242641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7589846-405E-41E5-9416-597A334F2FB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5A79726-8095-4DE4-8BBB-A8D71989665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F58F6E4-67FF-4A13-A532-F253FBEFFBD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950B6B9-0157-4257-B8E6-6B242965F27B}"/>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ED5BB10-F1C5-43C3-AA49-CDEFE06B864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4486E13A-C8C3-4EC7-AE44-98A8ADF0312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C274748D-DE21-4058-BA95-5C825113B6E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006366A-9929-499F-AC01-1674EFF49F1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03A8C2F7-2C04-4A92-B29D-D130E0638A6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EFFC8B0-5A61-4716-A33B-6AA357FEFB0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81909AEC-5EF9-42DB-A7B2-A9959E823A0C}"/>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934E84A-5025-48D6-9F48-3BB80AA9D62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37578FE-C7EE-4D91-9B8E-5B50AFB441D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164403F1-EE1C-46A6-A3B7-0B606942C1C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A2063E0C-A728-4B32-9C61-B33DE81137D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07359A1-BACA-434A-81E5-EE778506FE0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679796B-BA18-4805-AD01-77087602F7D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5BD66758-76E5-40DA-B1D9-CE285CC799B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40FF5CCE-529D-4F6D-A3FA-9AAE158B7B1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A056742-AA96-45CA-A60C-876AD446547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03BFBCC4-0371-40D8-98A2-BB12FFC0C9E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104C3C5F-ACFA-4AE7-8CEA-129F381D4A6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42B1D536-B9CF-467F-95E8-262507F78F0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64C1BFB-D49E-4BBE-984C-EB5DB37F9C4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F9DDAEF-FDA7-4331-B8E6-D3B5605BEE2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BF29F4C0-599C-4208-8477-797B55ABD84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CBECC858-9C7B-4123-BA45-A15485BA56C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E4892BF-CAF8-4DE1-9098-0AF22D9F1E3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4BA4967A-EA03-452A-8EEF-AA89F7E417F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6D18730-21CC-464A-8816-3F4D5548BA2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FD3A25E-FC7C-40EE-9C4F-5FAEF169E4A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377EC20-F33C-4A9F-A814-0D6AA9941BB7}"/>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5E3EF39-93AE-4192-ACBB-15B7BFC536E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A317B4F-660B-4E91-8EA0-1FC23536CD1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CA002B0-268D-4538-AEC6-9582ECD9775B}"/>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E12529F-08A0-49B0-874B-37973898401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0D29E66-EBBF-49FF-9A92-57DC3BFF30A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6693B43-38F3-4FCD-B4EF-558F4C5A284B}"/>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F30280D-90FF-4DBC-B46E-D2F2ADBF0FD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772B1D2-0732-41FC-9F57-A9A9FD033B7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26D38455-E990-4718-859E-5F1E834EBCE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3047738-0292-4380-B32A-6B875B88A8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A7B6266F-0102-4D91-87A4-8E3E26457DA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24ED2321-D684-4E89-867B-566B94AADA2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B1679B2-463C-4728-B820-E389945983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FE0C3E5-E9A7-438D-95A3-4C234A3F2F1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B9CA365-7E4A-47D4-82B6-A0FC9890732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3433FD9-75A0-4955-BB99-FB855C5D9D0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3AC42929-9FAD-4221-AFFF-2F3D676AC07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017BAAA-855F-41C3-B92D-6B9A6E53364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C0D4C41-A68B-4343-BC97-EEF6C15108D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B0582A2-39B7-4ABA-8DC3-E793D761E4C7}"/>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04444C7-B378-43CD-A1BD-80FCDBFAE7F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28E5BCF-D944-4CFC-BF09-27C170C3B7F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22B5801-87A2-44C0-A8A0-9829B17BDDA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509B330-317B-4215-84D6-ED00892A03C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2E0BE2F4-4472-47D9-89C0-96CF7FDE1F0E}"/>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387CC1C-AC32-43DB-AA26-2DD3C5D9DB0A}"/>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C6D87C67-658D-4D43-B2C5-3E3C6DB7E83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03F1AB8-11DC-488C-8818-0C3B7244A02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8117D9E-3C67-4442-B9F3-234E25271B7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45912B9-689B-47F9-98BE-70E6482E831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94A7DDD-C35D-4D86-80E0-4059F410630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4B73B24C-1DA7-4330-8C3A-54FD67F497D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B4AE7C1A-EAE8-41E6-B2DC-5B974D3CDC2C}"/>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C3017DC-6892-4182-B85C-DD7178C4231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FA06EC9-CFC5-4B09-B3D4-A36A67BC150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A7746C9-F1AE-4BB0-9632-A08466BE7E2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F85D8F4-3D5E-4E50-94B9-7845FA8C38B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710195A-BA0E-4DAF-B2AC-88E5D98904C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65A61A8-F41A-4B8A-92DD-853D13DD4D1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746973DB-A636-4AD9-B555-D95BC84D68D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8FE5C579-BCCA-4E72-8C25-16413A60350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0190A1D-2638-422C-8BD9-A650412EA94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5AEA1AFC-D05A-40C9-8A7C-9B0EB516267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4A071E7C-DDB9-4B8B-9C31-34DCD2CF8987}"/>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E1FD8AD-AFEB-4675-965A-85C4F4888F0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0E58AC9-D470-4132-A4BD-6C936C40B95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97A0B01-52C0-4BE1-8D98-90C02794ED1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D2A38C7-FE0B-4D03-86A8-C8AA1641572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B8CA86D-CF1C-4D86-B97D-858F0DC7AD5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7B7E062-8609-4797-970B-366656F5BC3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43E7ADA-5F89-47EA-B5BC-55E2002140B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3AF2CA6-B598-48B3-A4A4-F81A2AFFE01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37984D57-88BA-425C-A2D7-088BF95EA15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FA0BEA2-7AF7-460E-82CB-6F9F0638AD9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2674845-919B-4FD0-93D0-907FFD35228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7521762-B27B-459D-A078-DCB04413BEA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EAF80BD-8618-4B58-A328-F291787CD2C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8B192EDB-569C-472C-B7A1-1E56908440A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BE64ACF-2312-4C9F-8221-191D47D7505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CA4F57C-7A0F-4F21-A8E6-EE5C277346F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28FB4EC-3E41-4454-AC20-6D241D2A8D2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673052E-9442-45A6-B5F5-4DEC9A08B1B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678875D-BA6C-4FBD-9412-0C7FDC00F23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6CE6DB7-68A5-49A2-9395-A534F524785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9F6EA9D-6138-4659-851A-FA2F9A7247D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318F1FE-653A-43EE-95D3-8B27B3CAC5F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894C50C-5A66-4BE1-8C3A-0A92844EED4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0EE20B00-B1B8-4029-8647-CF4B4FBA07F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E88E5B7-CE8F-4F3D-9A69-648D8548754B}"/>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5295EB4-417B-40EE-BCC7-24EBAA30ADF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B6A5F67-058B-46B3-AF3B-0EA10210E95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EF0FDAB-4ACA-411A-AD25-7BB38F7ADB03}"/>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5AF72071-AE28-4097-B8FF-FD1AF998E73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99C7F2CB-45BE-44D7-A1EB-D89A0F5EC01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AA2A821-36A7-4BDE-BFF1-30814913A8D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0612197-7A71-46EA-9B85-97E81BB0C07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F837874-C96F-48FA-A482-16EE57D144D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FEA4FFA-C7E1-40A5-9B01-361C4BF5851E}"/>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504F73F-63B1-4281-A79C-CCCB9C7322F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F993966D-8FA2-4437-96B2-34011E5B7D7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3A368A50-943F-4F59-8726-C44B34BEE3C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36905E4-5112-43B3-912C-EC3DF6E15A8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41AA0FE3-9F54-44C3-B188-F3AFAE4AC78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9BD62F9-5DDB-4272-8322-2790790BB27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7BA8A4E-EB34-4893-A1A3-08636DC9A29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053BD94-3409-486B-B05E-2DD1FD27DEB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84636D81-FAC0-403F-A988-9C6E590E4EF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288DCA0-EF46-41CA-ADAD-6CE6C585594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EC1B3F0-D3BB-439D-AD7F-D3B581973A7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4FF5FF41-103C-4CEC-B5BE-272D5DE3086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07D4637-65DF-4E44-9EEA-49401BBCDB6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FDE873C-D516-4466-B831-62C561F237C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EFAE416-E739-46BC-B3A3-8344576EFBD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43875552-41DF-49D2-8F9A-784650DEBCB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F3DF3624-2B29-41B7-8EAF-1267AB9AD54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98A3E74-F6AE-40ED-A111-6E33ED26C0A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03F704D-1A1A-434A-9506-2FC6F0D68D9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416AD0A5-B8E5-467B-8851-C7CFB9A9DEE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ABBAA59-7982-4214-A0E5-8E54C99F985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6863178-951B-4518-B3D7-9CF167A36F0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11D0367-3D2B-4484-9EBE-8EA5461AB4F0}"/>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47A8486-FB7F-4273-A4ED-C8A434D5953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E3876C5E-FF61-4418-9A5C-9C87BB78A10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B73E1BE-EBCE-446A-9F65-8AB0836DAFE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E81E8CD-C102-4723-8E1F-AB68DEB31DA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CA121EDD-D667-4B28-9D8D-E16AD55BACA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1F671A2-5925-43AD-843A-89B7D6C57F7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25A55D7-66AB-484A-9D14-031F88A2A1D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378D2F5F-7DAE-45E7-AE4A-FA79AD12AF7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ADD5583-9D1C-44D6-B5D8-A387A48604B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8C2A6280-F3E7-4A72-8BB9-B7B6A5EC074A}"/>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0FAC088-831F-4C45-BF37-8355454137C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84964F6-756A-478D-9A32-25E6048ED49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25130CA1-60AC-4C7E-82D9-571DEB1D0EB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D860CB1-7EF1-45F4-B91D-9C69D225247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971BFFE-1BD3-45D0-AB41-F0DA5BEA2F5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C0A0E74-1352-4F70-AF55-9ECF00E92B3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84A0033-2C4D-45AE-B383-9EBC68D6039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5412F798-4BF7-44F0-A007-2CB270AF22B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5F68804-D7C7-4DED-A66B-099751DEFD4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F8A96C0-BA81-4BBB-912B-B6285E47111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5207158C-3763-45FE-936B-A157DD4BE86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B176F54-B56E-4B95-B5F0-6C975C34266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7858803-2690-42CB-A070-34111F7EA9DF}"/>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0DBF15F9-F354-41FE-BC02-F3B2843D104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9F15FC8-2429-446C-930A-2DB497E7379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6C60A15F-2C05-45AA-A0A1-148FD63D49A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756D4C4-D114-47CB-B415-0C4FD060D00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0AB2788-3C16-4252-BC8C-3D18778FD270}"/>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5F73A530-28A0-4431-9230-684831947454}"/>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FA3334C6-E6DF-4CE9-963E-2DEE788D3F1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F933BD1-5158-456A-BC26-02E20C1C6D29}"/>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AB2D335-671B-487A-84D5-1E0D0F54C14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5983842-7595-472B-8956-EB27C7DD7B7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2DA2D61-F3C7-447E-8DC6-E04E61C20B0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0C17551B-9B55-4C29-88FB-78FC46EE39E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A2C659F-E92A-404E-A10D-F5D8796B8ACD}"/>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ED767043-8742-4557-B4FE-1B0E4A61395A}"/>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36B78B6-5069-4B76-8F1B-BBB27ECE038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B9E227D7-82AE-4E8A-AF47-A29D68F70A8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31BF1440-A926-4D5B-93FF-EC6F675412D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C06D020-A5F5-46F9-BAA0-13458A5438E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D8A4CB87-6992-4F99-8428-33562075AA42}"/>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3201E21-6B86-41E0-86F0-5A6CD6D3FB1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29D3411-35E3-4BE5-9D19-FB3EB5390CA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FA76BE1-22BE-4EAE-8DC3-372EC334E23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F6948353-5D38-444C-A4EE-930D320F7167}"/>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CBA2301-FC22-42D2-A9EE-DE6F88039C6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F0403D2-766A-48B4-A9CC-A275981BEC74}"/>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E7932AA-AB48-488C-AF9D-8549997629D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4D4D519-20AD-4A0C-AA46-D92CC60B7D7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90C8A02-B8B5-4A59-8C40-5F55210DCA6F}"/>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13A06AC-F2CA-4971-9300-A4E1F033A3B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106E5FE-9F51-45F5-87A3-4BB78EEE447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2CD1286-ED2F-4302-82F3-FAC57CC03D1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884FFE1-5BEB-4291-8907-13FADC74D82E}"/>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8959144-245E-43F3-B30C-4560D64400A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138689F-573F-4F9B-8F6F-C7693BBE859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AAD5CA6-7820-4D97-A247-B5A21F45A5B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13DBF87-4C52-4C86-A2DE-AE6BFCDE7BF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97348E08-CE13-423C-85C8-777BDE1007C8}"/>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023EB647-07FA-4892-A81A-4FD83B4FD1B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6AA415FC-0DC6-437D-A5A5-EA8F1714B96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F3A1837-D66F-4FBB-AA37-EC4B5B98033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DA42D2F-A04F-4144-BC11-579A0C3893F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E6255255-E6CE-4E6E-9AE7-D57B6024C3DF}"/>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F8EBBB4-0CBA-4723-9ED7-A4988E40DDC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B5B29F1-EAEE-46EC-980F-DD264947358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3FE9095-B575-4BD9-8930-0A5CC1FA4E5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50144A2-93E0-4760-A3D1-830645BF85E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8D6CAA4-C9DC-41CE-B2F8-276D5B5AC72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BD388CD1-14A6-464C-816E-7835EE7AD5F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52702F9-A153-4CE8-B3E3-4F5AC00F0B9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F510A84-D3CE-4B7C-8423-9A1E3714579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6BC0E31A-33D7-476F-A96C-9C532FA0782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3DE07EF-1CF8-46FA-9614-DFE7CEF1540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DAEC6D6-4624-4612-9927-5DE2ACE39F8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3F827ED-19A9-4EB5-90FA-F63B4FFF39B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ACD3578A-0343-4FFA-959F-554E8C99B05B}"/>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2DDA078-CBC1-42A6-A51F-4CB8DAE80EB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3B5BD28-56AA-453C-BAA6-ACE3501AA76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2A2EDAD-C9B5-4DE0-B77C-F0428334B060}"/>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BE60762B-8519-4635-89F1-5F85686F3FD2}"/>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6C7163F-07C7-4B42-BBAD-F078E0B65BF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9803B115-DB1C-46F3-BF9C-285CF9D8FCE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48A514D-054B-4335-9155-2A9510BF5EB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B88C699-A3CA-4E05-BB7C-9C08AEDA8B6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3EA9C69-8AC2-45B3-B176-EF646E361A4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9C26413-5586-4078-BDA7-0D04EDF4164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F4E3008-CFCE-4A4C-BE8B-1CCBAF2F6AA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7EB36DD-9C8A-42EF-94D1-F7A3E33BAEA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567B498-B09D-4FFE-A577-14BD8898A1C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51AA45F-A1E4-4FEB-A9BA-C01077ABEE27}"/>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57086799-B76B-4460-BB04-D1815E487F6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25111DCA-B71C-443E-B221-F1C4ECE88E4C}"/>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DA66FD7-4F61-4C71-81F3-99F8D06F351A}"/>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18CA0FA-336A-468A-BDA0-D28B6A05048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A053CFC-E158-46B5-B888-BBA572D6623B}"/>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775A09A-B8C3-4F91-AE21-8F01DAC6C82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AB353AC-BE45-453D-AE7E-D0B16B4C426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0717B711-6811-482F-9467-D3733AF85CE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F828CAA6-D870-4F1F-9114-29DC657E3308}"/>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6C2361B5-ABC4-4B46-B92D-57E1416AEF8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8FAC890-0005-4EB0-82B0-B44CB495E8B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A8ABC38-CFF3-4EE2-B0C7-00C8DF7D8EB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F52EE755-B2E0-467E-A299-EFFA1979240F}"/>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5A76491-5668-4A57-AA39-F4C46DBD642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7539DD3-53D1-40B0-98C9-5C881ADBB9C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463D0A01-4155-4F89-A41D-953AC2026B6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431C441-AF67-45D1-91AA-5018D26D4BA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EB5C4EA-647D-4F48-B855-1ABBBC13881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DDB5D25-4D3A-4A27-9401-B8C5B5F9816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8F67981-9FCC-4335-ABD5-64D989AB48A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917E244F-6775-4036-A6D2-1D0415AE533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A4AA6EA0-F802-4BC3-B126-47358BE97BF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504030E-60A2-4B15-892D-85797DE0467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180E66F5-08AF-4406-8BC6-60ABB4B8568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FB24C641-F5AB-4B16-95B6-64218A6F7CB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5B8E5AE-251B-4263-8564-72E27F4DEC4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DB3AFCF-98B3-4E3E-B4AC-553C8454CB2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FE842A1-98DB-4C32-91D5-BF5418D0014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A5D534AD-4A4E-4D28-85DC-762AAD476E3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90B4E1F-1900-4470-A588-274F03EF405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891ACEC-E8F7-427D-82F2-F2F6A12CE13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F83A8BF6-2616-4D1C-875D-6A6C7DF8033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6C47199-6C8D-4590-BBED-8E6DC0DAA23B}"/>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11AF7DB-B073-4682-861F-7B7E9708109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5C0DAFC4-0735-484C-ADE4-2461A27C041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D19F5A35-E95E-4BA8-9080-5975336C069D}"/>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E644A8C0-101D-43E9-9992-DB26EB49FE3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E268A68-840B-4CBA-82D3-384594ACC1B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61C66E8-AFCB-4098-8D8A-B1A2A84204C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AF59050-0941-43A6-8808-91C04D22778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FCE175D-339A-4A42-89A7-8CDA893DAA5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B5C9B835-04B0-48DA-9154-F2C2DA85B05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8BFA843-4B6E-401C-A6BD-BD1759523DD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ECFE03E-9385-463F-B65A-958522F652F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A718A30-DCAB-412E-B677-F38D5662B99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E7691E68-3B9B-453E-A873-8C25070B251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B884D347-C555-41E7-A698-17F5A2E77E4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44DF06AF-218A-4E87-BE66-D3908108C005}"/>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7777612-2B0A-4944-A782-C0DF0905742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9076939-5F68-43EC-A013-CFC04C28D98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990082F-7508-41DE-BED2-AA00442DA9D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59219A1-0973-45DD-B309-875342ACEFB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CDBBEE66-9E96-4C18-B2A5-72F97B187F13}"/>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6EA82CFF-ED8B-4EF1-9221-B9E8B70EA42B}"/>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5CC47BB-21B3-4C60-96CF-BF1D301D721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AB3DC1B-3ED2-4FA3-942F-CEEBADBF530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68849417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4CE6630-4982-4146-81CD-32F805E2854C}"/>
              </a:ext>
            </a:extLst>
          </p:cNvPr>
          <p:cNvGrpSpPr/>
          <p:nvPr/>
        </p:nvGrpSpPr>
        <p:grpSpPr>
          <a:xfrm>
            <a:off x="1121251" y="338931"/>
            <a:ext cx="9949497" cy="4954588"/>
            <a:chOff x="1143000" y="974725"/>
            <a:chExt cx="9949497" cy="4954588"/>
          </a:xfrm>
        </p:grpSpPr>
        <p:grpSp>
          <p:nvGrpSpPr>
            <p:cNvPr id="34818" name="Group 338">
              <a:extLst>
                <a:ext uri="{FF2B5EF4-FFF2-40B4-BE49-F238E27FC236}">
                  <a16:creationId xmlns:a16="http://schemas.microsoft.com/office/drawing/2014/main" id="{F467A8F8-A0AC-40A3-9B90-C38E636B7BFF}"/>
                </a:ext>
              </a:extLst>
            </p:cNvPr>
            <p:cNvGrpSpPr>
              <a:grpSpLocks/>
            </p:cNvGrpSpPr>
            <p:nvPr/>
          </p:nvGrpSpPr>
          <p:grpSpPr bwMode="auto">
            <a:xfrm>
              <a:off x="1143000" y="976313"/>
              <a:ext cx="9906000" cy="4953000"/>
              <a:chOff x="320" y="600"/>
              <a:chExt cx="6240" cy="3120"/>
            </a:xfrm>
          </p:grpSpPr>
          <p:sp>
            <p:nvSpPr>
              <p:cNvPr id="34861" name="Rectangle 12">
                <a:extLst>
                  <a:ext uri="{FF2B5EF4-FFF2-40B4-BE49-F238E27FC236}">
                    <a16:creationId xmlns:a16="http://schemas.microsoft.com/office/drawing/2014/main" id="{0F8EE287-36EB-45BA-B81F-5C17889ACEBD}"/>
                  </a:ext>
                </a:extLst>
              </p:cNvPr>
              <p:cNvSpPr>
                <a:spLocks noChangeArrowheads="1"/>
              </p:cNvSpPr>
              <p:nvPr/>
            </p:nvSpPr>
            <p:spPr bwMode="auto">
              <a:xfrm>
                <a:off x="320" y="600"/>
                <a:ext cx="5568" cy="3120"/>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34862" name="Line 13">
                <a:extLst>
                  <a:ext uri="{FF2B5EF4-FFF2-40B4-BE49-F238E27FC236}">
                    <a16:creationId xmlns:a16="http://schemas.microsoft.com/office/drawing/2014/main" id="{1661D6C3-E641-4292-A7B8-73ECA71D7535}"/>
                  </a:ext>
                </a:extLst>
              </p:cNvPr>
              <p:cNvSpPr>
                <a:spLocks noChangeShapeType="1"/>
              </p:cNvSpPr>
              <p:nvPr/>
            </p:nvSpPr>
            <p:spPr bwMode="auto">
              <a:xfrm>
                <a:off x="560"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3" name="Line 14">
                <a:extLst>
                  <a:ext uri="{FF2B5EF4-FFF2-40B4-BE49-F238E27FC236}">
                    <a16:creationId xmlns:a16="http://schemas.microsoft.com/office/drawing/2014/main" id="{EA28DA7D-CC9D-46EA-8CD8-5056E6A1D8B0}"/>
                  </a:ext>
                </a:extLst>
              </p:cNvPr>
              <p:cNvSpPr>
                <a:spLocks noChangeShapeType="1"/>
              </p:cNvSpPr>
              <p:nvPr/>
            </p:nvSpPr>
            <p:spPr bwMode="auto">
              <a:xfrm>
                <a:off x="800"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4" name="Line 15">
                <a:extLst>
                  <a:ext uri="{FF2B5EF4-FFF2-40B4-BE49-F238E27FC236}">
                    <a16:creationId xmlns:a16="http://schemas.microsoft.com/office/drawing/2014/main" id="{056BF88B-04E7-4D7E-813C-C8BE7F64D9FC}"/>
                  </a:ext>
                </a:extLst>
              </p:cNvPr>
              <p:cNvSpPr>
                <a:spLocks noChangeShapeType="1"/>
              </p:cNvSpPr>
              <p:nvPr/>
            </p:nvSpPr>
            <p:spPr bwMode="auto">
              <a:xfrm>
                <a:off x="56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5" name="Line 16">
                <a:extLst>
                  <a:ext uri="{FF2B5EF4-FFF2-40B4-BE49-F238E27FC236}">
                    <a16:creationId xmlns:a16="http://schemas.microsoft.com/office/drawing/2014/main" id="{78C38E35-8FFA-4A7B-A470-5FD906F7004F}"/>
                  </a:ext>
                </a:extLst>
              </p:cNvPr>
              <p:cNvSpPr>
                <a:spLocks noChangeShapeType="1"/>
              </p:cNvSpPr>
              <p:nvPr/>
            </p:nvSpPr>
            <p:spPr bwMode="auto">
              <a:xfrm>
                <a:off x="54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6" name="Line 17">
                <a:extLst>
                  <a:ext uri="{FF2B5EF4-FFF2-40B4-BE49-F238E27FC236}">
                    <a16:creationId xmlns:a16="http://schemas.microsoft.com/office/drawing/2014/main" id="{032B8F78-CFAD-489E-9E56-DA5A2D33B008}"/>
                  </a:ext>
                </a:extLst>
              </p:cNvPr>
              <p:cNvSpPr>
                <a:spLocks noChangeShapeType="1"/>
              </p:cNvSpPr>
              <p:nvPr/>
            </p:nvSpPr>
            <p:spPr bwMode="auto">
              <a:xfrm>
                <a:off x="51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7" name="Line 18">
                <a:extLst>
                  <a:ext uri="{FF2B5EF4-FFF2-40B4-BE49-F238E27FC236}">
                    <a16:creationId xmlns:a16="http://schemas.microsoft.com/office/drawing/2014/main" id="{AB79800C-72C7-4344-89EB-AC05D9060DE6}"/>
                  </a:ext>
                </a:extLst>
              </p:cNvPr>
              <p:cNvSpPr>
                <a:spLocks noChangeShapeType="1"/>
              </p:cNvSpPr>
              <p:nvPr/>
            </p:nvSpPr>
            <p:spPr bwMode="auto">
              <a:xfrm>
                <a:off x="49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8" name="Line 19">
                <a:extLst>
                  <a:ext uri="{FF2B5EF4-FFF2-40B4-BE49-F238E27FC236}">
                    <a16:creationId xmlns:a16="http://schemas.microsoft.com/office/drawing/2014/main" id="{E5E36E47-E40A-44A6-90B2-B34128EC8724}"/>
                  </a:ext>
                </a:extLst>
              </p:cNvPr>
              <p:cNvSpPr>
                <a:spLocks noChangeShapeType="1"/>
              </p:cNvSpPr>
              <p:nvPr/>
            </p:nvSpPr>
            <p:spPr bwMode="auto">
              <a:xfrm>
                <a:off x="46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69" name="Line 20">
                <a:extLst>
                  <a:ext uri="{FF2B5EF4-FFF2-40B4-BE49-F238E27FC236}">
                    <a16:creationId xmlns:a16="http://schemas.microsoft.com/office/drawing/2014/main" id="{24A2330A-CC5A-488A-BE56-E4525EBEDAB7}"/>
                  </a:ext>
                </a:extLst>
              </p:cNvPr>
              <p:cNvSpPr>
                <a:spLocks noChangeShapeType="1"/>
              </p:cNvSpPr>
              <p:nvPr/>
            </p:nvSpPr>
            <p:spPr bwMode="auto">
              <a:xfrm>
                <a:off x="44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0" name="Line 21">
                <a:extLst>
                  <a:ext uri="{FF2B5EF4-FFF2-40B4-BE49-F238E27FC236}">
                    <a16:creationId xmlns:a16="http://schemas.microsoft.com/office/drawing/2014/main" id="{71F826DB-0D23-4F74-B87D-29097349B45D}"/>
                  </a:ext>
                </a:extLst>
              </p:cNvPr>
              <p:cNvSpPr>
                <a:spLocks noChangeShapeType="1"/>
              </p:cNvSpPr>
              <p:nvPr/>
            </p:nvSpPr>
            <p:spPr bwMode="auto">
              <a:xfrm>
                <a:off x="42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1" name="Line 22">
                <a:extLst>
                  <a:ext uri="{FF2B5EF4-FFF2-40B4-BE49-F238E27FC236}">
                    <a16:creationId xmlns:a16="http://schemas.microsoft.com/office/drawing/2014/main" id="{12537E0B-AB39-4208-80AD-F5299819A6E1}"/>
                  </a:ext>
                </a:extLst>
              </p:cNvPr>
              <p:cNvSpPr>
                <a:spLocks noChangeShapeType="1"/>
              </p:cNvSpPr>
              <p:nvPr/>
            </p:nvSpPr>
            <p:spPr bwMode="auto">
              <a:xfrm>
                <a:off x="39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2" name="Line 23">
                <a:extLst>
                  <a:ext uri="{FF2B5EF4-FFF2-40B4-BE49-F238E27FC236}">
                    <a16:creationId xmlns:a16="http://schemas.microsoft.com/office/drawing/2014/main" id="{0D3395C0-6BEC-4E88-AEF1-C6EB8AA8C215}"/>
                  </a:ext>
                </a:extLst>
              </p:cNvPr>
              <p:cNvSpPr>
                <a:spLocks noChangeShapeType="1"/>
              </p:cNvSpPr>
              <p:nvPr/>
            </p:nvSpPr>
            <p:spPr bwMode="auto">
              <a:xfrm>
                <a:off x="37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3" name="Line 24">
                <a:extLst>
                  <a:ext uri="{FF2B5EF4-FFF2-40B4-BE49-F238E27FC236}">
                    <a16:creationId xmlns:a16="http://schemas.microsoft.com/office/drawing/2014/main" id="{BE309FEE-6005-4E6D-BBB3-D5F47A789877}"/>
                  </a:ext>
                </a:extLst>
              </p:cNvPr>
              <p:cNvSpPr>
                <a:spLocks noChangeShapeType="1"/>
              </p:cNvSpPr>
              <p:nvPr/>
            </p:nvSpPr>
            <p:spPr bwMode="auto">
              <a:xfrm>
                <a:off x="34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4" name="Line 25">
                <a:extLst>
                  <a:ext uri="{FF2B5EF4-FFF2-40B4-BE49-F238E27FC236}">
                    <a16:creationId xmlns:a16="http://schemas.microsoft.com/office/drawing/2014/main" id="{19719888-FE1C-42DD-A7B0-5A8EFC984AC4}"/>
                  </a:ext>
                </a:extLst>
              </p:cNvPr>
              <p:cNvSpPr>
                <a:spLocks noChangeShapeType="1"/>
              </p:cNvSpPr>
              <p:nvPr/>
            </p:nvSpPr>
            <p:spPr bwMode="auto">
              <a:xfrm>
                <a:off x="32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5" name="Line 26">
                <a:extLst>
                  <a:ext uri="{FF2B5EF4-FFF2-40B4-BE49-F238E27FC236}">
                    <a16:creationId xmlns:a16="http://schemas.microsoft.com/office/drawing/2014/main" id="{F35E1CD1-990E-45CB-A654-AB7F3095767E}"/>
                  </a:ext>
                </a:extLst>
              </p:cNvPr>
              <p:cNvSpPr>
                <a:spLocks noChangeShapeType="1"/>
              </p:cNvSpPr>
              <p:nvPr/>
            </p:nvSpPr>
            <p:spPr bwMode="auto">
              <a:xfrm>
                <a:off x="30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6" name="Line 27">
                <a:extLst>
                  <a:ext uri="{FF2B5EF4-FFF2-40B4-BE49-F238E27FC236}">
                    <a16:creationId xmlns:a16="http://schemas.microsoft.com/office/drawing/2014/main" id="{EB176678-D7DF-4F44-940B-9BC7A55CB3BE}"/>
                  </a:ext>
                </a:extLst>
              </p:cNvPr>
              <p:cNvSpPr>
                <a:spLocks noChangeShapeType="1"/>
              </p:cNvSpPr>
              <p:nvPr/>
            </p:nvSpPr>
            <p:spPr bwMode="auto">
              <a:xfrm>
                <a:off x="27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7" name="Line 28">
                <a:extLst>
                  <a:ext uri="{FF2B5EF4-FFF2-40B4-BE49-F238E27FC236}">
                    <a16:creationId xmlns:a16="http://schemas.microsoft.com/office/drawing/2014/main" id="{00DE03E4-AB50-4CE1-8743-6617D9D50976}"/>
                  </a:ext>
                </a:extLst>
              </p:cNvPr>
              <p:cNvSpPr>
                <a:spLocks noChangeShapeType="1"/>
              </p:cNvSpPr>
              <p:nvPr/>
            </p:nvSpPr>
            <p:spPr bwMode="auto">
              <a:xfrm>
                <a:off x="25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8" name="Line 29">
                <a:extLst>
                  <a:ext uri="{FF2B5EF4-FFF2-40B4-BE49-F238E27FC236}">
                    <a16:creationId xmlns:a16="http://schemas.microsoft.com/office/drawing/2014/main" id="{ADC06419-3D1E-4374-A2C3-C14F4957596D}"/>
                  </a:ext>
                </a:extLst>
              </p:cNvPr>
              <p:cNvSpPr>
                <a:spLocks noChangeShapeType="1"/>
              </p:cNvSpPr>
              <p:nvPr/>
            </p:nvSpPr>
            <p:spPr bwMode="auto">
              <a:xfrm>
                <a:off x="22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79" name="Line 30">
                <a:extLst>
                  <a:ext uri="{FF2B5EF4-FFF2-40B4-BE49-F238E27FC236}">
                    <a16:creationId xmlns:a16="http://schemas.microsoft.com/office/drawing/2014/main" id="{C05481C5-3B56-4A52-AE72-CACAB63933D9}"/>
                  </a:ext>
                </a:extLst>
              </p:cNvPr>
              <p:cNvSpPr>
                <a:spLocks noChangeShapeType="1"/>
              </p:cNvSpPr>
              <p:nvPr/>
            </p:nvSpPr>
            <p:spPr bwMode="auto">
              <a:xfrm>
                <a:off x="20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80" name="Line 31">
                <a:extLst>
                  <a:ext uri="{FF2B5EF4-FFF2-40B4-BE49-F238E27FC236}">
                    <a16:creationId xmlns:a16="http://schemas.microsoft.com/office/drawing/2014/main" id="{735C24DC-94BE-488D-9A3A-34531B2D6B05}"/>
                  </a:ext>
                </a:extLst>
              </p:cNvPr>
              <p:cNvSpPr>
                <a:spLocks noChangeShapeType="1"/>
              </p:cNvSpPr>
              <p:nvPr/>
            </p:nvSpPr>
            <p:spPr bwMode="auto">
              <a:xfrm>
                <a:off x="18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81" name="Line 32">
                <a:extLst>
                  <a:ext uri="{FF2B5EF4-FFF2-40B4-BE49-F238E27FC236}">
                    <a16:creationId xmlns:a16="http://schemas.microsoft.com/office/drawing/2014/main" id="{669CD9A7-7E35-46AB-B4AE-5CAF12B593A4}"/>
                  </a:ext>
                </a:extLst>
              </p:cNvPr>
              <p:cNvSpPr>
                <a:spLocks noChangeShapeType="1"/>
              </p:cNvSpPr>
              <p:nvPr/>
            </p:nvSpPr>
            <p:spPr bwMode="auto">
              <a:xfrm flipH="1">
                <a:off x="15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82" name="Line 33">
                <a:extLst>
                  <a:ext uri="{FF2B5EF4-FFF2-40B4-BE49-F238E27FC236}">
                    <a16:creationId xmlns:a16="http://schemas.microsoft.com/office/drawing/2014/main" id="{603FBB53-E214-42E3-B6D6-D82CB4585D94}"/>
                  </a:ext>
                </a:extLst>
              </p:cNvPr>
              <p:cNvSpPr>
                <a:spLocks noChangeShapeType="1"/>
              </p:cNvSpPr>
              <p:nvPr/>
            </p:nvSpPr>
            <p:spPr bwMode="auto">
              <a:xfrm>
                <a:off x="13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4883" name="Text Box 34">
                <a:extLst>
                  <a:ext uri="{FF2B5EF4-FFF2-40B4-BE49-F238E27FC236}">
                    <a16:creationId xmlns:a16="http://schemas.microsoft.com/office/drawing/2014/main" id="{BA515DD5-5235-43C6-BE1A-FB6EA6372E6E}"/>
                  </a:ext>
                </a:extLst>
              </p:cNvPr>
              <p:cNvSpPr txBox="1">
                <a:spLocks noChangeArrowheads="1"/>
              </p:cNvSpPr>
              <p:nvPr/>
            </p:nvSpPr>
            <p:spPr bwMode="auto">
              <a:xfrm>
                <a:off x="355" y="8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1</a:t>
                </a:r>
                <a:endParaRPr lang="en-GB" altLang="en-US" b="1">
                  <a:latin typeface="Verdana" panose="020B0604030504040204" pitchFamily="34" charset="0"/>
                  <a:ea typeface="Verdana" panose="020B0604030504040204" pitchFamily="34" charset="0"/>
                </a:endParaRPr>
              </a:p>
            </p:txBody>
          </p:sp>
          <p:sp>
            <p:nvSpPr>
              <p:cNvPr id="34884" name="Text Box 35">
                <a:extLst>
                  <a:ext uri="{FF2B5EF4-FFF2-40B4-BE49-F238E27FC236}">
                    <a16:creationId xmlns:a16="http://schemas.microsoft.com/office/drawing/2014/main" id="{26A02C19-B8C1-4A6C-948B-A7384C9BB27D}"/>
                  </a:ext>
                </a:extLst>
              </p:cNvPr>
              <p:cNvSpPr txBox="1">
                <a:spLocks noChangeArrowheads="1"/>
              </p:cNvSpPr>
              <p:nvPr/>
            </p:nvSpPr>
            <p:spPr bwMode="auto">
              <a:xfrm>
                <a:off x="355" y="111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endParaRPr lang="en-GB" altLang="en-US" b="1">
                  <a:latin typeface="Verdana" panose="020B0604030504040204" pitchFamily="34" charset="0"/>
                  <a:ea typeface="Verdana" panose="020B0604030504040204" pitchFamily="34" charset="0"/>
                </a:endParaRPr>
              </a:p>
            </p:txBody>
          </p:sp>
          <p:sp>
            <p:nvSpPr>
              <p:cNvPr id="34885" name="Text Box 36">
                <a:extLst>
                  <a:ext uri="{FF2B5EF4-FFF2-40B4-BE49-F238E27FC236}">
                    <a16:creationId xmlns:a16="http://schemas.microsoft.com/office/drawing/2014/main" id="{8634A859-1E58-4FCE-AA97-461231AB6582}"/>
                  </a:ext>
                </a:extLst>
              </p:cNvPr>
              <p:cNvSpPr txBox="1">
                <a:spLocks noChangeArrowheads="1"/>
              </p:cNvSpPr>
              <p:nvPr/>
            </p:nvSpPr>
            <p:spPr bwMode="auto">
              <a:xfrm>
                <a:off x="355" y="134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34886" name="Text Box 37">
                <a:extLst>
                  <a:ext uri="{FF2B5EF4-FFF2-40B4-BE49-F238E27FC236}">
                    <a16:creationId xmlns:a16="http://schemas.microsoft.com/office/drawing/2014/main" id="{353AAA8A-688B-4DDE-A94D-88FC02310295}"/>
                  </a:ext>
                </a:extLst>
              </p:cNvPr>
              <p:cNvSpPr txBox="1">
                <a:spLocks noChangeArrowheads="1"/>
              </p:cNvSpPr>
              <p:nvPr/>
            </p:nvSpPr>
            <p:spPr bwMode="auto">
              <a:xfrm>
                <a:off x="355" y="15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4</a:t>
                </a:r>
              </a:p>
            </p:txBody>
          </p:sp>
          <p:sp>
            <p:nvSpPr>
              <p:cNvPr id="34887" name="Text Box 38">
                <a:extLst>
                  <a:ext uri="{FF2B5EF4-FFF2-40B4-BE49-F238E27FC236}">
                    <a16:creationId xmlns:a16="http://schemas.microsoft.com/office/drawing/2014/main" id="{D57C358B-AAFF-4C6F-B901-2B7172EB9355}"/>
                  </a:ext>
                </a:extLst>
              </p:cNvPr>
              <p:cNvSpPr txBox="1">
                <a:spLocks noChangeArrowheads="1"/>
              </p:cNvSpPr>
              <p:nvPr/>
            </p:nvSpPr>
            <p:spPr bwMode="auto">
              <a:xfrm>
                <a:off x="355"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34888" name="Text Box 39">
                <a:extLst>
                  <a:ext uri="{FF2B5EF4-FFF2-40B4-BE49-F238E27FC236}">
                    <a16:creationId xmlns:a16="http://schemas.microsoft.com/office/drawing/2014/main" id="{3C942622-7544-4111-9B16-54691AE50514}"/>
                  </a:ext>
                </a:extLst>
              </p:cNvPr>
              <p:cNvSpPr txBox="1">
                <a:spLocks noChangeArrowheads="1"/>
              </p:cNvSpPr>
              <p:nvPr/>
            </p:nvSpPr>
            <p:spPr bwMode="auto">
              <a:xfrm>
                <a:off x="355" y="20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6</a:t>
                </a:r>
              </a:p>
            </p:txBody>
          </p:sp>
          <p:sp>
            <p:nvSpPr>
              <p:cNvPr id="34889" name="Text Box 40">
                <a:extLst>
                  <a:ext uri="{FF2B5EF4-FFF2-40B4-BE49-F238E27FC236}">
                    <a16:creationId xmlns:a16="http://schemas.microsoft.com/office/drawing/2014/main" id="{94BFD952-CB9D-42EF-86DC-ECDF9BF97073}"/>
                  </a:ext>
                </a:extLst>
              </p:cNvPr>
              <p:cNvSpPr txBox="1">
                <a:spLocks noChangeArrowheads="1"/>
              </p:cNvSpPr>
              <p:nvPr/>
            </p:nvSpPr>
            <p:spPr bwMode="auto">
              <a:xfrm>
                <a:off x="353" y="231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7</a:t>
                </a:r>
              </a:p>
            </p:txBody>
          </p:sp>
          <p:sp>
            <p:nvSpPr>
              <p:cNvPr id="34890" name="Text Box 41">
                <a:extLst>
                  <a:ext uri="{FF2B5EF4-FFF2-40B4-BE49-F238E27FC236}">
                    <a16:creationId xmlns:a16="http://schemas.microsoft.com/office/drawing/2014/main" id="{32529EF5-9280-4CB2-95B6-0342B2A0FC84}"/>
                  </a:ext>
                </a:extLst>
              </p:cNvPr>
              <p:cNvSpPr txBox="1">
                <a:spLocks noChangeArrowheads="1"/>
              </p:cNvSpPr>
              <p:nvPr/>
            </p:nvSpPr>
            <p:spPr bwMode="auto">
              <a:xfrm>
                <a:off x="353" y="255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8</a:t>
                </a:r>
              </a:p>
            </p:txBody>
          </p:sp>
          <p:sp>
            <p:nvSpPr>
              <p:cNvPr id="34891" name="Text Box 42">
                <a:extLst>
                  <a:ext uri="{FF2B5EF4-FFF2-40B4-BE49-F238E27FC236}">
                    <a16:creationId xmlns:a16="http://schemas.microsoft.com/office/drawing/2014/main" id="{83DE5773-4010-42C4-9044-0C284DAEEEB4}"/>
                  </a:ext>
                </a:extLst>
              </p:cNvPr>
              <p:cNvSpPr txBox="1">
                <a:spLocks noChangeArrowheads="1"/>
              </p:cNvSpPr>
              <p:nvPr/>
            </p:nvSpPr>
            <p:spPr bwMode="auto">
              <a:xfrm>
                <a:off x="355" y="28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9</a:t>
                </a:r>
              </a:p>
            </p:txBody>
          </p:sp>
          <p:sp>
            <p:nvSpPr>
              <p:cNvPr id="34892" name="Text Box 43">
                <a:extLst>
                  <a:ext uri="{FF2B5EF4-FFF2-40B4-BE49-F238E27FC236}">
                    <a16:creationId xmlns:a16="http://schemas.microsoft.com/office/drawing/2014/main" id="{73A4F89A-527F-4424-BB33-29DF3BCD68C9}"/>
                  </a:ext>
                </a:extLst>
              </p:cNvPr>
              <p:cNvSpPr txBox="1">
                <a:spLocks noChangeArrowheads="1"/>
              </p:cNvSpPr>
              <p:nvPr/>
            </p:nvSpPr>
            <p:spPr bwMode="auto">
              <a:xfrm>
                <a:off x="328" y="3033"/>
                <a:ext cx="25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10</a:t>
                </a:r>
              </a:p>
            </p:txBody>
          </p:sp>
          <p:sp>
            <p:nvSpPr>
              <p:cNvPr id="34893" name="Text Box 44">
                <a:extLst>
                  <a:ext uri="{FF2B5EF4-FFF2-40B4-BE49-F238E27FC236}">
                    <a16:creationId xmlns:a16="http://schemas.microsoft.com/office/drawing/2014/main" id="{CE089E2F-7D9E-43C6-B0AE-CCB36CAB027F}"/>
                  </a:ext>
                </a:extLst>
              </p:cNvPr>
              <p:cNvSpPr txBox="1">
                <a:spLocks noChangeArrowheads="1"/>
              </p:cNvSpPr>
              <p:nvPr/>
            </p:nvSpPr>
            <p:spPr bwMode="auto">
              <a:xfrm>
                <a:off x="366" y="3277"/>
                <a:ext cx="1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a:t>
                </a:r>
              </a:p>
            </p:txBody>
          </p:sp>
          <p:sp>
            <p:nvSpPr>
              <p:cNvPr id="34894" name="Text Box 45">
                <a:extLst>
                  <a:ext uri="{FF2B5EF4-FFF2-40B4-BE49-F238E27FC236}">
                    <a16:creationId xmlns:a16="http://schemas.microsoft.com/office/drawing/2014/main" id="{F20EEAB7-0122-40BE-8E20-53B2C18EE0D4}"/>
                  </a:ext>
                </a:extLst>
              </p:cNvPr>
              <p:cNvSpPr txBox="1">
                <a:spLocks noChangeArrowheads="1"/>
              </p:cNvSpPr>
              <p:nvPr/>
            </p:nvSpPr>
            <p:spPr bwMode="auto">
              <a:xfrm>
                <a:off x="351" y="3521"/>
                <a:ext cx="22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II</a:t>
                </a:r>
              </a:p>
            </p:txBody>
          </p:sp>
          <p:sp>
            <p:nvSpPr>
              <p:cNvPr id="34895" name="Text Box 46">
                <a:extLst>
                  <a:ext uri="{FF2B5EF4-FFF2-40B4-BE49-F238E27FC236}">
                    <a16:creationId xmlns:a16="http://schemas.microsoft.com/office/drawing/2014/main" id="{38AD2BA2-6D01-422F-9766-0082797903D8}"/>
                  </a:ext>
                </a:extLst>
              </p:cNvPr>
              <p:cNvSpPr txBox="1">
                <a:spLocks noChangeArrowheads="1"/>
              </p:cNvSpPr>
              <p:nvPr/>
            </p:nvSpPr>
            <p:spPr bwMode="auto">
              <a:xfrm>
                <a:off x="560" y="648"/>
                <a:ext cx="26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Gp</a:t>
                </a:r>
              </a:p>
            </p:txBody>
          </p:sp>
          <p:sp>
            <p:nvSpPr>
              <p:cNvPr id="34896" name="Text Box 47">
                <a:extLst>
                  <a:ext uri="{FF2B5EF4-FFF2-40B4-BE49-F238E27FC236}">
                    <a16:creationId xmlns:a16="http://schemas.microsoft.com/office/drawing/2014/main" id="{D39970DB-4768-4DD0-8CD5-70668A37FEA5}"/>
                  </a:ext>
                </a:extLst>
              </p:cNvPr>
              <p:cNvSpPr txBox="1">
                <a:spLocks noChangeArrowheads="1"/>
              </p:cNvSpPr>
              <p:nvPr/>
            </p:nvSpPr>
            <p:spPr bwMode="auto">
              <a:xfrm>
                <a:off x="590" y="87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897" name="Text Box 48">
                <a:extLst>
                  <a:ext uri="{FF2B5EF4-FFF2-40B4-BE49-F238E27FC236}">
                    <a16:creationId xmlns:a16="http://schemas.microsoft.com/office/drawing/2014/main" id="{D666DDFD-4EAF-4124-896C-0229259F5D3D}"/>
                  </a:ext>
                </a:extLst>
              </p:cNvPr>
              <p:cNvSpPr txBox="1">
                <a:spLocks noChangeArrowheads="1"/>
              </p:cNvSpPr>
              <p:nvPr/>
            </p:nvSpPr>
            <p:spPr bwMode="auto">
              <a:xfrm>
                <a:off x="590" y="1110"/>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898" name="Text Box 49">
                <a:extLst>
                  <a:ext uri="{FF2B5EF4-FFF2-40B4-BE49-F238E27FC236}">
                    <a16:creationId xmlns:a16="http://schemas.microsoft.com/office/drawing/2014/main" id="{9E123227-726E-4724-B668-FD5FFD706D38}"/>
                  </a:ext>
                </a:extLst>
              </p:cNvPr>
              <p:cNvSpPr txBox="1">
                <a:spLocks noChangeArrowheads="1"/>
              </p:cNvSpPr>
              <p:nvPr/>
            </p:nvSpPr>
            <p:spPr bwMode="auto">
              <a:xfrm>
                <a:off x="590" y="135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899" name="Text Box 50">
                <a:extLst>
                  <a:ext uri="{FF2B5EF4-FFF2-40B4-BE49-F238E27FC236}">
                    <a16:creationId xmlns:a16="http://schemas.microsoft.com/office/drawing/2014/main" id="{E9E8F0D4-1F39-4B4D-9701-08DB77EA5F3F}"/>
                  </a:ext>
                </a:extLst>
              </p:cNvPr>
              <p:cNvSpPr txBox="1">
                <a:spLocks noChangeArrowheads="1"/>
              </p:cNvSpPr>
              <p:nvPr/>
            </p:nvSpPr>
            <p:spPr bwMode="auto">
              <a:xfrm>
                <a:off x="590" y="1596"/>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0" name="Text Box 51">
                <a:extLst>
                  <a:ext uri="{FF2B5EF4-FFF2-40B4-BE49-F238E27FC236}">
                    <a16:creationId xmlns:a16="http://schemas.microsoft.com/office/drawing/2014/main" id="{04352893-470A-4708-89A2-B941A4CA01F2}"/>
                  </a:ext>
                </a:extLst>
              </p:cNvPr>
              <p:cNvSpPr txBox="1">
                <a:spLocks noChangeArrowheads="1"/>
              </p:cNvSpPr>
              <p:nvPr/>
            </p:nvSpPr>
            <p:spPr bwMode="auto">
              <a:xfrm>
                <a:off x="583" y="1835"/>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endParaRPr lang="en-GB" altLang="en-US" b="1">
                  <a:latin typeface="Verdana" panose="020B0604030504040204" pitchFamily="34" charset="0"/>
                  <a:ea typeface="Verdana" panose="020B0604030504040204" pitchFamily="34" charset="0"/>
                </a:endParaRPr>
              </a:p>
            </p:txBody>
          </p:sp>
          <p:sp>
            <p:nvSpPr>
              <p:cNvPr id="34901" name="Text Box 52">
                <a:extLst>
                  <a:ext uri="{FF2B5EF4-FFF2-40B4-BE49-F238E27FC236}">
                    <a16:creationId xmlns:a16="http://schemas.microsoft.com/office/drawing/2014/main" id="{8858D324-A215-4177-BE16-1280F7D414B7}"/>
                  </a:ext>
                </a:extLst>
              </p:cNvPr>
              <p:cNvSpPr txBox="1">
                <a:spLocks noChangeArrowheads="1"/>
              </p:cNvSpPr>
              <p:nvPr/>
            </p:nvSpPr>
            <p:spPr bwMode="auto">
              <a:xfrm>
                <a:off x="583" y="2072"/>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2" name="Text Box 53">
                <a:extLst>
                  <a:ext uri="{FF2B5EF4-FFF2-40B4-BE49-F238E27FC236}">
                    <a16:creationId xmlns:a16="http://schemas.microsoft.com/office/drawing/2014/main" id="{11DD02D3-38B0-46B9-B85F-77E2407A1D25}"/>
                  </a:ext>
                </a:extLst>
              </p:cNvPr>
              <p:cNvSpPr txBox="1">
                <a:spLocks noChangeArrowheads="1"/>
              </p:cNvSpPr>
              <p:nvPr/>
            </p:nvSpPr>
            <p:spPr bwMode="auto">
              <a:xfrm>
                <a:off x="583" y="231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3" name="Text Box 54">
                <a:extLst>
                  <a:ext uri="{FF2B5EF4-FFF2-40B4-BE49-F238E27FC236}">
                    <a16:creationId xmlns:a16="http://schemas.microsoft.com/office/drawing/2014/main" id="{B404C3A9-B20A-43F3-9FAC-54542481AC17}"/>
                  </a:ext>
                </a:extLst>
              </p:cNvPr>
              <p:cNvSpPr txBox="1">
                <a:spLocks noChangeArrowheads="1"/>
              </p:cNvSpPr>
              <p:nvPr/>
            </p:nvSpPr>
            <p:spPr bwMode="auto">
              <a:xfrm>
                <a:off x="583" y="255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4" name="Text Box 55">
                <a:extLst>
                  <a:ext uri="{FF2B5EF4-FFF2-40B4-BE49-F238E27FC236}">
                    <a16:creationId xmlns:a16="http://schemas.microsoft.com/office/drawing/2014/main" id="{9E80527F-FE68-4A6E-992F-820C510DDDCE}"/>
                  </a:ext>
                </a:extLst>
              </p:cNvPr>
              <p:cNvSpPr txBox="1">
                <a:spLocks noChangeArrowheads="1"/>
              </p:cNvSpPr>
              <p:nvPr/>
            </p:nvSpPr>
            <p:spPr bwMode="auto">
              <a:xfrm>
                <a:off x="583" y="2802"/>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5" name="Text Box 56">
                <a:extLst>
                  <a:ext uri="{FF2B5EF4-FFF2-40B4-BE49-F238E27FC236}">
                    <a16:creationId xmlns:a16="http://schemas.microsoft.com/office/drawing/2014/main" id="{5B959D10-F750-4D62-A0D8-3FDFBC84BF2D}"/>
                  </a:ext>
                </a:extLst>
              </p:cNvPr>
              <p:cNvSpPr txBox="1">
                <a:spLocks noChangeArrowheads="1"/>
              </p:cNvSpPr>
              <p:nvPr/>
            </p:nvSpPr>
            <p:spPr bwMode="auto">
              <a:xfrm>
                <a:off x="583" y="303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6" name="Text Box 57">
                <a:extLst>
                  <a:ext uri="{FF2B5EF4-FFF2-40B4-BE49-F238E27FC236}">
                    <a16:creationId xmlns:a16="http://schemas.microsoft.com/office/drawing/2014/main" id="{7D706E20-338C-496D-93B1-0125BDF21932}"/>
                  </a:ext>
                </a:extLst>
              </p:cNvPr>
              <p:cNvSpPr txBox="1">
                <a:spLocks noChangeArrowheads="1"/>
              </p:cNvSpPr>
              <p:nvPr/>
            </p:nvSpPr>
            <p:spPr bwMode="auto">
              <a:xfrm>
                <a:off x="583" y="3280"/>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7" name="Text Box 58">
                <a:extLst>
                  <a:ext uri="{FF2B5EF4-FFF2-40B4-BE49-F238E27FC236}">
                    <a16:creationId xmlns:a16="http://schemas.microsoft.com/office/drawing/2014/main" id="{68445BA2-C8ED-4F6E-AF22-21FAEDD2ED81}"/>
                  </a:ext>
                </a:extLst>
              </p:cNvPr>
              <p:cNvSpPr txBox="1">
                <a:spLocks noChangeArrowheads="1"/>
              </p:cNvSpPr>
              <p:nvPr/>
            </p:nvSpPr>
            <p:spPr bwMode="auto">
              <a:xfrm>
                <a:off x="583" y="3521"/>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34908" name="Text Box 59">
                <a:extLst>
                  <a:ext uri="{FF2B5EF4-FFF2-40B4-BE49-F238E27FC236}">
                    <a16:creationId xmlns:a16="http://schemas.microsoft.com/office/drawing/2014/main" id="{EE3370B8-41C9-4E86-8DA6-9CFADD111B66}"/>
                  </a:ext>
                </a:extLst>
              </p:cNvPr>
              <p:cNvSpPr txBox="1">
                <a:spLocks noChangeArrowheads="1"/>
              </p:cNvSpPr>
              <p:nvPr/>
            </p:nvSpPr>
            <p:spPr bwMode="auto">
              <a:xfrm>
                <a:off x="944" y="637"/>
                <a:ext cx="2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Rh</a:t>
                </a:r>
              </a:p>
            </p:txBody>
          </p:sp>
          <p:sp>
            <p:nvSpPr>
              <p:cNvPr id="34909" name="Text Box 60">
                <a:extLst>
                  <a:ext uri="{FF2B5EF4-FFF2-40B4-BE49-F238E27FC236}">
                    <a16:creationId xmlns:a16="http://schemas.microsoft.com/office/drawing/2014/main" id="{0CD96640-3A8D-46E0-85A8-DD2B67B165CB}"/>
                  </a:ext>
                </a:extLst>
              </p:cNvPr>
              <p:cNvSpPr txBox="1">
                <a:spLocks noChangeArrowheads="1"/>
              </p:cNvSpPr>
              <p:nvPr/>
            </p:nvSpPr>
            <p:spPr bwMode="auto">
              <a:xfrm>
                <a:off x="2294" y="639"/>
                <a:ext cx="25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P1</a:t>
                </a:r>
              </a:p>
            </p:txBody>
          </p:sp>
          <p:sp>
            <p:nvSpPr>
              <p:cNvPr id="34910" name="Text Box 61">
                <a:extLst>
                  <a:ext uri="{FF2B5EF4-FFF2-40B4-BE49-F238E27FC236}">
                    <a16:creationId xmlns:a16="http://schemas.microsoft.com/office/drawing/2014/main" id="{FED4655B-0915-4938-A6B5-0ABD0887E33B}"/>
                  </a:ext>
                </a:extLst>
              </p:cNvPr>
              <p:cNvSpPr txBox="1">
                <a:spLocks noChangeArrowheads="1"/>
              </p:cNvSpPr>
              <p:nvPr/>
            </p:nvSpPr>
            <p:spPr bwMode="auto">
              <a:xfrm>
                <a:off x="2512" y="637"/>
                <a:ext cx="29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Lu</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34911" name="Text Box 62">
                <a:extLst>
                  <a:ext uri="{FF2B5EF4-FFF2-40B4-BE49-F238E27FC236}">
                    <a16:creationId xmlns:a16="http://schemas.microsoft.com/office/drawing/2014/main" id="{887BA2D9-8E75-4034-A901-1CAA537C5AA8}"/>
                  </a:ext>
                </a:extLst>
              </p:cNvPr>
              <p:cNvSpPr txBox="1">
                <a:spLocks noChangeArrowheads="1"/>
              </p:cNvSpPr>
              <p:nvPr/>
            </p:nvSpPr>
            <p:spPr bwMode="auto">
              <a:xfrm>
                <a:off x="2764" y="635"/>
                <a:ext cx="292"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Lu</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34912" name="Text Box 63">
                <a:extLst>
                  <a:ext uri="{FF2B5EF4-FFF2-40B4-BE49-F238E27FC236}">
                    <a16:creationId xmlns:a16="http://schemas.microsoft.com/office/drawing/2014/main" id="{F9AED009-E593-4E17-96BE-85509ACCE16F}"/>
                  </a:ext>
                </a:extLst>
              </p:cNvPr>
              <p:cNvSpPr txBox="1">
                <a:spLocks noChangeArrowheads="1"/>
              </p:cNvSpPr>
              <p:nvPr/>
            </p:nvSpPr>
            <p:spPr bwMode="auto">
              <a:xfrm>
                <a:off x="3033" y="635"/>
                <a:ext cx="19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a:t>
                </a:r>
              </a:p>
            </p:txBody>
          </p:sp>
          <p:sp>
            <p:nvSpPr>
              <p:cNvPr id="34913" name="Text Box 64">
                <a:extLst>
                  <a:ext uri="{FF2B5EF4-FFF2-40B4-BE49-F238E27FC236}">
                    <a16:creationId xmlns:a16="http://schemas.microsoft.com/office/drawing/2014/main" id="{2F08B8EB-1571-4945-9D8B-5C45DEAE520F}"/>
                  </a:ext>
                </a:extLst>
              </p:cNvPr>
              <p:cNvSpPr txBox="1">
                <a:spLocks noChangeArrowheads="1"/>
              </p:cNvSpPr>
              <p:nvPr/>
            </p:nvSpPr>
            <p:spPr bwMode="auto">
              <a:xfrm>
                <a:off x="3283" y="635"/>
                <a:ext cx="18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a:t>
                </a:r>
              </a:p>
            </p:txBody>
          </p:sp>
          <p:sp>
            <p:nvSpPr>
              <p:cNvPr id="34914" name="Text Box 65">
                <a:extLst>
                  <a:ext uri="{FF2B5EF4-FFF2-40B4-BE49-F238E27FC236}">
                    <a16:creationId xmlns:a16="http://schemas.microsoft.com/office/drawing/2014/main" id="{03F1442C-18DF-4766-9263-4E0F114A63DE}"/>
                  </a:ext>
                </a:extLst>
              </p:cNvPr>
              <p:cNvSpPr txBox="1">
                <a:spLocks noChangeArrowheads="1"/>
              </p:cNvSpPr>
              <p:nvPr/>
            </p:nvSpPr>
            <p:spPr bwMode="auto">
              <a:xfrm>
                <a:off x="3472" y="637"/>
                <a:ext cx="302"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Kp</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34915" name="Text Box 66">
                <a:extLst>
                  <a:ext uri="{FF2B5EF4-FFF2-40B4-BE49-F238E27FC236}">
                    <a16:creationId xmlns:a16="http://schemas.microsoft.com/office/drawing/2014/main" id="{4D19DFEE-62B7-4BD9-AF57-74B656BB3D3F}"/>
                  </a:ext>
                </a:extLst>
              </p:cNvPr>
              <p:cNvSpPr txBox="1">
                <a:spLocks noChangeArrowheads="1"/>
              </p:cNvSpPr>
              <p:nvPr/>
            </p:nvSpPr>
            <p:spPr bwMode="auto">
              <a:xfrm>
                <a:off x="3710" y="641"/>
                <a:ext cx="30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Kp</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34916" name="Text Box 67">
                <a:extLst>
                  <a:ext uri="{FF2B5EF4-FFF2-40B4-BE49-F238E27FC236}">
                    <a16:creationId xmlns:a16="http://schemas.microsoft.com/office/drawing/2014/main" id="{E334A69F-37B7-4D64-809D-E0BAF8AF7DD8}"/>
                  </a:ext>
                </a:extLst>
              </p:cNvPr>
              <p:cNvSpPr txBox="1">
                <a:spLocks noChangeArrowheads="1"/>
              </p:cNvSpPr>
              <p:nvPr/>
            </p:nvSpPr>
            <p:spPr bwMode="auto">
              <a:xfrm>
                <a:off x="3953" y="639"/>
                <a:ext cx="28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dirty="0">
                    <a:latin typeface="Verdana" panose="020B0604030504040204" pitchFamily="34" charset="0"/>
                    <a:ea typeface="Verdana" panose="020B0604030504040204" pitchFamily="34" charset="0"/>
                  </a:rPr>
                  <a:t>Le</a:t>
                </a:r>
                <a:r>
                  <a:rPr lang="en-GB" altLang="en-US" sz="1200" b="1" baseline="30000" dirty="0">
                    <a:latin typeface="Verdana" panose="020B0604030504040204" pitchFamily="34" charset="0"/>
                    <a:ea typeface="Verdana" panose="020B0604030504040204" pitchFamily="34" charset="0"/>
                  </a:rPr>
                  <a:t>a</a:t>
                </a:r>
                <a:endParaRPr lang="en-GB" altLang="en-US" sz="1200" b="1" dirty="0">
                  <a:latin typeface="Verdana" panose="020B0604030504040204" pitchFamily="34" charset="0"/>
                  <a:ea typeface="Verdana" panose="020B0604030504040204" pitchFamily="34" charset="0"/>
                </a:endParaRPr>
              </a:p>
            </p:txBody>
          </p:sp>
          <p:sp>
            <p:nvSpPr>
              <p:cNvPr id="34917" name="Text Box 68">
                <a:extLst>
                  <a:ext uri="{FF2B5EF4-FFF2-40B4-BE49-F238E27FC236}">
                    <a16:creationId xmlns:a16="http://schemas.microsoft.com/office/drawing/2014/main" id="{F2C0D249-81C6-4DC3-AE69-8251C96B8AC9}"/>
                  </a:ext>
                </a:extLst>
              </p:cNvPr>
              <p:cNvSpPr txBox="1">
                <a:spLocks noChangeArrowheads="1"/>
              </p:cNvSpPr>
              <p:nvPr/>
            </p:nvSpPr>
            <p:spPr bwMode="auto">
              <a:xfrm>
                <a:off x="4190" y="641"/>
                <a:ext cx="28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dirty="0" err="1">
                    <a:latin typeface="Verdana" panose="020B0604030504040204" pitchFamily="34" charset="0"/>
                    <a:ea typeface="Verdana" panose="020B0604030504040204" pitchFamily="34" charset="0"/>
                  </a:rPr>
                  <a:t>Le</a:t>
                </a:r>
                <a:r>
                  <a:rPr lang="en-GB" altLang="en-US" sz="1200" b="1" baseline="30000" dirty="0" err="1">
                    <a:latin typeface="Verdana" panose="020B0604030504040204" pitchFamily="34" charset="0"/>
                    <a:ea typeface="Verdana" panose="020B0604030504040204" pitchFamily="34" charset="0"/>
                  </a:rPr>
                  <a:t>b</a:t>
                </a:r>
                <a:endParaRPr lang="en-GB" altLang="en-US" sz="1200" b="1" dirty="0">
                  <a:latin typeface="Verdana" panose="020B0604030504040204" pitchFamily="34" charset="0"/>
                  <a:ea typeface="Verdana" panose="020B0604030504040204" pitchFamily="34" charset="0"/>
                </a:endParaRPr>
              </a:p>
            </p:txBody>
          </p:sp>
          <p:sp>
            <p:nvSpPr>
              <p:cNvPr id="34918" name="Text Box 69">
                <a:extLst>
                  <a:ext uri="{FF2B5EF4-FFF2-40B4-BE49-F238E27FC236}">
                    <a16:creationId xmlns:a16="http://schemas.microsoft.com/office/drawing/2014/main" id="{A1B34128-CC6E-47CB-ADB6-987563C0FAA4}"/>
                  </a:ext>
                </a:extLst>
              </p:cNvPr>
              <p:cNvSpPr txBox="1">
                <a:spLocks noChangeArrowheads="1"/>
              </p:cNvSpPr>
              <p:nvPr/>
            </p:nvSpPr>
            <p:spPr bwMode="auto">
              <a:xfrm>
                <a:off x="4923" y="635"/>
                <a:ext cx="27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Jk</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34919" name="Text Box 70">
                <a:extLst>
                  <a:ext uri="{FF2B5EF4-FFF2-40B4-BE49-F238E27FC236}">
                    <a16:creationId xmlns:a16="http://schemas.microsoft.com/office/drawing/2014/main" id="{10716B93-4029-4BFA-BC49-D062A83313B8}"/>
                  </a:ext>
                </a:extLst>
              </p:cNvPr>
              <p:cNvSpPr txBox="1">
                <a:spLocks noChangeArrowheads="1"/>
              </p:cNvSpPr>
              <p:nvPr/>
            </p:nvSpPr>
            <p:spPr bwMode="auto">
              <a:xfrm>
                <a:off x="5149" y="641"/>
                <a:ext cx="28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Jk</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34920" name="Text Box 71">
                <a:extLst>
                  <a:ext uri="{FF2B5EF4-FFF2-40B4-BE49-F238E27FC236}">
                    <a16:creationId xmlns:a16="http://schemas.microsoft.com/office/drawing/2014/main" id="{0A2F5C39-F185-4084-AB40-D13CC8157118}"/>
                  </a:ext>
                </a:extLst>
              </p:cNvPr>
              <p:cNvSpPr txBox="1">
                <a:spLocks noChangeArrowheads="1"/>
              </p:cNvSpPr>
              <p:nvPr/>
            </p:nvSpPr>
            <p:spPr bwMode="auto">
              <a:xfrm>
                <a:off x="5380" y="633"/>
                <a:ext cx="31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Pap</a:t>
                </a:r>
              </a:p>
            </p:txBody>
          </p:sp>
          <p:sp>
            <p:nvSpPr>
              <p:cNvPr id="34921" name="Text Box 72">
                <a:extLst>
                  <a:ext uri="{FF2B5EF4-FFF2-40B4-BE49-F238E27FC236}">
                    <a16:creationId xmlns:a16="http://schemas.microsoft.com/office/drawing/2014/main" id="{B5FE05A5-C7E2-491E-A5F7-EFE6B06CC3C8}"/>
                  </a:ext>
                </a:extLst>
              </p:cNvPr>
              <p:cNvSpPr txBox="1">
                <a:spLocks noChangeArrowheads="1"/>
              </p:cNvSpPr>
              <p:nvPr/>
            </p:nvSpPr>
            <p:spPr bwMode="auto">
              <a:xfrm>
                <a:off x="5634" y="637"/>
                <a:ext cx="31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IAT</a:t>
                </a:r>
              </a:p>
            </p:txBody>
          </p:sp>
          <p:sp>
            <p:nvSpPr>
              <p:cNvPr id="34922" name="Text Box 73">
                <a:extLst>
                  <a:ext uri="{FF2B5EF4-FFF2-40B4-BE49-F238E27FC236}">
                    <a16:creationId xmlns:a16="http://schemas.microsoft.com/office/drawing/2014/main" id="{2B1B3329-EDE8-4A52-8F91-3F7BC494B003}"/>
                  </a:ext>
                </a:extLst>
              </p:cNvPr>
              <p:cNvSpPr txBox="1">
                <a:spLocks noChangeArrowheads="1"/>
              </p:cNvSpPr>
              <p:nvPr/>
            </p:nvSpPr>
            <p:spPr bwMode="auto">
              <a:xfrm>
                <a:off x="874" y="873"/>
                <a:ext cx="42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baseline="30000">
                    <a:latin typeface="Verdana" panose="020B0604030504040204" pitchFamily="34" charset="0"/>
                    <a:ea typeface="Verdana" panose="020B0604030504040204" pitchFamily="34" charset="0"/>
                  </a:rPr>
                  <a:t>w</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34923" name="Text Box 74">
                <a:extLst>
                  <a:ext uri="{FF2B5EF4-FFF2-40B4-BE49-F238E27FC236}">
                    <a16:creationId xmlns:a16="http://schemas.microsoft.com/office/drawing/2014/main" id="{E3758515-D087-466D-A235-DF633C64E55C}"/>
                  </a:ext>
                </a:extLst>
              </p:cNvPr>
              <p:cNvSpPr txBox="1">
                <a:spLocks noChangeArrowheads="1"/>
              </p:cNvSpPr>
              <p:nvPr/>
            </p:nvSpPr>
            <p:spPr bwMode="auto">
              <a:xfrm>
                <a:off x="896" y="1355"/>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endParaRPr lang="en-GB" altLang="en-US" sz="1200" b="1">
                  <a:latin typeface="Verdana" panose="020B0604030504040204" pitchFamily="34" charset="0"/>
                  <a:ea typeface="Verdana" panose="020B0604030504040204" pitchFamily="34" charset="0"/>
                </a:endParaRPr>
              </a:p>
            </p:txBody>
          </p:sp>
          <p:sp>
            <p:nvSpPr>
              <p:cNvPr id="34924" name="Text Box 75">
                <a:extLst>
                  <a:ext uri="{FF2B5EF4-FFF2-40B4-BE49-F238E27FC236}">
                    <a16:creationId xmlns:a16="http://schemas.microsoft.com/office/drawing/2014/main" id="{A6477F48-82CE-4653-8744-B1D40AD01E4A}"/>
                  </a:ext>
                </a:extLst>
              </p:cNvPr>
              <p:cNvSpPr txBox="1">
                <a:spLocks noChangeArrowheads="1"/>
              </p:cNvSpPr>
              <p:nvPr/>
            </p:nvSpPr>
            <p:spPr bwMode="auto">
              <a:xfrm>
                <a:off x="891" y="1113"/>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34925" name="Text Box 76">
                <a:extLst>
                  <a:ext uri="{FF2B5EF4-FFF2-40B4-BE49-F238E27FC236}">
                    <a16:creationId xmlns:a16="http://schemas.microsoft.com/office/drawing/2014/main" id="{4326D47D-8563-42B4-892E-31B77081D440}"/>
                  </a:ext>
                </a:extLst>
              </p:cNvPr>
              <p:cNvSpPr txBox="1">
                <a:spLocks noChangeArrowheads="1"/>
              </p:cNvSpPr>
              <p:nvPr/>
            </p:nvSpPr>
            <p:spPr bwMode="auto">
              <a:xfrm>
                <a:off x="944" y="1596"/>
                <a:ext cx="24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26" name="Text Box 77">
                <a:extLst>
                  <a:ext uri="{FF2B5EF4-FFF2-40B4-BE49-F238E27FC236}">
                    <a16:creationId xmlns:a16="http://schemas.microsoft.com/office/drawing/2014/main" id="{D63F1528-C214-4285-8D1E-069ABE187E02}"/>
                  </a:ext>
                </a:extLst>
              </p:cNvPr>
              <p:cNvSpPr txBox="1">
                <a:spLocks noChangeArrowheads="1"/>
              </p:cNvSpPr>
              <p:nvPr/>
            </p:nvSpPr>
            <p:spPr bwMode="auto">
              <a:xfrm>
                <a:off x="926" y="1837"/>
                <a:ext cx="27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27" name="Text Box 78">
                <a:extLst>
                  <a:ext uri="{FF2B5EF4-FFF2-40B4-BE49-F238E27FC236}">
                    <a16:creationId xmlns:a16="http://schemas.microsoft.com/office/drawing/2014/main" id="{60C1B5DE-3C29-4BE5-ABC2-37502FA0AB90}"/>
                  </a:ext>
                </a:extLst>
              </p:cNvPr>
              <p:cNvSpPr txBox="1">
                <a:spLocks noChangeArrowheads="1"/>
              </p:cNvSpPr>
              <p:nvPr/>
            </p:nvSpPr>
            <p:spPr bwMode="auto">
              <a:xfrm>
                <a:off x="959" y="2077"/>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28" name="Text Box 79">
                <a:extLst>
                  <a:ext uri="{FF2B5EF4-FFF2-40B4-BE49-F238E27FC236}">
                    <a16:creationId xmlns:a16="http://schemas.microsoft.com/office/drawing/2014/main" id="{1F59F6C4-2591-42B6-A303-3B3750BF8C71}"/>
                  </a:ext>
                </a:extLst>
              </p:cNvPr>
              <p:cNvSpPr txBox="1">
                <a:spLocks noChangeArrowheads="1"/>
              </p:cNvSpPr>
              <p:nvPr/>
            </p:nvSpPr>
            <p:spPr bwMode="auto">
              <a:xfrm>
                <a:off x="951" y="2316"/>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29" name="Text Box 80">
                <a:extLst>
                  <a:ext uri="{FF2B5EF4-FFF2-40B4-BE49-F238E27FC236}">
                    <a16:creationId xmlns:a16="http://schemas.microsoft.com/office/drawing/2014/main" id="{12C051FD-B6B9-4516-A5C6-0F4854876BE5}"/>
                  </a:ext>
                </a:extLst>
              </p:cNvPr>
              <p:cNvSpPr txBox="1">
                <a:spLocks noChangeArrowheads="1"/>
              </p:cNvSpPr>
              <p:nvPr/>
            </p:nvSpPr>
            <p:spPr bwMode="auto">
              <a:xfrm>
                <a:off x="962" y="2553"/>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30" name="Text Box 81">
                <a:extLst>
                  <a:ext uri="{FF2B5EF4-FFF2-40B4-BE49-F238E27FC236}">
                    <a16:creationId xmlns:a16="http://schemas.microsoft.com/office/drawing/2014/main" id="{7A4ADFC0-81BB-49DE-82B8-A06424414812}"/>
                  </a:ext>
                </a:extLst>
              </p:cNvPr>
              <p:cNvSpPr txBox="1">
                <a:spLocks noChangeArrowheads="1"/>
              </p:cNvSpPr>
              <p:nvPr/>
            </p:nvSpPr>
            <p:spPr bwMode="auto">
              <a:xfrm>
                <a:off x="959" y="2792"/>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31" name="Text Box 82">
                <a:extLst>
                  <a:ext uri="{FF2B5EF4-FFF2-40B4-BE49-F238E27FC236}">
                    <a16:creationId xmlns:a16="http://schemas.microsoft.com/office/drawing/2014/main" id="{A384C62F-A301-4A00-8E24-9C91547FBD9E}"/>
                  </a:ext>
                </a:extLst>
              </p:cNvPr>
              <p:cNvSpPr txBox="1">
                <a:spLocks noChangeArrowheads="1"/>
              </p:cNvSpPr>
              <p:nvPr/>
            </p:nvSpPr>
            <p:spPr bwMode="auto">
              <a:xfrm>
                <a:off x="951" y="3048"/>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34932" name="Text Box 83">
                <a:extLst>
                  <a:ext uri="{FF2B5EF4-FFF2-40B4-BE49-F238E27FC236}">
                    <a16:creationId xmlns:a16="http://schemas.microsoft.com/office/drawing/2014/main" id="{F3AD5A20-6B19-49B4-9145-3CEF9116E168}"/>
                  </a:ext>
                </a:extLst>
              </p:cNvPr>
              <p:cNvSpPr txBox="1">
                <a:spLocks noChangeArrowheads="1"/>
              </p:cNvSpPr>
              <p:nvPr/>
            </p:nvSpPr>
            <p:spPr bwMode="auto">
              <a:xfrm>
                <a:off x="893" y="3280"/>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34933" name="Rectangle 84">
                <a:extLst>
                  <a:ext uri="{FF2B5EF4-FFF2-40B4-BE49-F238E27FC236}">
                    <a16:creationId xmlns:a16="http://schemas.microsoft.com/office/drawing/2014/main" id="{E49A86EE-3AF2-46CC-A22F-4A70082C7141}"/>
                  </a:ext>
                </a:extLst>
              </p:cNvPr>
              <p:cNvSpPr>
                <a:spLocks noChangeArrowheads="1"/>
              </p:cNvSpPr>
              <p:nvPr/>
            </p:nvSpPr>
            <p:spPr bwMode="auto">
              <a:xfrm>
                <a:off x="1328" y="600"/>
                <a:ext cx="960" cy="3120"/>
              </a:xfrm>
              <a:prstGeom prst="rect">
                <a:avLst/>
              </a:prstGeom>
              <a:solidFill>
                <a:srgbClr val="EAEAEA">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34934" name="Text Box 85">
                <a:extLst>
                  <a:ext uri="{FF2B5EF4-FFF2-40B4-BE49-F238E27FC236}">
                    <a16:creationId xmlns:a16="http://schemas.microsoft.com/office/drawing/2014/main" id="{7F625E4C-6DC6-4AB3-8438-6E9713E2C828}"/>
                  </a:ext>
                </a:extLst>
              </p:cNvPr>
              <p:cNvSpPr txBox="1">
                <a:spLocks noChangeArrowheads="1"/>
              </p:cNvSpPr>
              <p:nvPr/>
            </p:nvSpPr>
            <p:spPr bwMode="auto">
              <a:xfrm>
                <a:off x="891" y="3521"/>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endParaRPr lang="en-GB" altLang="en-US" sz="1200" b="1">
                  <a:latin typeface="Verdana" panose="020B0604030504040204" pitchFamily="34" charset="0"/>
                  <a:ea typeface="Verdana" panose="020B0604030504040204" pitchFamily="34" charset="0"/>
                </a:endParaRPr>
              </a:p>
            </p:txBody>
          </p:sp>
          <p:grpSp>
            <p:nvGrpSpPr>
              <p:cNvPr id="34935" name="Group 86">
                <a:extLst>
                  <a:ext uri="{FF2B5EF4-FFF2-40B4-BE49-F238E27FC236}">
                    <a16:creationId xmlns:a16="http://schemas.microsoft.com/office/drawing/2014/main" id="{0C5EEFC5-6363-4562-AAED-A8617F00B973}"/>
                  </a:ext>
                </a:extLst>
              </p:cNvPr>
              <p:cNvGrpSpPr>
                <a:grpSpLocks/>
              </p:cNvGrpSpPr>
              <p:nvPr/>
            </p:nvGrpSpPr>
            <p:grpSpPr bwMode="auto">
              <a:xfrm>
                <a:off x="320" y="600"/>
                <a:ext cx="6240" cy="3120"/>
                <a:chOff x="336" y="432"/>
                <a:chExt cx="6240" cy="3120"/>
              </a:xfrm>
            </p:grpSpPr>
            <p:sp>
              <p:nvSpPr>
                <p:cNvPr id="35171" name="Line 87">
                  <a:extLst>
                    <a:ext uri="{FF2B5EF4-FFF2-40B4-BE49-F238E27FC236}">
                      <a16:creationId xmlns:a16="http://schemas.microsoft.com/office/drawing/2014/main" id="{8CAC7707-6F40-41D5-992E-58596F1C167D}"/>
                    </a:ext>
                  </a:extLst>
                </p:cNvPr>
                <p:cNvSpPr>
                  <a:spLocks noChangeShapeType="1"/>
                </p:cNvSpPr>
                <p:nvPr/>
              </p:nvSpPr>
              <p:spPr bwMode="auto">
                <a:xfrm>
                  <a:off x="336" y="43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2" name="Line 88">
                  <a:extLst>
                    <a:ext uri="{FF2B5EF4-FFF2-40B4-BE49-F238E27FC236}">
                      <a16:creationId xmlns:a16="http://schemas.microsoft.com/office/drawing/2014/main" id="{6F7B5A95-6234-42D6-9F20-9EB606AC3917}"/>
                    </a:ext>
                  </a:extLst>
                </p:cNvPr>
                <p:cNvSpPr>
                  <a:spLocks noChangeShapeType="1"/>
                </p:cNvSpPr>
                <p:nvPr/>
              </p:nvSpPr>
              <p:spPr bwMode="auto">
                <a:xfrm flipH="1">
                  <a:off x="336" y="355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3" name="Line 89">
                  <a:extLst>
                    <a:ext uri="{FF2B5EF4-FFF2-40B4-BE49-F238E27FC236}">
                      <a16:creationId xmlns:a16="http://schemas.microsoft.com/office/drawing/2014/main" id="{B60E1352-5ED3-44B5-9658-B1AA0E07A5A1}"/>
                    </a:ext>
                  </a:extLst>
                </p:cNvPr>
                <p:cNvSpPr>
                  <a:spLocks noChangeShapeType="1"/>
                </p:cNvSpPr>
                <p:nvPr/>
              </p:nvSpPr>
              <p:spPr bwMode="auto">
                <a:xfrm>
                  <a:off x="336" y="432"/>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4" name="Line 90">
                  <a:extLst>
                    <a:ext uri="{FF2B5EF4-FFF2-40B4-BE49-F238E27FC236}">
                      <a16:creationId xmlns:a16="http://schemas.microsoft.com/office/drawing/2014/main" id="{35F0DF1E-DC74-4119-921D-97971EF0A627}"/>
                    </a:ext>
                  </a:extLst>
                </p:cNvPr>
                <p:cNvSpPr>
                  <a:spLocks noChangeShapeType="1"/>
                </p:cNvSpPr>
                <p:nvPr/>
              </p:nvSpPr>
              <p:spPr bwMode="auto">
                <a:xfrm>
                  <a:off x="5904" y="432"/>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5" name="Line 91">
                  <a:extLst>
                    <a:ext uri="{FF2B5EF4-FFF2-40B4-BE49-F238E27FC236}">
                      <a16:creationId xmlns:a16="http://schemas.microsoft.com/office/drawing/2014/main" id="{03A7BDB2-D9E4-41E1-8E52-FECB2840520B}"/>
                    </a:ext>
                  </a:extLst>
                </p:cNvPr>
                <p:cNvSpPr>
                  <a:spLocks noChangeShapeType="1"/>
                </p:cNvSpPr>
                <p:nvPr/>
              </p:nvSpPr>
              <p:spPr bwMode="auto">
                <a:xfrm>
                  <a:off x="336" y="67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6" name="Line 92">
                  <a:extLst>
                    <a:ext uri="{FF2B5EF4-FFF2-40B4-BE49-F238E27FC236}">
                      <a16:creationId xmlns:a16="http://schemas.microsoft.com/office/drawing/2014/main" id="{89AC6971-EF7B-4BBF-A7EE-8BEF3E1EC0DB}"/>
                    </a:ext>
                  </a:extLst>
                </p:cNvPr>
                <p:cNvSpPr>
                  <a:spLocks noChangeShapeType="1"/>
                </p:cNvSpPr>
                <p:nvPr/>
              </p:nvSpPr>
              <p:spPr bwMode="auto">
                <a:xfrm>
                  <a:off x="336" y="91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7" name="Line 93">
                  <a:extLst>
                    <a:ext uri="{FF2B5EF4-FFF2-40B4-BE49-F238E27FC236}">
                      <a16:creationId xmlns:a16="http://schemas.microsoft.com/office/drawing/2014/main" id="{A0441B2E-8EB9-434A-B7B7-0C55FD201AD4}"/>
                    </a:ext>
                  </a:extLst>
                </p:cNvPr>
                <p:cNvSpPr>
                  <a:spLocks noChangeShapeType="1"/>
                </p:cNvSpPr>
                <p:nvPr/>
              </p:nvSpPr>
              <p:spPr bwMode="auto">
                <a:xfrm>
                  <a:off x="336" y="115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8" name="Line 94">
                  <a:extLst>
                    <a:ext uri="{FF2B5EF4-FFF2-40B4-BE49-F238E27FC236}">
                      <a16:creationId xmlns:a16="http://schemas.microsoft.com/office/drawing/2014/main" id="{D921CBB9-0188-4A92-8240-6E0F91FC9D25}"/>
                    </a:ext>
                  </a:extLst>
                </p:cNvPr>
                <p:cNvSpPr>
                  <a:spLocks noChangeShapeType="1"/>
                </p:cNvSpPr>
                <p:nvPr/>
              </p:nvSpPr>
              <p:spPr bwMode="auto">
                <a:xfrm>
                  <a:off x="336" y="139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79" name="Line 95">
                  <a:extLst>
                    <a:ext uri="{FF2B5EF4-FFF2-40B4-BE49-F238E27FC236}">
                      <a16:creationId xmlns:a16="http://schemas.microsoft.com/office/drawing/2014/main" id="{BC81EE00-938A-43F7-B237-EDC1A23E8ED2}"/>
                    </a:ext>
                  </a:extLst>
                </p:cNvPr>
                <p:cNvSpPr>
                  <a:spLocks noChangeShapeType="1"/>
                </p:cNvSpPr>
                <p:nvPr/>
              </p:nvSpPr>
              <p:spPr bwMode="auto">
                <a:xfrm>
                  <a:off x="336" y="163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0" name="Line 96">
                  <a:extLst>
                    <a:ext uri="{FF2B5EF4-FFF2-40B4-BE49-F238E27FC236}">
                      <a16:creationId xmlns:a16="http://schemas.microsoft.com/office/drawing/2014/main" id="{677A0FE3-1109-4714-9A02-37F070313049}"/>
                    </a:ext>
                  </a:extLst>
                </p:cNvPr>
                <p:cNvSpPr>
                  <a:spLocks noChangeShapeType="1"/>
                </p:cNvSpPr>
                <p:nvPr/>
              </p:nvSpPr>
              <p:spPr bwMode="auto">
                <a:xfrm>
                  <a:off x="336" y="187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1" name="Line 97">
                  <a:extLst>
                    <a:ext uri="{FF2B5EF4-FFF2-40B4-BE49-F238E27FC236}">
                      <a16:creationId xmlns:a16="http://schemas.microsoft.com/office/drawing/2014/main" id="{19E10D80-C664-41D0-A1B9-A60765A85DB3}"/>
                    </a:ext>
                  </a:extLst>
                </p:cNvPr>
                <p:cNvSpPr>
                  <a:spLocks noChangeShapeType="1"/>
                </p:cNvSpPr>
                <p:nvPr/>
              </p:nvSpPr>
              <p:spPr bwMode="auto">
                <a:xfrm>
                  <a:off x="336" y="211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2" name="Line 98">
                  <a:extLst>
                    <a:ext uri="{FF2B5EF4-FFF2-40B4-BE49-F238E27FC236}">
                      <a16:creationId xmlns:a16="http://schemas.microsoft.com/office/drawing/2014/main" id="{A1D3E224-CD45-42CB-BCD2-F1BAD83924DB}"/>
                    </a:ext>
                  </a:extLst>
                </p:cNvPr>
                <p:cNvSpPr>
                  <a:spLocks noChangeShapeType="1"/>
                </p:cNvSpPr>
                <p:nvPr/>
              </p:nvSpPr>
              <p:spPr bwMode="auto">
                <a:xfrm>
                  <a:off x="336" y="235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3" name="Line 99">
                  <a:extLst>
                    <a:ext uri="{FF2B5EF4-FFF2-40B4-BE49-F238E27FC236}">
                      <a16:creationId xmlns:a16="http://schemas.microsoft.com/office/drawing/2014/main" id="{9DDB9BBC-6502-451F-8611-3D0F2FB8D9A1}"/>
                    </a:ext>
                  </a:extLst>
                </p:cNvPr>
                <p:cNvSpPr>
                  <a:spLocks noChangeShapeType="1"/>
                </p:cNvSpPr>
                <p:nvPr/>
              </p:nvSpPr>
              <p:spPr bwMode="auto">
                <a:xfrm>
                  <a:off x="336" y="259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4" name="Line 100">
                  <a:extLst>
                    <a:ext uri="{FF2B5EF4-FFF2-40B4-BE49-F238E27FC236}">
                      <a16:creationId xmlns:a16="http://schemas.microsoft.com/office/drawing/2014/main" id="{5CF7C35E-95E6-4090-B74A-F0BD4081023E}"/>
                    </a:ext>
                  </a:extLst>
                </p:cNvPr>
                <p:cNvSpPr>
                  <a:spLocks noChangeShapeType="1"/>
                </p:cNvSpPr>
                <p:nvPr/>
              </p:nvSpPr>
              <p:spPr bwMode="auto">
                <a:xfrm>
                  <a:off x="336" y="283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5" name="Line 101">
                  <a:extLst>
                    <a:ext uri="{FF2B5EF4-FFF2-40B4-BE49-F238E27FC236}">
                      <a16:creationId xmlns:a16="http://schemas.microsoft.com/office/drawing/2014/main" id="{A91DD904-BB65-4E20-A962-ADF8325764F6}"/>
                    </a:ext>
                  </a:extLst>
                </p:cNvPr>
                <p:cNvSpPr>
                  <a:spLocks noChangeShapeType="1"/>
                </p:cNvSpPr>
                <p:nvPr/>
              </p:nvSpPr>
              <p:spPr bwMode="auto">
                <a:xfrm>
                  <a:off x="336" y="307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35186" name="Line 102">
                  <a:extLst>
                    <a:ext uri="{FF2B5EF4-FFF2-40B4-BE49-F238E27FC236}">
                      <a16:creationId xmlns:a16="http://schemas.microsoft.com/office/drawing/2014/main" id="{94ED3226-0D57-409E-B7DE-7EC75C738747}"/>
                    </a:ext>
                  </a:extLst>
                </p:cNvPr>
                <p:cNvSpPr>
                  <a:spLocks noChangeShapeType="1"/>
                </p:cNvSpPr>
                <p:nvPr/>
              </p:nvSpPr>
              <p:spPr bwMode="auto">
                <a:xfrm>
                  <a:off x="336" y="3312"/>
                  <a:ext cx="624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grpSp>
          <p:sp>
            <p:nvSpPr>
              <p:cNvPr id="34936" name="Text Box 103">
                <a:extLst>
                  <a:ext uri="{FF2B5EF4-FFF2-40B4-BE49-F238E27FC236}">
                    <a16:creationId xmlns:a16="http://schemas.microsoft.com/office/drawing/2014/main" id="{FE3B56E3-4A22-4C0D-B5DD-01F3B10450BA}"/>
                  </a:ext>
                </a:extLst>
              </p:cNvPr>
              <p:cNvSpPr txBox="1">
                <a:spLocks noChangeArrowheads="1"/>
              </p:cNvSpPr>
              <p:nvPr/>
            </p:nvSpPr>
            <p:spPr bwMode="auto">
              <a:xfrm>
                <a:off x="1352" y="641"/>
                <a:ext cx="20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M</a:t>
                </a:r>
              </a:p>
            </p:txBody>
          </p:sp>
          <p:sp>
            <p:nvSpPr>
              <p:cNvPr id="34937" name="Text Box 104">
                <a:extLst>
                  <a:ext uri="{FF2B5EF4-FFF2-40B4-BE49-F238E27FC236}">
                    <a16:creationId xmlns:a16="http://schemas.microsoft.com/office/drawing/2014/main" id="{1E9A23D7-4C8D-4E50-AEAA-5144103AEF7D}"/>
                  </a:ext>
                </a:extLst>
              </p:cNvPr>
              <p:cNvSpPr txBox="1">
                <a:spLocks noChangeArrowheads="1"/>
              </p:cNvSpPr>
              <p:nvPr/>
            </p:nvSpPr>
            <p:spPr bwMode="auto">
              <a:xfrm>
                <a:off x="1596" y="643"/>
                <a:ext cx="19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N</a:t>
                </a:r>
              </a:p>
            </p:txBody>
          </p:sp>
          <p:sp>
            <p:nvSpPr>
              <p:cNvPr id="34938" name="Text Box 105">
                <a:extLst>
                  <a:ext uri="{FF2B5EF4-FFF2-40B4-BE49-F238E27FC236}">
                    <a16:creationId xmlns:a16="http://schemas.microsoft.com/office/drawing/2014/main" id="{54334FC8-59AF-4C5E-A78B-B78C83618B82}"/>
                  </a:ext>
                </a:extLst>
              </p:cNvPr>
              <p:cNvSpPr txBox="1">
                <a:spLocks noChangeArrowheads="1"/>
              </p:cNvSpPr>
              <p:nvPr/>
            </p:nvSpPr>
            <p:spPr bwMode="auto">
              <a:xfrm>
                <a:off x="1838" y="64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S</a:t>
                </a:r>
              </a:p>
            </p:txBody>
          </p:sp>
          <p:sp>
            <p:nvSpPr>
              <p:cNvPr id="34939" name="Text Box 106">
                <a:extLst>
                  <a:ext uri="{FF2B5EF4-FFF2-40B4-BE49-F238E27FC236}">
                    <a16:creationId xmlns:a16="http://schemas.microsoft.com/office/drawing/2014/main" id="{6170A920-2EDE-4CD7-987A-00BDD07899D0}"/>
                  </a:ext>
                </a:extLst>
              </p:cNvPr>
              <p:cNvSpPr txBox="1">
                <a:spLocks noChangeArrowheads="1"/>
              </p:cNvSpPr>
              <p:nvPr/>
            </p:nvSpPr>
            <p:spPr bwMode="auto">
              <a:xfrm>
                <a:off x="2080" y="639"/>
                <a:ext cx="17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s</a:t>
                </a:r>
              </a:p>
            </p:txBody>
          </p:sp>
          <p:sp>
            <p:nvSpPr>
              <p:cNvPr id="34940" name="Rectangle 107">
                <a:extLst>
                  <a:ext uri="{FF2B5EF4-FFF2-40B4-BE49-F238E27FC236}">
                    <a16:creationId xmlns:a16="http://schemas.microsoft.com/office/drawing/2014/main" id="{8951F86D-6F4F-43D8-8434-EB8CBB959866}"/>
                  </a:ext>
                </a:extLst>
              </p:cNvPr>
              <p:cNvSpPr>
                <a:spLocks noChangeArrowheads="1"/>
              </p:cNvSpPr>
              <p:nvPr/>
            </p:nvSpPr>
            <p:spPr bwMode="auto">
              <a:xfrm>
                <a:off x="4448" y="600"/>
                <a:ext cx="480" cy="3120"/>
              </a:xfrm>
              <a:prstGeom prst="rect">
                <a:avLst/>
              </a:prstGeom>
              <a:solidFill>
                <a:srgbClr val="EAEAEA">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34941" name="Text Box 108">
                <a:extLst>
                  <a:ext uri="{FF2B5EF4-FFF2-40B4-BE49-F238E27FC236}">
                    <a16:creationId xmlns:a16="http://schemas.microsoft.com/office/drawing/2014/main" id="{3CF1F9F4-5912-4190-BEF3-B64555CEB55E}"/>
                  </a:ext>
                </a:extLst>
              </p:cNvPr>
              <p:cNvSpPr txBox="1">
                <a:spLocks noChangeArrowheads="1"/>
              </p:cNvSpPr>
              <p:nvPr/>
            </p:nvSpPr>
            <p:spPr bwMode="auto">
              <a:xfrm>
                <a:off x="4429" y="637"/>
                <a:ext cx="2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Fy</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34942" name="Text Box 109">
                <a:extLst>
                  <a:ext uri="{FF2B5EF4-FFF2-40B4-BE49-F238E27FC236}">
                    <a16:creationId xmlns:a16="http://schemas.microsoft.com/office/drawing/2014/main" id="{524B01F7-8FAB-4DE1-A767-7F9C89F9D624}"/>
                  </a:ext>
                </a:extLst>
              </p:cNvPr>
              <p:cNvSpPr txBox="1">
                <a:spLocks noChangeArrowheads="1"/>
              </p:cNvSpPr>
              <p:nvPr/>
            </p:nvSpPr>
            <p:spPr bwMode="auto">
              <a:xfrm>
                <a:off x="4678" y="635"/>
                <a:ext cx="287"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Fy</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34943" name="Text Box 110">
                <a:extLst>
                  <a:ext uri="{FF2B5EF4-FFF2-40B4-BE49-F238E27FC236}">
                    <a16:creationId xmlns:a16="http://schemas.microsoft.com/office/drawing/2014/main" id="{26350C8B-58D5-4942-902F-EB96345C68CD}"/>
                  </a:ext>
                </a:extLst>
              </p:cNvPr>
              <p:cNvSpPr txBox="1">
                <a:spLocks noChangeArrowheads="1"/>
              </p:cNvSpPr>
              <p:nvPr/>
            </p:nvSpPr>
            <p:spPr bwMode="auto">
              <a:xfrm>
                <a:off x="1375" y="87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44" name="Text Box 111">
                <a:extLst>
                  <a:ext uri="{FF2B5EF4-FFF2-40B4-BE49-F238E27FC236}">
                    <a16:creationId xmlns:a16="http://schemas.microsoft.com/office/drawing/2014/main" id="{05A53695-431C-489F-BFDB-3DE1C53E5BBC}"/>
                  </a:ext>
                </a:extLst>
              </p:cNvPr>
              <p:cNvSpPr txBox="1">
                <a:spLocks noChangeArrowheads="1"/>
              </p:cNvSpPr>
              <p:nvPr/>
            </p:nvSpPr>
            <p:spPr bwMode="auto">
              <a:xfrm>
                <a:off x="1364" y="11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45" name="Text Box 112">
                <a:extLst>
                  <a:ext uri="{FF2B5EF4-FFF2-40B4-BE49-F238E27FC236}">
                    <a16:creationId xmlns:a16="http://schemas.microsoft.com/office/drawing/2014/main" id="{B58DF7DE-29B3-4747-ACB7-B99FBE1E0608}"/>
                  </a:ext>
                </a:extLst>
              </p:cNvPr>
              <p:cNvSpPr txBox="1">
                <a:spLocks noChangeArrowheads="1"/>
              </p:cNvSpPr>
              <p:nvPr/>
            </p:nvSpPr>
            <p:spPr bwMode="auto">
              <a:xfrm>
                <a:off x="1364" y="135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46" name="Text Box 113">
                <a:extLst>
                  <a:ext uri="{FF2B5EF4-FFF2-40B4-BE49-F238E27FC236}">
                    <a16:creationId xmlns:a16="http://schemas.microsoft.com/office/drawing/2014/main" id="{4FFEDD35-BA99-4E82-B525-DA33D7266350}"/>
                  </a:ext>
                </a:extLst>
              </p:cNvPr>
              <p:cNvSpPr txBox="1">
                <a:spLocks noChangeArrowheads="1"/>
              </p:cNvSpPr>
              <p:nvPr/>
            </p:nvSpPr>
            <p:spPr bwMode="auto">
              <a:xfrm>
                <a:off x="1359"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47" name="Text Box 114">
                <a:extLst>
                  <a:ext uri="{FF2B5EF4-FFF2-40B4-BE49-F238E27FC236}">
                    <a16:creationId xmlns:a16="http://schemas.microsoft.com/office/drawing/2014/main" id="{B48FE7DC-7BC0-4E97-BA3A-2FC1B85D35CC}"/>
                  </a:ext>
                </a:extLst>
              </p:cNvPr>
              <p:cNvSpPr txBox="1">
                <a:spLocks noChangeArrowheads="1"/>
              </p:cNvSpPr>
              <p:nvPr/>
            </p:nvSpPr>
            <p:spPr bwMode="auto">
              <a:xfrm>
                <a:off x="1365" y="18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48" name="Text Box 115">
                <a:extLst>
                  <a:ext uri="{FF2B5EF4-FFF2-40B4-BE49-F238E27FC236}">
                    <a16:creationId xmlns:a16="http://schemas.microsoft.com/office/drawing/2014/main" id="{B9EBD544-20C3-4563-8655-5FDE0D6EEF5C}"/>
                  </a:ext>
                </a:extLst>
              </p:cNvPr>
              <p:cNvSpPr txBox="1">
                <a:spLocks noChangeArrowheads="1"/>
              </p:cNvSpPr>
              <p:nvPr/>
            </p:nvSpPr>
            <p:spPr bwMode="auto">
              <a:xfrm>
                <a:off x="1359"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49" name="Text Box 116">
                <a:extLst>
                  <a:ext uri="{FF2B5EF4-FFF2-40B4-BE49-F238E27FC236}">
                    <a16:creationId xmlns:a16="http://schemas.microsoft.com/office/drawing/2014/main" id="{0CAB9555-A00C-48B4-A0E0-45C05503B9D3}"/>
                  </a:ext>
                </a:extLst>
              </p:cNvPr>
              <p:cNvSpPr txBox="1">
                <a:spLocks noChangeArrowheads="1"/>
              </p:cNvSpPr>
              <p:nvPr/>
            </p:nvSpPr>
            <p:spPr bwMode="auto">
              <a:xfrm>
                <a:off x="1364"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0" name="Text Box 117">
                <a:extLst>
                  <a:ext uri="{FF2B5EF4-FFF2-40B4-BE49-F238E27FC236}">
                    <a16:creationId xmlns:a16="http://schemas.microsoft.com/office/drawing/2014/main" id="{18CB2B9F-F312-4FB4-853D-40EB02CF6B15}"/>
                  </a:ext>
                </a:extLst>
              </p:cNvPr>
              <p:cNvSpPr txBox="1">
                <a:spLocks noChangeArrowheads="1"/>
              </p:cNvSpPr>
              <p:nvPr/>
            </p:nvSpPr>
            <p:spPr bwMode="auto">
              <a:xfrm>
                <a:off x="1365"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1" name="Text Box 118">
                <a:extLst>
                  <a:ext uri="{FF2B5EF4-FFF2-40B4-BE49-F238E27FC236}">
                    <a16:creationId xmlns:a16="http://schemas.microsoft.com/office/drawing/2014/main" id="{165C8CB0-6CD1-4F7A-A27B-601FD9A12087}"/>
                  </a:ext>
                </a:extLst>
              </p:cNvPr>
              <p:cNvSpPr txBox="1">
                <a:spLocks noChangeArrowheads="1"/>
              </p:cNvSpPr>
              <p:nvPr/>
            </p:nvSpPr>
            <p:spPr bwMode="auto">
              <a:xfrm>
                <a:off x="1362" y="279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2" name="Text Box 119">
                <a:extLst>
                  <a:ext uri="{FF2B5EF4-FFF2-40B4-BE49-F238E27FC236}">
                    <a16:creationId xmlns:a16="http://schemas.microsoft.com/office/drawing/2014/main" id="{7E42DEB0-4641-4C7D-A667-DE3E03F678AA}"/>
                  </a:ext>
                </a:extLst>
              </p:cNvPr>
              <p:cNvSpPr txBox="1">
                <a:spLocks noChangeArrowheads="1"/>
              </p:cNvSpPr>
              <p:nvPr/>
            </p:nvSpPr>
            <p:spPr bwMode="auto">
              <a:xfrm>
                <a:off x="1363" y="303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53" name="Text Box 120">
                <a:extLst>
                  <a:ext uri="{FF2B5EF4-FFF2-40B4-BE49-F238E27FC236}">
                    <a16:creationId xmlns:a16="http://schemas.microsoft.com/office/drawing/2014/main" id="{1940EAFE-282A-4E02-B956-023B68230905}"/>
                  </a:ext>
                </a:extLst>
              </p:cNvPr>
              <p:cNvSpPr txBox="1">
                <a:spLocks noChangeArrowheads="1"/>
              </p:cNvSpPr>
              <p:nvPr/>
            </p:nvSpPr>
            <p:spPr bwMode="auto">
              <a:xfrm>
                <a:off x="1362"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4" name="Text Box 121">
                <a:extLst>
                  <a:ext uri="{FF2B5EF4-FFF2-40B4-BE49-F238E27FC236}">
                    <a16:creationId xmlns:a16="http://schemas.microsoft.com/office/drawing/2014/main" id="{A96B8E08-3C2C-48F1-8711-58B84849705E}"/>
                  </a:ext>
                </a:extLst>
              </p:cNvPr>
              <p:cNvSpPr txBox="1">
                <a:spLocks noChangeArrowheads="1"/>
              </p:cNvSpPr>
              <p:nvPr/>
            </p:nvSpPr>
            <p:spPr bwMode="auto">
              <a:xfrm>
                <a:off x="1365"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5" name="Text Box 122">
                <a:extLst>
                  <a:ext uri="{FF2B5EF4-FFF2-40B4-BE49-F238E27FC236}">
                    <a16:creationId xmlns:a16="http://schemas.microsoft.com/office/drawing/2014/main" id="{E6731AC3-B3F0-491A-B1CB-2C40513EA55E}"/>
                  </a:ext>
                </a:extLst>
              </p:cNvPr>
              <p:cNvSpPr txBox="1">
                <a:spLocks noChangeArrowheads="1"/>
              </p:cNvSpPr>
              <p:nvPr/>
            </p:nvSpPr>
            <p:spPr bwMode="auto">
              <a:xfrm>
                <a:off x="1609" y="8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6" name="Text Box 123">
                <a:extLst>
                  <a:ext uri="{FF2B5EF4-FFF2-40B4-BE49-F238E27FC236}">
                    <a16:creationId xmlns:a16="http://schemas.microsoft.com/office/drawing/2014/main" id="{A1672545-3EB3-4552-AD16-A8210FB95917}"/>
                  </a:ext>
                </a:extLst>
              </p:cNvPr>
              <p:cNvSpPr txBox="1">
                <a:spLocks noChangeArrowheads="1"/>
              </p:cNvSpPr>
              <p:nvPr/>
            </p:nvSpPr>
            <p:spPr bwMode="auto">
              <a:xfrm>
                <a:off x="1603"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57" name="Text Box 124">
                <a:extLst>
                  <a:ext uri="{FF2B5EF4-FFF2-40B4-BE49-F238E27FC236}">
                    <a16:creationId xmlns:a16="http://schemas.microsoft.com/office/drawing/2014/main" id="{68FFF074-0A18-4F39-8A32-07F221C7D110}"/>
                  </a:ext>
                </a:extLst>
              </p:cNvPr>
              <p:cNvSpPr txBox="1">
                <a:spLocks noChangeArrowheads="1"/>
              </p:cNvSpPr>
              <p:nvPr/>
            </p:nvSpPr>
            <p:spPr bwMode="auto">
              <a:xfrm>
                <a:off x="1601" y="13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8" name="Text Box 125">
                <a:extLst>
                  <a:ext uri="{FF2B5EF4-FFF2-40B4-BE49-F238E27FC236}">
                    <a16:creationId xmlns:a16="http://schemas.microsoft.com/office/drawing/2014/main" id="{67C5D6CF-C627-48B2-91E2-02F9E28FB412}"/>
                  </a:ext>
                </a:extLst>
              </p:cNvPr>
              <p:cNvSpPr txBox="1">
                <a:spLocks noChangeArrowheads="1"/>
              </p:cNvSpPr>
              <p:nvPr/>
            </p:nvSpPr>
            <p:spPr bwMode="auto">
              <a:xfrm>
                <a:off x="1600"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59" name="Text Box 126">
                <a:extLst>
                  <a:ext uri="{FF2B5EF4-FFF2-40B4-BE49-F238E27FC236}">
                    <a16:creationId xmlns:a16="http://schemas.microsoft.com/office/drawing/2014/main" id="{C504441B-BBD6-45FD-A537-35C925A6F73F}"/>
                  </a:ext>
                </a:extLst>
              </p:cNvPr>
              <p:cNvSpPr txBox="1">
                <a:spLocks noChangeArrowheads="1"/>
              </p:cNvSpPr>
              <p:nvPr/>
            </p:nvSpPr>
            <p:spPr bwMode="auto">
              <a:xfrm>
                <a:off x="1601" y="20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0" name="Text Box 127">
                <a:extLst>
                  <a:ext uri="{FF2B5EF4-FFF2-40B4-BE49-F238E27FC236}">
                    <a16:creationId xmlns:a16="http://schemas.microsoft.com/office/drawing/2014/main" id="{780E2451-47D7-4B1A-80CA-21C78865BEF2}"/>
                  </a:ext>
                </a:extLst>
              </p:cNvPr>
              <p:cNvSpPr txBox="1">
                <a:spLocks noChangeArrowheads="1"/>
              </p:cNvSpPr>
              <p:nvPr/>
            </p:nvSpPr>
            <p:spPr bwMode="auto">
              <a:xfrm>
                <a:off x="1602" y="183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1" name="Text Box 128">
                <a:extLst>
                  <a:ext uri="{FF2B5EF4-FFF2-40B4-BE49-F238E27FC236}">
                    <a16:creationId xmlns:a16="http://schemas.microsoft.com/office/drawing/2014/main" id="{A3F48EE3-8C61-4682-AB69-936CF7FEFB51}"/>
                  </a:ext>
                </a:extLst>
              </p:cNvPr>
              <p:cNvSpPr txBox="1">
                <a:spLocks noChangeArrowheads="1"/>
              </p:cNvSpPr>
              <p:nvPr/>
            </p:nvSpPr>
            <p:spPr bwMode="auto">
              <a:xfrm>
                <a:off x="1605" y="23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62" name="Text Box 129">
                <a:extLst>
                  <a:ext uri="{FF2B5EF4-FFF2-40B4-BE49-F238E27FC236}">
                    <a16:creationId xmlns:a16="http://schemas.microsoft.com/office/drawing/2014/main" id="{2638B29F-5783-4FFF-8742-8E0C6C01029B}"/>
                  </a:ext>
                </a:extLst>
              </p:cNvPr>
              <p:cNvSpPr txBox="1">
                <a:spLocks noChangeArrowheads="1"/>
              </p:cNvSpPr>
              <p:nvPr/>
            </p:nvSpPr>
            <p:spPr bwMode="auto">
              <a:xfrm>
                <a:off x="1603"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3" name="Text Box 130">
                <a:extLst>
                  <a:ext uri="{FF2B5EF4-FFF2-40B4-BE49-F238E27FC236}">
                    <a16:creationId xmlns:a16="http://schemas.microsoft.com/office/drawing/2014/main" id="{C10C11A4-DF81-43A9-8EE2-57D3430D507A}"/>
                  </a:ext>
                </a:extLst>
              </p:cNvPr>
              <p:cNvSpPr txBox="1">
                <a:spLocks noChangeArrowheads="1"/>
              </p:cNvSpPr>
              <p:nvPr/>
            </p:nvSpPr>
            <p:spPr bwMode="auto">
              <a:xfrm>
                <a:off x="1596"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4" name="Text Box 131">
                <a:extLst>
                  <a:ext uri="{FF2B5EF4-FFF2-40B4-BE49-F238E27FC236}">
                    <a16:creationId xmlns:a16="http://schemas.microsoft.com/office/drawing/2014/main" id="{864D7FA7-FACE-4305-BF57-06B433773BF6}"/>
                  </a:ext>
                </a:extLst>
              </p:cNvPr>
              <p:cNvSpPr txBox="1">
                <a:spLocks noChangeArrowheads="1"/>
              </p:cNvSpPr>
              <p:nvPr/>
            </p:nvSpPr>
            <p:spPr bwMode="auto">
              <a:xfrm>
                <a:off x="1600" y="303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5" name="Text Box 132">
                <a:extLst>
                  <a:ext uri="{FF2B5EF4-FFF2-40B4-BE49-F238E27FC236}">
                    <a16:creationId xmlns:a16="http://schemas.microsoft.com/office/drawing/2014/main" id="{A941C2C1-7CBE-4EEF-948D-A22E5A5B8D70}"/>
                  </a:ext>
                </a:extLst>
              </p:cNvPr>
              <p:cNvSpPr txBox="1">
                <a:spLocks noChangeArrowheads="1"/>
              </p:cNvSpPr>
              <p:nvPr/>
            </p:nvSpPr>
            <p:spPr bwMode="auto">
              <a:xfrm>
                <a:off x="1603" y="32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6" name="Text Box 133">
                <a:extLst>
                  <a:ext uri="{FF2B5EF4-FFF2-40B4-BE49-F238E27FC236}">
                    <a16:creationId xmlns:a16="http://schemas.microsoft.com/office/drawing/2014/main" id="{210CACB8-A24A-4793-A3B9-440E7C81A864}"/>
                  </a:ext>
                </a:extLst>
              </p:cNvPr>
              <p:cNvSpPr txBox="1">
                <a:spLocks noChangeArrowheads="1"/>
              </p:cNvSpPr>
              <p:nvPr/>
            </p:nvSpPr>
            <p:spPr bwMode="auto">
              <a:xfrm>
                <a:off x="1604"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67" name="Text Box 134">
                <a:extLst>
                  <a:ext uri="{FF2B5EF4-FFF2-40B4-BE49-F238E27FC236}">
                    <a16:creationId xmlns:a16="http://schemas.microsoft.com/office/drawing/2014/main" id="{B3CCA1B1-728A-478C-BF05-4D47D8F9A4AC}"/>
                  </a:ext>
                </a:extLst>
              </p:cNvPr>
              <p:cNvSpPr txBox="1">
                <a:spLocks noChangeArrowheads="1"/>
              </p:cNvSpPr>
              <p:nvPr/>
            </p:nvSpPr>
            <p:spPr bwMode="auto">
              <a:xfrm>
                <a:off x="1850" y="87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68" name="Text Box 135">
                <a:extLst>
                  <a:ext uri="{FF2B5EF4-FFF2-40B4-BE49-F238E27FC236}">
                    <a16:creationId xmlns:a16="http://schemas.microsoft.com/office/drawing/2014/main" id="{7651DD2E-C635-4FCC-9F23-CD2EFE4E0C98}"/>
                  </a:ext>
                </a:extLst>
              </p:cNvPr>
              <p:cNvSpPr txBox="1">
                <a:spLocks noChangeArrowheads="1"/>
              </p:cNvSpPr>
              <p:nvPr/>
            </p:nvSpPr>
            <p:spPr bwMode="auto">
              <a:xfrm>
                <a:off x="1842" y="111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69" name="Text Box 136">
                <a:extLst>
                  <a:ext uri="{FF2B5EF4-FFF2-40B4-BE49-F238E27FC236}">
                    <a16:creationId xmlns:a16="http://schemas.microsoft.com/office/drawing/2014/main" id="{1155F91E-77A2-4662-93C4-7B8984E83975}"/>
                  </a:ext>
                </a:extLst>
              </p:cNvPr>
              <p:cNvSpPr txBox="1">
                <a:spLocks noChangeArrowheads="1"/>
              </p:cNvSpPr>
              <p:nvPr/>
            </p:nvSpPr>
            <p:spPr bwMode="auto">
              <a:xfrm>
                <a:off x="1842"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70" name="Text Box 137">
                <a:extLst>
                  <a:ext uri="{FF2B5EF4-FFF2-40B4-BE49-F238E27FC236}">
                    <a16:creationId xmlns:a16="http://schemas.microsoft.com/office/drawing/2014/main" id="{3D280F5A-A609-4BFE-8F90-27C1D326C737}"/>
                  </a:ext>
                </a:extLst>
              </p:cNvPr>
              <p:cNvSpPr txBox="1">
                <a:spLocks noChangeArrowheads="1"/>
              </p:cNvSpPr>
              <p:nvPr/>
            </p:nvSpPr>
            <p:spPr bwMode="auto">
              <a:xfrm>
                <a:off x="1842"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71" name="Text Box 138">
                <a:extLst>
                  <a:ext uri="{FF2B5EF4-FFF2-40B4-BE49-F238E27FC236}">
                    <a16:creationId xmlns:a16="http://schemas.microsoft.com/office/drawing/2014/main" id="{164AE782-7121-43EE-999A-C3E65D6330C2}"/>
                  </a:ext>
                </a:extLst>
              </p:cNvPr>
              <p:cNvSpPr txBox="1">
                <a:spLocks noChangeArrowheads="1"/>
              </p:cNvSpPr>
              <p:nvPr/>
            </p:nvSpPr>
            <p:spPr bwMode="auto">
              <a:xfrm>
                <a:off x="1842" y="183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72" name="Text Box 139">
                <a:extLst>
                  <a:ext uri="{FF2B5EF4-FFF2-40B4-BE49-F238E27FC236}">
                    <a16:creationId xmlns:a16="http://schemas.microsoft.com/office/drawing/2014/main" id="{8164DA4C-FAEF-4F9C-8C85-074FE5B798B6}"/>
                  </a:ext>
                </a:extLst>
              </p:cNvPr>
              <p:cNvSpPr txBox="1">
                <a:spLocks noChangeArrowheads="1"/>
              </p:cNvSpPr>
              <p:nvPr/>
            </p:nvSpPr>
            <p:spPr bwMode="auto">
              <a:xfrm>
                <a:off x="1842"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73" name="Text Box 140">
                <a:extLst>
                  <a:ext uri="{FF2B5EF4-FFF2-40B4-BE49-F238E27FC236}">
                    <a16:creationId xmlns:a16="http://schemas.microsoft.com/office/drawing/2014/main" id="{622B028B-8880-40F9-AAC7-715338F5D0A4}"/>
                  </a:ext>
                </a:extLst>
              </p:cNvPr>
              <p:cNvSpPr txBox="1">
                <a:spLocks noChangeArrowheads="1"/>
              </p:cNvSpPr>
              <p:nvPr/>
            </p:nvSpPr>
            <p:spPr bwMode="auto">
              <a:xfrm>
                <a:off x="1838"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74" name="Text Box 141">
                <a:extLst>
                  <a:ext uri="{FF2B5EF4-FFF2-40B4-BE49-F238E27FC236}">
                    <a16:creationId xmlns:a16="http://schemas.microsoft.com/office/drawing/2014/main" id="{869DF4D7-4FDE-42A4-A952-542C924DF82A}"/>
                  </a:ext>
                </a:extLst>
              </p:cNvPr>
              <p:cNvSpPr txBox="1">
                <a:spLocks noChangeArrowheads="1"/>
              </p:cNvSpPr>
              <p:nvPr/>
            </p:nvSpPr>
            <p:spPr bwMode="auto">
              <a:xfrm>
                <a:off x="1840"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75" name="Text Box 142">
                <a:extLst>
                  <a:ext uri="{FF2B5EF4-FFF2-40B4-BE49-F238E27FC236}">
                    <a16:creationId xmlns:a16="http://schemas.microsoft.com/office/drawing/2014/main" id="{EEED4E3B-71B9-43D5-B110-8CE556AEDB95}"/>
                  </a:ext>
                </a:extLst>
              </p:cNvPr>
              <p:cNvSpPr txBox="1">
                <a:spLocks noChangeArrowheads="1"/>
              </p:cNvSpPr>
              <p:nvPr/>
            </p:nvSpPr>
            <p:spPr bwMode="auto">
              <a:xfrm>
                <a:off x="1842" y="27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76" name="Text Box 143">
                <a:extLst>
                  <a:ext uri="{FF2B5EF4-FFF2-40B4-BE49-F238E27FC236}">
                    <a16:creationId xmlns:a16="http://schemas.microsoft.com/office/drawing/2014/main" id="{07B20B8F-0AD9-47B6-959C-A955912C5E8E}"/>
                  </a:ext>
                </a:extLst>
              </p:cNvPr>
              <p:cNvSpPr txBox="1">
                <a:spLocks noChangeArrowheads="1"/>
              </p:cNvSpPr>
              <p:nvPr/>
            </p:nvSpPr>
            <p:spPr bwMode="auto">
              <a:xfrm>
                <a:off x="1841"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77" name="Text Box 144">
                <a:extLst>
                  <a:ext uri="{FF2B5EF4-FFF2-40B4-BE49-F238E27FC236}">
                    <a16:creationId xmlns:a16="http://schemas.microsoft.com/office/drawing/2014/main" id="{670BECDE-EC52-436E-BC63-1F50E2793368}"/>
                  </a:ext>
                </a:extLst>
              </p:cNvPr>
              <p:cNvSpPr txBox="1">
                <a:spLocks noChangeArrowheads="1"/>
              </p:cNvSpPr>
              <p:nvPr/>
            </p:nvSpPr>
            <p:spPr bwMode="auto">
              <a:xfrm>
                <a:off x="1846" y="32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78" name="Text Box 145">
                <a:extLst>
                  <a:ext uri="{FF2B5EF4-FFF2-40B4-BE49-F238E27FC236}">
                    <a16:creationId xmlns:a16="http://schemas.microsoft.com/office/drawing/2014/main" id="{882D804E-6D89-45F5-A314-91E123B724AB}"/>
                  </a:ext>
                </a:extLst>
              </p:cNvPr>
              <p:cNvSpPr txBox="1">
                <a:spLocks noChangeArrowheads="1"/>
              </p:cNvSpPr>
              <p:nvPr/>
            </p:nvSpPr>
            <p:spPr bwMode="auto">
              <a:xfrm>
                <a:off x="1841"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79" name="Text Box 146">
                <a:extLst>
                  <a:ext uri="{FF2B5EF4-FFF2-40B4-BE49-F238E27FC236}">
                    <a16:creationId xmlns:a16="http://schemas.microsoft.com/office/drawing/2014/main" id="{DD779986-AF8E-4B95-8134-0EE832CFB81B}"/>
                  </a:ext>
                </a:extLst>
              </p:cNvPr>
              <p:cNvSpPr txBox="1">
                <a:spLocks noChangeArrowheads="1"/>
              </p:cNvSpPr>
              <p:nvPr/>
            </p:nvSpPr>
            <p:spPr bwMode="auto">
              <a:xfrm>
                <a:off x="2080" y="87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0" name="Text Box 147">
                <a:extLst>
                  <a:ext uri="{FF2B5EF4-FFF2-40B4-BE49-F238E27FC236}">
                    <a16:creationId xmlns:a16="http://schemas.microsoft.com/office/drawing/2014/main" id="{EFA8C6C5-E89E-498D-B7A7-E9D030A78963}"/>
                  </a:ext>
                </a:extLst>
              </p:cNvPr>
              <p:cNvSpPr txBox="1">
                <a:spLocks noChangeArrowheads="1"/>
              </p:cNvSpPr>
              <p:nvPr/>
            </p:nvSpPr>
            <p:spPr bwMode="auto">
              <a:xfrm>
                <a:off x="2077"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1" name="Text Box 148">
                <a:extLst>
                  <a:ext uri="{FF2B5EF4-FFF2-40B4-BE49-F238E27FC236}">
                    <a16:creationId xmlns:a16="http://schemas.microsoft.com/office/drawing/2014/main" id="{3F76ACAB-66EC-4514-82B5-291AEA93898A}"/>
                  </a:ext>
                </a:extLst>
              </p:cNvPr>
              <p:cNvSpPr txBox="1">
                <a:spLocks noChangeArrowheads="1"/>
              </p:cNvSpPr>
              <p:nvPr/>
            </p:nvSpPr>
            <p:spPr bwMode="auto">
              <a:xfrm>
                <a:off x="2080"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82" name="Text Box 149">
                <a:extLst>
                  <a:ext uri="{FF2B5EF4-FFF2-40B4-BE49-F238E27FC236}">
                    <a16:creationId xmlns:a16="http://schemas.microsoft.com/office/drawing/2014/main" id="{F099B356-9B09-4F87-804C-97B9932E0D72}"/>
                  </a:ext>
                </a:extLst>
              </p:cNvPr>
              <p:cNvSpPr txBox="1">
                <a:spLocks noChangeArrowheads="1"/>
              </p:cNvSpPr>
              <p:nvPr/>
            </p:nvSpPr>
            <p:spPr bwMode="auto">
              <a:xfrm>
                <a:off x="2085" y="13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3" name="Text Box 150">
                <a:extLst>
                  <a:ext uri="{FF2B5EF4-FFF2-40B4-BE49-F238E27FC236}">
                    <a16:creationId xmlns:a16="http://schemas.microsoft.com/office/drawing/2014/main" id="{0F507DC7-C1C1-4170-9B7F-F1ED918BBD49}"/>
                  </a:ext>
                </a:extLst>
              </p:cNvPr>
              <p:cNvSpPr txBox="1">
                <a:spLocks noChangeArrowheads="1"/>
              </p:cNvSpPr>
              <p:nvPr/>
            </p:nvSpPr>
            <p:spPr bwMode="auto">
              <a:xfrm>
                <a:off x="2077" y="184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4" name="Text Box 151">
                <a:extLst>
                  <a:ext uri="{FF2B5EF4-FFF2-40B4-BE49-F238E27FC236}">
                    <a16:creationId xmlns:a16="http://schemas.microsoft.com/office/drawing/2014/main" id="{6C79D643-E348-414A-97EB-475B9D31A38B}"/>
                  </a:ext>
                </a:extLst>
              </p:cNvPr>
              <p:cNvSpPr txBox="1">
                <a:spLocks noChangeArrowheads="1"/>
              </p:cNvSpPr>
              <p:nvPr/>
            </p:nvSpPr>
            <p:spPr bwMode="auto">
              <a:xfrm>
                <a:off x="2080" y="207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85" name="Text Box 152">
                <a:extLst>
                  <a:ext uri="{FF2B5EF4-FFF2-40B4-BE49-F238E27FC236}">
                    <a16:creationId xmlns:a16="http://schemas.microsoft.com/office/drawing/2014/main" id="{1CF75B36-7FD3-4A15-B486-EAC8B58453B5}"/>
                  </a:ext>
                </a:extLst>
              </p:cNvPr>
              <p:cNvSpPr txBox="1">
                <a:spLocks noChangeArrowheads="1"/>
              </p:cNvSpPr>
              <p:nvPr/>
            </p:nvSpPr>
            <p:spPr bwMode="auto">
              <a:xfrm>
                <a:off x="2077" y="231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86" name="Text Box 153">
                <a:extLst>
                  <a:ext uri="{FF2B5EF4-FFF2-40B4-BE49-F238E27FC236}">
                    <a16:creationId xmlns:a16="http://schemas.microsoft.com/office/drawing/2014/main" id="{12E6D2FB-59C5-4FAA-A43A-239E1C76B3D4}"/>
                  </a:ext>
                </a:extLst>
              </p:cNvPr>
              <p:cNvSpPr txBox="1">
                <a:spLocks noChangeArrowheads="1"/>
              </p:cNvSpPr>
              <p:nvPr/>
            </p:nvSpPr>
            <p:spPr bwMode="auto">
              <a:xfrm>
                <a:off x="2080" y="255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87" name="Text Box 154">
                <a:extLst>
                  <a:ext uri="{FF2B5EF4-FFF2-40B4-BE49-F238E27FC236}">
                    <a16:creationId xmlns:a16="http://schemas.microsoft.com/office/drawing/2014/main" id="{1EAFF91B-5819-4F4F-A0E0-E8B4F0D30FB9}"/>
                  </a:ext>
                </a:extLst>
              </p:cNvPr>
              <p:cNvSpPr txBox="1">
                <a:spLocks noChangeArrowheads="1"/>
              </p:cNvSpPr>
              <p:nvPr/>
            </p:nvSpPr>
            <p:spPr bwMode="auto">
              <a:xfrm>
                <a:off x="2085" y="279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8" name="Text Box 155">
                <a:extLst>
                  <a:ext uri="{FF2B5EF4-FFF2-40B4-BE49-F238E27FC236}">
                    <a16:creationId xmlns:a16="http://schemas.microsoft.com/office/drawing/2014/main" id="{C8219A56-4AED-481A-A1AD-C5CA6837467C}"/>
                  </a:ext>
                </a:extLst>
              </p:cNvPr>
              <p:cNvSpPr txBox="1">
                <a:spLocks noChangeArrowheads="1"/>
              </p:cNvSpPr>
              <p:nvPr/>
            </p:nvSpPr>
            <p:spPr bwMode="auto">
              <a:xfrm>
                <a:off x="2080" y="303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89" name="Text Box 156">
                <a:extLst>
                  <a:ext uri="{FF2B5EF4-FFF2-40B4-BE49-F238E27FC236}">
                    <a16:creationId xmlns:a16="http://schemas.microsoft.com/office/drawing/2014/main" id="{F51F31A0-D997-49C4-A650-4471B1076164}"/>
                  </a:ext>
                </a:extLst>
              </p:cNvPr>
              <p:cNvSpPr txBox="1">
                <a:spLocks noChangeArrowheads="1"/>
              </p:cNvSpPr>
              <p:nvPr/>
            </p:nvSpPr>
            <p:spPr bwMode="auto">
              <a:xfrm>
                <a:off x="2085"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4990" name="Text Box 157">
                <a:extLst>
                  <a:ext uri="{FF2B5EF4-FFF2-40B4-BE49-F238E27FC236}">
                    <a16:creationId xmlns:a16="http://schemas.microsoft.com/office/drawing/2014/main" id="{C40CF9FF-D509-419D-8614-DE2C4FD4189F}"/>
                  </a:ext>
                </a:extLst>
              </p:cNvPr>
              <p:cNvSpPr txBox="1">
                <a:spLocks noChangeArrowheads="1"/>
              </p:cNvSpPr>
              <p:nvPr/>
            </p:nvSpPr>
            <p:spPr bwMode="auto">
              <a:xfrm>
                <a:off x="2083"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91" name="Text Box 158">
                <a:extLst>
                  <a:ext uri="{FF2B5EF4-FFF2-40B4-BE49-F238E27FC236}">
                    <a16:creationId xmlns:a16="http://schemas.microsoft.com/office/drawing/2014/main" id="{6B1DDA4C-B9CD-4E42-AE05-FD240D6021BC}"/>
                  </a:ext>
                </a:extLst>
              </p:cNvPr>
              <p:cNvSpPr txBox="1">
                <a:spLocks noChangeArrowheads="1"/>
              </p:cNvSpPr>
              <p:nvPr/>
            </p:nvSpPr>
            <p:spPr bwMode="auto">
              <a:xfrm>
                <a:off x="2320"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92" name="Text Box 159">
                <a:extLst>
                  <a:ext uri="{FF2B5EF4-FFF2-40B4-BE49-F238E27FC236}">
                    <a16:creationId xmlns:a16="http://schemas.microsoft.com/office/drawing/2014/main" id="{DFFDD11A-F3C1-4ADA-A08F-80BED70AF465}"/>
                  </a:ext>
                </a:extLst>
              </p:cNvPr>
              <p:cNvSpPr txBox="1">
                <a:spLocks noChangeArrowheads="1"/>
              </p:cNvSpPr>
              <p:nvPr/>
            </p:nvSpPr>
            <p:spPr bwMode="auto">
              <a:xfrm>
                <a:off x="2325"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34993" name="Text Box 160">
                <a:extLst>
                  <a:ext uri="{FF2B5EF4-FFF2-40B4-BE49-F238E27FC236}">
                    <a16:creationId xmlns:a16="http://schemas.microsoft.com/office/drawing/2014/main" id="{0BEFC29C-E215-48B9-859C-6267DE199E3F}"/>
                  </a:ext>
                </a:extLst>
              </p:cNvPr>
              <p:cNvSpPr txBox="1">
                <a:spLocks noChangeArrowheads="1"/>
              </p:cNvSpPr>
              <p:nvPr/>
            </p:nvSpPr>
            <p:spPr bwMode="auto">
              <a:xfrm>
                <a:off x="2320"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4994" name="Text Box 161">
                <a:extLst>
                  <a:ext uri="{FF2B5EF4-FFF2-40B4-BE49-F238E27FC236}">
                    <a16:creationId xmlns:a16="http://schemas.microsoft.com/office/drawing/2014/main" id="{B143A6AD-982B-41F5-A25B-38ED80E34457}"/>
                  </a:ext>
                </a:extLst>
              </p:cNvPr>
              <p:cNvSpPr txBox="1">
                <a:spLocks noChangeArrowheads="1"/>
              </p:cNvSpPr>
              <p:nvPr/>
            </p:nvSpPr>
            <p:spPr bwMode="auto">
              <a:xfrm>
                <a:off x="2325" y="15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34995" name="Text Box 162">
                <a:extLst>
                  <a:ext uri="{FF2B5EF4-FFF2-40B4-BE49-F238E27FC236}">
                    <a16:creationId xmlns:a16="http://schemas.microsoft.com/office/drawing/2014/main" id="{0642FD81-444D-4248-A0E7-CD121BD94DB7}"/>
                  </a:ext>
                </a:extLst>
              </p:cNvPr>
              <p:cNvSpPr txBox="1">
                <a:spLocks noChangeArrowheads="1"/>
              </p:cNvSpPr>
              <p:nvPr/>
            </p:nvSpPr>
            <p:spPr bwMode="auto">
              <a:xfrm>
                <a:off x="2325" y="183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p>
            </p:txBody>
          </p:sp>
          <p:sp>
            <p:nvSpPr>
              <p:cNvPr id="34996" name="Text Box 163">
                <a:extLst>
                  <a:ext uri="{FF2B5EF4-FFF2-40B4-BE49-F238E27FC236}">
                    <a16:creationId xmlns:a16="http://schemas.microsoft.com/office/drawing/2014/main" id="{B0DDC8D8-15B4-4495-AC72-64CD5B1B205C}"/>
                  </a:ext>
                </a:extLst>
              </p:cNvPr>
              <p:cNvSpPr txBox="1">
                <a:spLocks noChangeArrowheads="1"/>
              </p:cNvSpPr>
              <p:nvPr/>
            </p:nvSpPr>
            <p:spPr bwMode="auto">
              <a:xfrm>
                <a:off x="2325" y="20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p>
            </p:txBody>
          </p:sp>
          <p:sp>
            <p:nvSpPr>
              <p:cNvPr id="34997" name="Text Box 164">
                <a:extLst>
                  <a:ext uri="{FF2B5EF4-FFF2-40B4-BE49-F238E27FC236}">
                    <a16:creationId xmlns:a16="http://schemas.microsoft.com/office/drawing/2014/main" id="{9452001E-F66C-423E-A134-3349E1FF59CB}"/>
                  </a:ext>
                </a:extLst>
              </p:cNvPr>
              <p:cNvSpPr txBox="1">
                <a:spLocks noChangeArrowheads="1"/>
              </p:cNvSpPr>
              <p:nvPr/>
            </p:nvSpPr>
            <p:spPr bwMode="auto">
              <a:xfrm>
                <a:off x="2325" y="231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34998" name="Text Box 165">
                <a:extLst>
                  <a:ext uri="{FF2B5EF4-FFF2-40B4-BE49-F238E27FC236}">
                    <a16:creationId xmlns:a16="http://schemas.microsoft.com/office/drawing/2014/main" id="{4398CF50-B4B2-42BD-A9B6-07A891934AB3}"/>
                  </a:ext>
                </a:extLst>
              </p:cNvPr>
              <p:cNvSpPr txBox="1">
                <a:spLocks noChangeArrowheads="1"/>
              </p:cNvSpPr>
              <p:nvPr/>
            </p:nvSpPr>
            <p:spPr bwMode="auto">
              <a:xfrm>
                <a:off x="2325" y="255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34999" name="Text Box 166">
                <a:extLst>
                  <a:ext uri="{FF2B5EF4-FFF2-40B4-BE49-F238E27FC236}">
                    <a16:creationId xmlns:a16="http://schemas.microsoft.com/office/drawing/2014/main" id="{97B46727-D256-436A-AFEF-2BB82BD43A3D}"/>
                  </a:ext>
                </a:extLst>
              </p:cNvPr>
              <p:cNvSpPr txBox="1">
                <a:spLocks noChangeArrowheads="1"/>
              </p:cNvSpPr>
              <p:nvPr/>
            </p:nvSpPr>
            <p:spPr bwMode="auto">
              <a:xfrm>
                <a:off x="2328"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4</a:t>
                </a:r>
              </a:p>
            </p:txBody>
          </p:sp>
          <p:sp>
            <p:nvSpPr>
              <p:cNvPr id="35000" name="Text Box 167">
                <a:extLst>
                  <a:ext uri="{FF2B5EF4-FFF2-40B4-BE49-F238E27FC236}">
                    <a16:creationId xmlns:a16="http://schemas.microsoft.com/office/drawing/2014/main" id="{CCF6D91F-1A43-4158-9F74-25FB07D61609}"/>
                  </a:ext>
                </a:extLst>
              </p:cNvPr>
              <p:cNvSpPr txBox="1">
                <a:spLocks noChangeArrowheads="1"/>
              </p:cNvSpPr>
              <p:nvPr/>
            </p:nvSpPr>
            <p:spPr bwMode="auto">
              <a:xfrm>
                <a:off x="2325"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35001" name="Text Box 168">
                <a:extLst>
                  <a:ext uri="{FF2B5EF4-FFF2-40B4-BE49-F238E27FC236}">
                    <a16:creationId xmlns:a16="http://schemas.microsoft.com/office/drawing/2014/main" id="{DE8C7695-589D-4AE8-85C4-154E155B5F8B}"/>
                  </a:ext>
                </a:extLst>
              </p:cNvPr>
              <p:cNvSpPr txBox="1">
                <a:spLocks noChangeArrowheads="1"/>
              </p:cNvSpPr>
              <p:nvPr/>
            </p:nvSpPr>
            <p:spPr bwMode="auto">
              <a:xfrm>
                <a:off x="2325" y="32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35002" name="Text Box 169">
                <a:extLst>
                  <a:ext uri="{FF2B5EF4-FFF2-40B4-BE49-F238E27FC236}">
                    <a16:creationId xmlns:a16="http://schemas.microsoft.com/office/drawing/2014/main" id="{B34695E4-3313-417E-B294-FFFF2CA7FA8D}"/>
                  </a:ext>
                </a:extLst>
              </p:cNvPr>
              <p:cNvSpPr txBox="1">
                <a:spLocks noChangeArrowheads="1"/>
              </p:cNvSpPr>
              <p:nvPr/>
            </p:nvSpPr>
            <p:spPr bwMode="auto">
              <a:xfrm>
                <a:off x="2320"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03" name="Text Box 170">
                <a:extLst>
                  <a:ext uri="{FF2B5EF4-FFF2-40B4-BE49-F238E27FC236}">
                    <a16:creationId xmlns:a16="http://schemas.microsoft.com/office/drawing/2014/main" id="{C9283939-431B-4395-B91A-0C66F3240DF6}"/>
                  </a:ext>
                </a:extLst>
              </p:cNvPr>
              <p:cNvSpPr txBox="1">
                <a:spLocks noChangeArrowheads="1"/>
              </p:cNvSpPr>
              <p:nvPr/>
            </p:nvSpPr>
            <p:spPr bwMode="auto">
              <a:xfrm>
                <a:off x="2560"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04" name="Text Box 171">
                <a:extLst>
                  <a:ext uri="{FF2B5EF4-FFF2-40B4-BE49-F238E27FC236}">
                    <a16:creationId xmlns:a16="http://schemas.microsoft.com/office/drawing/2014/main" id="{9E16841D-AB4A-48A4-B42F-8AC93D663E3B}"/>
                  </a:ext>
                </a:extLst>
              </p:cNvPr>
              <p:cNvSpPr txBox="1">
                <a:spLocks noChangeArrowheads="1"/>
              </p:cNvSpPr>
              <p:nvPr/>
            </p:nvSpPr>
            <p:spPr bwMode="auto">
              <a:xfrm>
                <a:off x="2559"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05" name="Text Box 172">
                <a:extLst>
                  <a:ext uri="{FF2B5EF4-FFF2-40B4-BE49-F238E27FC236}">
                    <a16:creationId xmlns:a16="http://schemas.microsoft.com/office/drawing/2014/main" id="{860ECB41-A65B-4D4E-8D13-21787590477E}"/>
                  </a:ext>
                </a:extLst>
              </p:cNvPr>
              <p:cNvSpPr txBox="1">
                <a:spLocks noChangeArrowheads="1"/>
              </p:cNvSpPr>
              <p:nvPr/>
            </p:nvSpPr>
            <p:spPr bwMode="auto">
              <a:xfrm>
                <a:off x="2559"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06" name="Text Box 173">
                <a:extLst>
                  <a:ext uri="{FF2B5EF4-FFF2-40B4-BE49-F238E27FC236}">
                    <a16:creationId xmlns:a16="http://schemas.microsoft.com/office/drawing/2014/main" id="{3740E395-3A2E-4E03-9CEB-5E535FA66130}"/>
                  </a:ext>
                </a:extLst>
              </p:cNvPr>
              <p:cNvSpPr txBox="1">
                <a:spLocks noChangeArrowheads="1"/>
              </p:cNvSpPr>
              <p:nvPr/>
            </p:nvSpPr>
            <p:spPr bwMode="auto">
              <a:xfrm>
                <a:off x="2563"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07" name="Text Box 174">
                <a:extLst>
                  <a:ext uri="{FF2B5EF4-FFF2-40B4-BE49-F238E27FC236}">
                    <a16:creationId xmlns:a16="http://schemas.microsoft.com/office/drawing/2014/main" id="{B0CB9794-1929-4851-89E8-317F573DC213}"/>
                  </a:ext>
                </a:extLst>
              </p:cNvPr>
              <p:cNvSpPr txBox="1">
                <a:spLocks noChangeArrowheads="1"/>
              </p:cNvSpPr>
              <p:nvPr/>
            </p:nvSpPr>
            <p:spPr bwMode="auto">
              <a:xfrm>
                <a:off x="2559" y="159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08" name="Text Box 175">
                <a:extLst>
                  <a:ext uri="{FF2B5EF4-FFF2-40B4-BE49-F238E27FC236}">
                    <a16:creationId xmlns:a16="http://schemas.microsoft.com/office/drawing/2014/main" id="{27E1F5E6-18EF-4DDD-A6DD-F8042811A414}"/>
                  </a:ext>
                </a:extLst>
              </p:cNvPr>
              <p:cNvSpPr txBox="1">
                <a:spLocks noChangeArrowheads="1"/>
              </p:cNvSpPr>
              <p:nvPr/>
            </p:nvSpPr>
            <p:spPr bwMode="auto">
              <a:xfrm>
                <a:off x="2568" y="183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09" name="Text Box 176">
                <a:extLst>
                  <a:ext uri="{FF2B5EF4-FFF2-40B4-BE49-F238E27FC236}">
                    <a16:creationId xmlns:a16="http://schemas.microsoft.com/office/drawing/2014/main" id="{20DB6C41-0B1C-411D-B0F7-1843E5DFA690}"/>
                  </a:ext>
                </a:extLst>
              </p:cNvPr>
              <p:cNvSpPr txBox="1">
                <a:spLocks noChangeArrowheads="1"/>
              </p:cNvSpPr>
              <p:nvPr/>
            </p:nvSpPr>
            <p:spPr bwMode="auto">
              <a:xfrm>
                <a:off x="2561" y="208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0" name="Text Box 177">
                <a:extLst>
                  <a:ext uri="{FF2B5EF4-FFF2-40B4-BE49-F238E27FC236}">
                    <a16:creationId xmlns:a16="http://schemas.microsoft.com/office/drawing/2014/main" id="{B49429A3-9833-4BD3-A15A-95CD413962C0}"/>
                  </a:ext>
                </a:extLst>
              </p:cNvPr>
              <p:cNvSpPr txBox="1">
                <a:spLocks noChangeArrowheads="1"/>
              </p:cNvSpPr>
              <p:nvPr/>
            </p:nvSpPr>
            <p:spPr bwMode="auto">
              <a:xfrm>
                <a:off x="2559" y="231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1" name="Text Box 178">
                <a:extLst>
                  <a:ext uri="{FF2B5EF4-FFF2-40B4-BE49-F238E27FC236}">
                    <a16:creationId xmlns:a16="http://schemas.microsoft.com/office/drawing/2014/main" id="{2771BAA9-2EAD-4F41-BACD-E1134DFE046A}"/>
                  </a:ext>
                </a:extLst>
              </p:cNvPr>
              <p:cNvSpPr txBox="1">
                <a:spLocks noChangeArrowheads="1"/>
              </p:cNvSpPr>
              <p:nvPr/>
            </p:nvSpPr>
            <p:spPr bwMode="auto">
              <a:xfrm>
                <a:off x="2568" y="28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2" name="Text Box 179">
                <a:extLst>
                  <a:ext uri="{FF2B5EF4-FFF2-40B4-BE49-F238E27FC236}">
                    <a16:creationId xmlns:a16="http://schemas.microsoft.com/office/drawing/2014/main" id="{EDF30F03-2022-4F22-AA3E-BE385B03F971}"/>
                  </a:ext>
                </a:extLst>
              </p:cNvPr>
              <p:cNvSpPr txBox="1">
                <a:spLocks noChangeArrowheads="1"/>
              </p:cNvSpPr>
              <p:nvPr/>
            </p:nvSpPr>
            <p:spPr bwMode="auto">
              <a:xfrm>
                <a:off x="2563"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3" name="Text Box 180">
                <a:extLst>
                  <a:ext uri="{FF2B5EF4-FFF2-40B4-BE49-F238E27FC236}">
                    <a16:creationId xmlns:a16="http://schemas.microsoft.com/office/drawing/2014/main" id="{0EC2C5DF-3AC8-46E6-946A-909C4B230BEC}"/>
                  </a:ext>
                </a:extLst>
              </p:cNvPr>
              <p:cNvSpPr txBox="1">
                <a:spLocks noChangeArrowheads="1"/>
              </p:cNvSpPr>
              <p:nvPr/>
            </p:nvSpPr>
            <p:spPr bwMode="auto">
              <a:xfrm>
                <a:off x="2561" y="32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4" name="Text Box 181">
                <a:extLst>
                  <a:ext uri="{FF2B5EF4-FFF2-40B4-BE49-F238E27FC236}">
                    <a16:creationId xmlns:a16="http://schemas.microsoft.com/office/drawing/2014/main" id="{676D5030-8F75-40FE-BC6A-059A7DE77EEC}"/>
                  </a:ext>
                </a:extLst>
              </p:cNvPr>
              <p:cNvSpPr txBox="1">
                <a:spLocks noChangeArrowheads="1"/>
              </p:cNvSpPr>
              <p:nvPr/>
            </p:nvSpPr>
            <p:spPr bwMode="auto">
              <a:xfrm>
                <a:off x="2561"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15" name="Text Box 182">
                <a:extLst>
                  <a:ext uri="{FF2B5EF4-FFF2-40B4-BE49-F238E27FC236}">
                    <a16:creationId xmlns:a16="http://schemas.microsoft.com/office/drawing/2014/main" id="{D20752C5-6730-438A-B0AB-9514707F9B24}"/>
                  </a:ext>
                </a:extLst>
              </p:cNvPr>
              <p:cNvSpPr txBox="1">
                <a:spLocks noChangeArrowheads="1"/>
              </p:cNvSpPr>
              <p:nvPr/>
            </p:nvSpPr>
            <p:spPr bwMode="auto">
              <a:xfrm>
                <a:off x="2800" y="87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16" name="Text Box 183">
                <a:extLst>
                  <a:ext uri="{FF2B5EF4-FFF2-40B4-BE49-F238E27FC236}">
                    <a16:creationId xmlns:a16="http://schemas.microsoft.com/office/drawing/2014/main" id="{9E7D7045-BF0A-40E3-A699-A92DF4A1C6A4}"/>
                  </a:ext>
                </a:extLst>
              </p:cNvPr>
              <p:cNvSpPr txBox="1">
                <a:spLocks noChangeArrowheads="1"/>
              </p:cNvSpPr>
              <p:nvPr/>
            </p:nvSpPr>
            <p:spPr bwMode="auto">
              <a:xfrm>
                <a:off x="2800" y="111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17" name="Text Box 184">
                <a:extLst>
                  <a:ext uri="{FF2B5EF4-FFF2-40B4-BE49-F238E27FC236}">
                    <a16:creationId xmlns:a16="http://schemas.microsoft.com/office/drawing/2014/main" id="{E6C21A71-3ED6-4056-AE50-96B9A31228D8}"/>
                  </a:ext>
                </a:extLst>
              </p:cNvPr>
              <p:cNvSpPr txBox="1">
                <a:spLocks noChangeArrowheads="1"/>
              </p:cNvSpPr>
              <p:nvPr/>
            </p:nvSpPr>
            <p:spPr bwMode="auto">
              <a:xfrm>
                <a:off x="2800" y="13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18" name="Text Box 185">
                <a:extLst>
                  <a:ext uri="{FF2B5EF4-FFF2-40B4-BE49-F238E27FC236}">
                    <a16:creationId xmlns:a16="http://schemas.microsoft.com/office/drawing/2014/main" id="{BAD3B9A9-AA1F-4F58-9815-25EDE31B0447}"/>
                  </a:ext>
                </a:extLst>
              </p:cNvPr>
              <p:cNvSpPr txBox="1">
                <a:spLocks noChangeArrowheads="1"/>
              </p:cNvSpPr>
              <p:nvPr/>
            </p:nvSpPr>
            <p:spPr bwMode="auto">
              <a:xfrm>
                <a:off x="2800"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19" name="Text Box 186">
                <a:extLst>
                  <a:ext uri="{FF2B5EF4-FFF2-40B4-BE49-F238E27FC236}">
                    <a16:creationId xmlns:a16="http://schemas.microsoft.com/office/drawing/2014/main" id="{BC10D117-74B4-4293-B8D6-B839B087F80B}"/>
                  </a:ext>
                </a:extLst>
              </p:cNvPr>
              <p:cNvSpPr txBox="1">
                <a:spLocks noChangeArrowheads="1"/>
              </p:cNvSpPr>
              <p:nvPr/>
            </p:nvSpPr>
            <p:spPr bwMode="auto">
              <a:xfrm>
                <a:off x="2799" y="184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0" name="Text Box 187">
                <a:extLst>
                  <a:ext uri="{FF2B5EF4-FFF2-40B4-BE49-F238E27FC236}">
                    <a16:creationId xmlns:a16="http://schemas.microsoft.com/office/drawing/2014/main" id="{7933552E-E986-4F51-9450-162761B1FD21}"/>
                  </a:ext>
                </a:extLst>
              </p:cNvPr>
              <p:cNvSpPr txBox="1">
                <a:spLocks noChangeArrowheads="1"/>
              </p:cNvSpPr>
              <p:nvPr/>
            </p:nvSpPr>
            <p:spPr bwMode="auto">
              <a:xfrm>
                <a:off x="2800" y="207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1" name="Text Box 188">
                <a:extLst>
                  <a:ext uri="{FF2B5EF4-FFF2-40B4-BE49-F238E27FC236}">
                    <a16:creationId xmlns:a16="http://schemas.microsoft.com/office/drawing/2014/main" id="{D5F43963-B6A5-4D54-A9CA-C2D7DFD61925}"/>
                  </a:ext>
                </a:extLst>
              </p:cNvPr>
              <p:cNvSpPr txBox="1">
                <a:spLocks noChangeArrowheads="1"/>
              </p:cNvSpPr>
              <p:nvPr/>
            </p:nvSpPr>
            <p:spPr bwMode="auto">
              <a:xfrm>
                <a:off x="2800"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2" name="Text Box 189">
                <a:extLst>
                  <a:ext uri="{FF2B5EF4-FFF2-40B4-BE49-F238E27FC236}">
                    <a16:creationId xmlns:a16="http://schemas.microsoft.com/office/drawing/2014/main" id="{5F6B53E0-C854-4E5B-B7C0-555C0A5231F5}"/>
                  </a:ext>
                </a:extLst>
              </p:cNvPr>
              <p:cNvSpPr txBox="1">
                <a:spLocks noChangeArrowheads="1"/>
              </p:cNvSpPr>
              <p:nvPr/>
            </p:nvSpPr>
            <p:spPr bwMode="auto">
              <a:xfrm>
                <a:off x="2800" y="25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3" name="Text Box 190">
                <a:extLst>
                  <a:ext uri="{FF2B5EF4-FFF2-40B4-BE49-F238E27FC236}">
                    <a16:creationId xmlns:a16="http://schemas.microsoft.com/office/drawing/2014/main" id="{3E1F1868-B76D-4AC5-A0F3-1C12CC67FE73}"/>
                  </a:ext>
                </a:extLst>
              </p:cNvPr>
              <p:cNvSpPr txBox="1">
                <a:spLocks noChangeArrowheads="1"/>
              </p:cNvSpPr>
              <p:nvPr/>
            </p:nvSpPr>
            <p:spPr bwMode="auto">
              <a:xfrm>
                <a:off x="2801" y="280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4" name="Text Box 191">
                <a:extLst>
                  <a:ext uri="{FF2B5EF4-FFF2-40B4-BE49-F238E27FC236}">
                    <a16:creationId xmlns:a16="http://schemas.microsoft.com/office/drawing/2014/main" id="{0BFCB3CC-48F6-4718-8F05-E482238F38B9}"/>
                  </a:ext>
                </a:extLst>
              </p:cNvPr>
              <p:cNvSpPr txBox="1">
                <a:spLocks noChangeArrowheads="1"/>
              </p:cNvSpPr>
              <p:nvPr/>
            </p:nvSpPr>
            <p:spPr bwMode="auto">
              <a:xfrm>
                <a:off x="2804" y="303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5" name="Text Box 192">
                <a:extLst>
                  <a:ext uri="{FF2B5EF4-FFF2-40B4-BE49-F238E27FC236}">
                    <a16:creationId xmlns:a16="http://schemas.microsoft.com/office/drawing/2014/main" id="{EF6EB114-597A-4D71-8436-D9F12A4BBB6C}"/>
                  </a:ext>
                </a:extLst>
              </p:cNvPr>
              <p:cNvSpPr txBox="1">
                <a:spLocks noChangeArrowheads="1"/>
              </p:cNvSpPr>
              <p:nvPr/>
            </p:nvSpPr>
            <p:spPr bwMode="auto">
              <a:xfrm>
                <a:off x="2804" y="32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6" name="Text Box 193">
                <a:extLst>
                  <a:ext uri="{FF2B5EF4-FFF2-40B4-BE49-F238E27FC236}">
                    <a16:creationId xmlns:a16="http://schemas.microsoft.com/office/drawing/2014/main" id="{E72479DE-12EE-424C-B4C6-84BF0F1AE91A}"/>
                  </a:ext>
                </a:extLst>
              </p:cNvPr>
              <p:cNvSpPr txBox="1">
                <a:spLocks noChangeArrowheads="1"/>
              </p:cNvSpPr>
              <p:nvPr/>
            </p:nvSpPr>
            <p:spPr bwMode="auto">
              <a:xfrm>
                <a:off x="2804"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7" name="Text Box 194">
                <a:extLst>
                  <a:ext uri="{FF2B5EF4-FFF2-40B4-BE49-F238E27FC236}">
                    <a16:creationId xmlns:a16="http://schemas.microsoft.com/office/drawing/2014/main" id="{392C3FEC-48A9-40E2-9697-D7CCB9F4FBEE}"/>
                  </a:ext>
                </a:extLst>
              </p:cNvPr>
              <p:cNvSpPr txBox="1">
                <a:spLocks noChangeArrowheads="1"/>
              </p:cNvSpPr>
              <p:nvPr/>
            </p:nvSpPr>
            <p:spPr bwMode="auto">
              <a:xfrm>
                <a:off x="3040" y="11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8" name="Text Box 195">
                <a:extLst>
                  <a:ext uri="{FF2B5EF4-FFF2-40B4-BE49-F238E27FC236}">
                    <a16:creationId xmlns:a16="http://schemas.microsoft.com/office/drawing/2014/main" id="{04680248-A9E0-4738-B8C7-00599B7EE815}"/>
                  </a:ext>
                </a:extLst>
              </p:cNvPr>
              <p:cNvSpPr txBox="1">
                <a:spLocks noChangeArrowheads="1"/>
              </p:cNvSpPr>
              <p:nvPr/>
            </p:nvSpPr>
            <p:spPr bwMode="auto">
              <a:xfrm>
                <a:off x="3040"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29" name="Text Box 196">
                <a:extLst>
                  <a:ext uri="{FF2B5EF4-FFF2-40B4-BE49-F238E27FC236}">
                    <a16:creationId xmlns:a16="http://schemas.microsoft.com/office/drawing/2014/main" id="{635F3D99-12DD-4996-8FDB-D1FA52F1F110}"/>
                  </a:ext>
                </a:extLst>
              </p:cNvPr>
              <p:cNvSpPr txBox="1">
                <a:spLocks noChangeArrowheads="1"/>
              </p:cNvSpPr>
              <p:nvPr/>
            </p:nvSpPr>
            <p:spPr bwMode="auto">
              <a:xfrm>
                <a:off x="3040" y="303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30" name="Text Box 197">
                <a:extLst>
                  <a:ext uri="{FF2B5EF4-FFF2-40B4-BE49-F238E27FC236}">
                    <a16:creationId xmlns:a16="http://schemas.microsoft.com/office/drawing/2014/main" id="{06C5F3EF-C31A-4DAE-83EA-BBE1A6C9A10C}"/>
                  </a:ext>
                </a:extLst>
              </p:cNvPr>
              <p:cNvSpPr txBox="1">
                <a:spLocks noChangeArrowheads="1"/>
              </p:cNvSpPr>
              <p:nvPr/>
            </p:nvSpPr>
            <p:spPr bwMode="auto">
              <a:xfrm>
                <a:off x="3040"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31" name="Text Box 198">
                <a:extLst>
                  <a:ext uri="{FF2B5EF4-FFF2-40B4-BE49-F238E27FC236}">
                    <a16:creationId xmlns:a16="http://schemas.microsoft.com/office/drawing/2014/main" id="{0DEE3664-1CC6-4DA1-BB1E-D3CFFCAC9BD0}"/>
                  </a:ext>
                </a:extLst>
              </p:cNvPr>
              <p:cNvSpPr txBox="1">
                <a:spLocks noChangeArrowheads="1"/>
              </p:cNvSpPr>
              <p:nvPr/>
            </p:nvSpPr>
            <p:spPr bwMode="auto">
              <a:xfrm>
                <a:off x="3044"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2" name="Text Box 199">
                <a:extLst>
                  <a:ext uri="{FF2B5EF4-FFF2-40B4-BE49-F238E27FC236}">
                    <a16:creationId xmlns:a16="http://schemas.microsoft.com/office/drawing/2014/main" id="{BA03683C-7A33-472C-B59B-A536B21CC7C8}"/>
                  </a:ext>
                </a:extLst>
              </p:cNvPr>
              <p:cNvSpPr txBox="1">
                <a:spLocks noChangeArrowheads="1"/>
              </p:cNvSpPr>
              <p:nvPr/>
            </p:nvSpPr>
            <p:spPr bwMode="auto">
              <a:xfrm>
                <a:off x="3048"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3" name="Text Box 200">
                <a:extLst>
                  <a:ext uri="{FF2B5EF4-FFF2-40B4-BE49-F238E27FC236}">
                    <a16:creationId xmlns:a16="http://schemas.microsoft.com/office/drawing/2014/main" id="{8C690F60-D073-41DA-A049-2F63B4B12D26}"/>
                  </a:ext>
                </a:extLst>
              </p:cNvPr>
              <p:cNvSpPr txBox="1">
                <a:spLocks noChangeArrowheads="1"/>
              </p:cNvSpPr>
              <p:nvPr/>
            </p:nvSpPr>
            <p:spPr bwMode="auto">
              <a:xfrm>
                <a:off x="3048" y="15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4" name="Text Box 201">
                <a:extLst>
                  <a:ext uri="{FF2B5EF4-FFF2-40B4-BE49-F238E27FC236}">
                    <a16:creationId xmlns:a16="http://schemas.microsoft.com/office/drawing/2014/main" id="{DB0D3300-4A6E-4A99-B235-CA6F8A23735A}"/>
                  </a:ext>
                </a:extLst>
              </p:cNvPr>
              <p:cNvSpPr txBox="1">
                <a:spLocks noChangeArrowheads="1"/>
              </p:cNvSpPr>
              <p:nvPr/>
            </p:nvSpPr>
            <p:spPr bwMode="auto">
              <a:xfrm>
                <a:off x="3048"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5" name="Text Box 202">
                <a:extLst>
                  <a:ext uri="{FF2B5EF4-FFF2-40B4-BE49-F238E27FC236}">
                    <a16:creationId xmlns:a16="http://schemas.microsoft.com/office/drawing/2014/main" id="{AD37596A-003C-40E6-AFD2-5FAB4AB734C5}"/>
                  </a:ext>
                </a:extLst>
              </p:cNvPr>
              <p:cNvSpPr txBox="1">
                <a:spLocks noChangeArrowheads="1"/>
              </p:cNvSpPr>
              <p:nvPr/>
            </p:nvSpPr>
            <p:spPr bwMode="auto">
              <a:xfrm>
                <a:off x="3048"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6" name="Text Box 203">
                <a:extLst>
                  <a:ext uri="{FF2B5EF4-FFF2-40B4-BE49-F238E27FC236}">
                    <a16:creationId xmlns:a16="http://schemas.microsoft.com/office/drawing/2014/main" id="{318CCE72-49D4-4BF9-A668-89EDEA6CAFAC}"/>
                  </a:ext>
                </a:extLst>
              </p:cNvPr>
              <p:cNvSpPr txBox="1">
                <a:spLocks noChangeArrowheads="1"/>
              </p:cNvSpPr>
              <p:nvPr/>
            </p:nvSpPr>
            <p:spPr bwMode="auto">
              <a:xfrm>
                <a:off x="3044" y="256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7" name="Text Box 204">
                <a:extLst>
                  <a:ext uri="{FF2B5EF4-FFF2-40B4-BE49-F238E27FC236}">
                    <a16:creationId xmlns:a16="http://schemas.microsoft.com/office/drawing/2014/main" id="{F4E511E8-2570-480B-A874-133D53C0C12B}"/>
                  </a:ext>
                </a:extLst>
              </p:cNvPr>
              <p:cNvSpPr txBox="1">
                <a:spLocks noChangeArrowheads="1"/>
              </p:cNvSpPr>
              <p:nvPr/>
            </p:nvSpPr>
            <p:spPr bwMode="auto">
              <a:xfrm>
                <a:off x="3043"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8" name="Text Box 205">
                <a:extLst>
                  <a:ext uri="{FF2B5EF4-FFF2-40B4-BE49-F238E27FC236}">
                    <a16:creationId xmlns:a16="http://schemas.microsoft.com/office/drawing/2014/main" id="{6C0E1AB9-B5DD-4407-AF8E-F82DB1D33140}"/>
                  </a:ext>
                </a:extLst>
              </p:cNvPr>
              <p:cNvSpPr txBox="1">
                <a:spLocks noChangeArrowheads="1"/>
              </p:cNvSpPr>
              <p:nvPr/>
            </p:nvSpPr>
            <p:spPr bwMode="auto">
              <a:xfrm>
                <a:off x="3043"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39" name="Text Box 206">
                <a:extLst>
                  <a:ext uri="{FF2B5EF4-FFF2-40B4-BE49-F238E27FC236}">
                    <a16:creationId xmlns:a16="http://schemas.microsoft.com/office/drawing/2014/main" id="{ABE6A905-73D8-4291-94F9-8D346BCA5881}"/>
                  </a:ext>
                </a:extLst>
              </p:cNvPr>
              <p:cNvSpPr txBox="1">
                <a:spLocks noChangeArrowheads="1"/>
              </p:cNvSpPr>
              <p:nvPr/>
            </p:nvSpPr>
            <p:spPr bwMode="auto">
              <a:xfrm>
                <a:off x="3285" y="30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40" name="Text Box 207">
                <a:extLst>
                  <a:ext uri="{FF2B5EF4-FFF2-40B4-BE49-F238E27FC236}">
                    <a16:creationId xmlns:a16="http://schemas.microsoft.com/office/drawing/2014/main" id="{95125051-DE29-448D-8FD9-ED57E42F482F}"/>
                  </a:ext>
                </a:extLst>
              </p:cNvPr>
              <p:cNvSpPr txBox="1">
                <a:spLocks noChangeArrowheads="1"/>
              </p:cNvSpPr>
              <p:nvPr/>
            </p:nvSpPr>
            <p:spPr bwMode="auto">
              <a:xfrm>
                <a:off x="3282" y="8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1" name="Text Box 208">
                <a:extLst>
                  <a:ext uri="{FF2B5EF4-FFF2-40B4-BE49-F238E27FC236}">
                    <a16:creationId xmlns:a16="http://schemas.microsoft.com/office/drawing/2014/main" id="{5DA64EBB-EF12-42AC-A7B5-A1D890BE6F2E}"/>
                  </a:ext>
                </a:extLst>
              </p:cNvPr>
              <p:cNvSpPr txBox="1">
                <a:spLocks noChangeArrowheads="1"/>
              </p:cNvSpPr>
              <p:nvPr/>
            </p:nvSpPr>
            <p:spPr bwMode="auto">
              <a:xfrm>
                <a:off x="3282" y="11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2" name="Text Box 209">
                <a:extLst>
                  <a:ext uri="{FF2B5EF4-FFF2-40B4-BE49-F238E27FC236}">
                    <a16:creationId xmlns:a16="http://schemas.microsoft.com/office/drawing/2014/main" id="{C1C524CF-A23F-4F5C-A561-A41550A12805}"/>
                  </a:ext>
                </a:extLst>
              </p:cNvPr>
              <p:cNvSpPr txBox="1">
                <a:spLocks noChangeArrowheads="1"/>
              </p:cNvSpPr>
              <p:nvPr/>
            </p:nvSpPr>
            <p:spPr bwMode="auto">
              <a:xfrm>
                <a:off x="3283" y="13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3" name="Text Box 210">
                <a:extLst>
                  <a:ext uri="{FF2B5EF4-FFF2-40B4-BE49-F238E27FC236}">
                    <a16:creationId xmlns:a16="http://schemas.microsoft.com/office/drawing/2014/main" id="{760996B4-9713-476F-9775-19B4EAF2D726}"/>
                  </a:ext>
                </a:extLst>
              </p:cNvPr>
              <p:cNvSpPr txBox="1">
                <a:spLocks noChangeArrowheads="1"/>
              </p:cNvSpPr>
              <p:nvPr/>
            </p:nvSpPr>
            <p:spPr bwMode="auto">
              <a:xfrm>
                <a:off x="3285" y="15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4" name="Text Box 211">
                <a:extLst>
                  <a:ext uri="{FF2B5EF4-FFF2-40B4-BE49-F238E27FC236}">
                    <a16:creationId xmlns:a16="http://schemas.microsoft.com/office/drawing/2014/main" id="{7FD554A7-DE49-4BF2-8D62-83354AB3E2A9}"/>
                  </a:ext>
                </a:extLst>
              </p:cNvPr>
              <p:cNvSpPr txBox="1">
                <a:spLocks noChangeArrowheads="1"/>
              </p:cNvSpPr>
              <p:nvPr/>
            </p:nvSpPr>
            <p:spPr bwMode="auto">
              <a:xfrm>
                <a:off x="3283" y="18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5" name="Text Box 212">
                <a:extLst>
                  <a:ext uri="{FF2B5EF4-FFF2-40B4-BE49-F238E27FC236}">
                    <a16:creationId xmlns:a16="http://schemas.microsoft.com/office/drawing/2014/main" id="{D8C4AECB-35AC-4EB0-B04D-3900E090FCF2}"/>
                  </a:ext>
                </a:extLst>
              </p:cNvPr>
              <p:cNvSpPr txBox="1">
                <a:spLocks noChangeArrowheads="1"/>
              </p:cNvSpPr>
              <p:nvPr/>
            </p:nvSpPr>
            <p:spPr bwMode="auto">
              <a:xfrm>
                <a:off x="3283"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6" name="Text Box 213">
                <a:extLst>
                  <a:ext uri="{FF2B5EF4-FFF2-40B4-BE49-F238E27FC236}">
                    <a16:creationId xmlns:a16="http://schemas.microsoft.com/office/drawing/2014/main" id="{3ECE2E15-7032-465F-90C7-0B42B04CBA70}"/>
                  </a:ext>
                </a:extLst>
              </p:cNvPr>
              <p:cNvSpPr txBox="1">
                <a:spLocks noChangeArrowheads="1"/>
              </p:cNvSpPr>
              <p:nvPr/>
            </p:nvSpPr>
            <p:spPr bwMode="auto">
              <a:xfrm>
                <a:off x="3282"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7" name="Text Box 214">
                <a:extLst>
                  <a:ext uri="{FF2B5EF4-FFF2-40B4-BE49-F238E27FC236}">
                    <a16:creationId xmlns:a16="http://schemas.microsoft.com/office/drawing/2014/main" id="{E6547392-AF45-46E1-88EC-EE1C6FA2315A}"/>
                  </a:ext>
                </a:extLst>
              </p:cNvPr>
              <p:cNvSpPr txBox="1">
                <a:spLocks noChangeArrowheads="1"/>
              </p:cNvSpPr>
              <p:nvPr/>
            </p:nvSpPr>
            <p:spPr bwMode="auto">
              <a:xfrm>
                <a:off x="3282" y="25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8" name="Text Box 215">
                <a:extLst>
                  <a:ext uri="{FF2B5EF4-FFF2-40B4-BE49-F238E27FC236}">
                    <a16:creationId xmlns:a16="http://schemas.microsoft.com/office/drawing/2014/main" id="{D2424C7C-D13F-413E-A3BC-2CE2CF217E2F}"/>
                  </a:ext>
                </a:extLst>
              </p:cNvPr>
              <p:cNvSpPr txBox="1">
                <a:spLocks noChangeArrowheads="1"/>
              </p:cNvSpPr>
              <p:nvPr/>
            </p:nvSpPr>
            <p:spPr bwMode="auto">
              <a:xfrm>
                <a:off x="3285"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49" name="Text Box 216">
                <a:extLst>
                  <a:ext uri="{FF2B5EF4-FFF2-40B4-BE49-F238E27FC236}">
                    <a16:creationId xmlns:a16="http://schemas.microsoft.com/office/drawing/2014/main" id="{69479CFC-17C0-47DB-BE2E-A14C8A5FC30A}"/>
                  </a:ext>
                </a:extLst>
              </p:cNvPr>
              <p:cNvSpPr txBox="1">
                <a:spLocks noChangeArrowheads="1"/>
              </p:cNvSpPr>
              <p:nvPr/>
            </p:nvSpPr>
            <p:spPr bwMode="auto">
              <a:xfrm>
                <a:off x="3285"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50" name="Text Box 217">
                <a:extLst>
                  <a:ext uri="{FF2B5EF4-FFF2-40B4-BE49-F238E27FC236}">
                    <a16:creationId xmlns:a16="http://schemas.microsoft.com/office/drawing/2014/main" id="{225C6171-0873-48A3-A0DF-16E98163A11E}"/>
                  </a:ext>
                </a:extLst>
              </p:cNvPr>
              <p:cNvSpPr txBox="1">
                <a:spLocks noChangeArrowheads="1"/>
              </p:cNvSpPr>
              <p:nvPr/>
            </p:nvSpPr>
            <p:spPr bwMode="auto">
              <a:xfrm>
                <a:off x="3285"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51" name="Text Box 218">
                <a:extLst>
                  <a:ext uri="{FF2B5EF4-FFF2-40B4-BE49-F238E27FC236}">
                    <a16:creationId xmlns:a16="http://schemas.microsoft.com/office/drawing/2014/main" id="{7135C202-3DE0-45ED-B48C-B180E3DB388C}"/>
                  </a:ext>
                </a:extLst>
              </p:cNvPr>
              <p:cNvSpPr txBox="1">
                <a:spLocks noChangeArrowheads="1"/>
              </p:cNvSpPr>
              <p:nvPr/>
            </p:nvSpPr>
            <p:spPr bwMode="auto">
              <a:xfrm>
                <a:off x="3523" y="279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52" name="Text Box 219">
                <a:extLst>
                  <a:ext uri="{FF2B5EF4-FFF2-40B4-BE49-F238E27FC236}">
                    <a16:creationId xmlns:a16="http://schemas.microsoft.com/office/drawing/2014/main" id="{D2F4CF70-7A50-49D7-A089-2A7584134506}"/>
                  </a:ext>
                </a:extLst>
              </p:cNvPr>
              <p:cNvSpPr txBox="1">
                <a:spLocks noChangeArrowheads="1"/>
              </p:cNvSpPr>
              <p:nvPr/>
            </p:nvSpPr>
            <p:spPr bwMode="auto">
              <a:xfrm>
                <a:off x="3528"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3" name="Text Box 220">
                <a:extLst>
                  <a:ext uri="{FF2B5EF4-FFF2-40B4-BE49-F238E27FC236}">
                    <a16:creationId xmlns:a16="http://schemas.microsoft.com/office/drawing/2014/main" id="{037D1F9C-960F-438D-8C9F-8E3D84AC5677}"/>
                  </a:ext>
                </a:extLst>
              </p:cNvPr>
              <p:cNvSpPr txBox="1">
                <a:spLocks noChangeArrowheads="1"/>
              </p:cNvSpPr>
              <p:nvPr/>
            </p:nvSpPr>
            <p:spPr bwMode="auto">
              <a:xfrm>
                <a:off x="3528" y="11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4" name="Text Box 221">
                <a:extLst>
                  <a:ext uri="{FF2B5EF4-FFF2-40B4-BE49-F238E27FC236}">
                    <a16:creationId xmlns:a16="http://schemas.microsoft.com/office/drawing/2014/main" id="{47643B07-3A24-453C-9A19-4AE71E13DC37}"/>
                  </a:ext>
                </a:extLst>
              </p:cNvPr>
              <p:cNvSpPr txBox="1">
                <a:spLocks noChangeArrowheads="1"/>
              </p:cNvSpPr>
              <p:nvPr/>
            </p:nvSpPr>
            <p:spPr bwMode="auto">
              <a:xfrm>
                <a:off x="3525" y="13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5" name="Text Box 222">
                <a:extLst>
                  <a:ext uri="{FF2B5EF4-FFF2-40B4-BE49-F238E27FC236}">
                    <a16:creationId xmlns:a16="http://schemas.microsoft.com/office/drawing/2014/main" id="{20B195D8-A8F3-488F-94CF-D155DE233348}"/>
                  </a:ext>
                </a:extLst>
              </p:cNvPr>
              <p:cNvSpPr txBox="1">
                <a:spLocks noChangeArrowheads="1"/>
              </p:cNvSpPr>
              <p:nvPr/>
            </p:nvSpPr>
            <p:spPr bwMode="auto">
              <a:xfrm>
                <a:off x="3525" y="160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6" name="Text Box 223">
                <a:extLst>
                  <a:ext uri="{FF2B5EF4-FFF2-40B4-BE49-F238E27FC236}">
                    <a16:creationId xmlns:a16="http://schemas.microsoft.com/office/drawing/2014/main" id="{3A7406FC-D9E9-4863-8696-C3797D1C01F7}"/>
                  </a:ext>
                </a:extLst>
              </p:cNvPr>
              <p:cNvSpPr txBox="1">
                <a:spLocks noChangeArrowheads="1"/>
              </p:cNvSpPr>
              <p:nvPr/>
            </p:nvSpPr>
            <p:spPr bwMode="auto">
              <a:xfrm>
                <a:off x="3525" y="18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7" name="Text Box 224">
                <a:extLst>
                  <a:ext uri="{FF2B5EF4-FFF2-40B4-BE49-F238E27FC236}">
                    <a16:creationId xmlns:a16="http://schemas.microsoft.com/office/drawing/2014/main" id="{BC1EC5D9-38B1-439B-A44A-2CF554494D32}"/>
                  </a:ext>
                </a:extLst>
              </p:cNvPr>
              <p:cNvSpPr txBox="1">
                <a:spLocks noChangeArrowheads="1"/>
              </p:cNvSpPr>
              <p:nvPr/>
            </p:nvSpPr>
            <p:spPr bwMode="auto">
              <a:xfrm>
                <a:off x="3522" y="20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8" name="Text Box 225">
                <a:extLst>
                  <a:ext uri="{FF2B5EF4-FFF2-40B4-BE49-F238E27FC236}">
                    <a16:creationId xmlns:a16="http://schemas.microsoft.com/office/drawing/2014/main" id="{5C353262-CEDB-4ED5-BC9F-FB5DD5882888}"/>
                  </a:ext>
                </a:extLst>
              </p:cNvPr>
              <p:cNvSpPr txBox="1">
                <a:spLocks noChangeArrowheads="1"/>
              </p:cNvSpPr>
              <p:nvPr/>
            </p:nvSpPr>
            <p:spPr bwMode="auto">
              <a:xfrm>
                <a:off x="3525" y="232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59" name="Text Box 226">
                <a:extLst>
                  <a:ext uri="{FF2B5EF4-FFF2-40B4-BE49-F238E27FC236}">
                    <a16:creationId xmlns:a16="http://schemas.microsoft.com/office/drawing/2014/main" id="{C614282C-A229-4ABF-9CEC-6F64E0641886}"/>
                  </a:ext>
                </a:extLst>
              </p:cNvPr>
              <p:cNvSpPr txBox="1">
                <a:spLocks noChangeArrowheads="1"/>
              </p:cNvSpPr>
              <p:nvPr/>
            </p:nvSpPr>
            <p:spPr bwMode="auto">
              <a:xfrm>
                <a:off x="3526" y="25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60" name="Text Box 227">
                <a:extLst>
                  <a:ext uri="{FF2B5EF4-FFF2-40B4-BE49-F238E27FC236}">
                    <a16:creationId xmlns:a16="http://schemas.microsoft.com/office/drawing/2014/main" id="{28B73D8F-1CFE-4DA2-A22C-BE6DE21489F0}"/>
                  </a:ext>
                </a:extLst>
              </p:cNvPr>
              <p:cNvSpPr txBox="1">
                <a:spLocks noChangeArrowheads="1"/>
              </p:cNvSpPr>
              <p:nvPr/>
            </p:nvSpPr>
            <p:spPr bwMode="auto">
              <a:xfrm>
                <a:off x="3522" y="303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61" name="Text Box 228">
                <a:extLst>
                  <a:ext uri="{FF2B5EF4-FFF2-40B4-BE49-F238E27FC236}">
                    <a16:creationId xmlns:a16="http://schemas.microsoft.com/office/drawing/2014/main" id="{FF05D1D2-342A-43FB-BA26-97AC79F7E67D}"/>
                  </a:ext>
                </a:extLst>
              </p:cNvPr>
              <p:cNvSpPr txBox="1">
                <a:spLocks noChangeArrowheads="1"/>
              </p:cNvSpPr>
              <p:nvPr/>
            </p:nvSpPr>
            <p:spPr bwMode="auto">
              <a:xfrm>
                <a:off x="3522"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62" name="Text Box 229">
                <a:extLst>
                  <a:ext uri="{FF2B5EF4-FFF2-40B4-BE49-F238E27FC236}">
                    <a16:creationId xmlns:a16="http://schemas.microsoft.com/office/drawing/2014/main" id="{0FFEEA0F-C8F7-43B6-BEF6-2039B64601E3}"/>
                  </a:ext>
                </a:extLst>
              </p:cNvPr>
              <p:cNvSpPr txBox="1">
                <a:spLocks noChangeArrowheads="1"/>
              </p:cNvSpPr>
              <p:nvPr/>
            </p:nvSpPr>
            <p:spPr bwMode="auto">
              <a:xfrm>
                <a:off x="3522"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63" name="Text Box 230">
                <a:extLst>
                  <a:ext uri="{FF2B5EF4-FFF2-40B4-BE49-F238E27FC236}">
                    <a16:creationId xmlns:a16="http://schemas.microsoft.com/office/drawing/2014/main" id="{1F800534-04C5-4BE3-B8C3-DD91D829A127}"/>
                  </a:ext>
                </a:extLst>
              </p:cNvPr>
              <p:cNvSpPr txBox="1">
                <a:spLocks noChangeArrowheads="1"/>
              </p:cNvSpPr>
              <p:nvPr/>
            </p:nvSpPr>
            <p:spPr bwMode="auto">
              <a:xfrm>
                <a:off x="3766" y="8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4" name="Text Box 231">
                <a:extLst>
                  <a:ext uri="{FF2B5EF4-FFF2-40B4-BE49-F238E27FC236}">
                    <a16:creationId xmlns:a16="http://schemas.microsoft.com/office/drawing/2014/main" id="{F1AAD977-E65F-4062-9DC0-603569E01D7E}"/>
                  </a:ext>
                </a:extLst>
              </p:cNvPr>
              <p:cNvSpPr txBox="1">
                <a:spLocks noChangeArrowheads="1"/>
              </p:cNvSpPr>
              <p:nvPr/>
            </p:nvSpPr>
            <p:spPr bwMode="auto">
              <a:xfrm>
                <a:off x="3763" y="11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5" name="Text Box 232">
                <a:extLst>
                  <a:ext uri="{FF2B5EF4-FFF2-40B4-BE49-F238E27FC236}">
                    <a16:creationId xmlns:a16="http://schemas.microsoft.com/office/drawing/2014/main" id="{F6A9D7BE-FD94-4A5B-BDF3-A40A553300A1}"/>
                  </a:ext>
                </a:extLst>
              </p:cNvPr>
              <p:cNvSpPr txBox="1">
                <a:spLocks noChangeArrowheads="1"/>
              </p:cNvSpPr>
              <p:nvPr/>
            </p:nvSpPr>
            <p:spPr bwMode="auto">
              <a:xfrm>
                <a:off x="3763" y="13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6" name="Text Box 233">
                <a:extLst>
                  <a:ext uri="{FF2B5EF4-FFF2-40B4-BE49-F238E27FC236}">
                    <a16:creationId xmlns:a16="http://schemas.microsoft.com/office/drawing/2014/main" id="{B2A4D777-5BF1-4107-A9B0-472A9A36EB55}"/>
                  </a:ext>
                </a:extLst>
              </p:cNvPr>
              <p:cNvSpPr txBox="1">
                <a:spLocks noChangeArrowheads="1"/>
              </p:cNvSpPr>
              <p:nvPr/>
            </p:nvSpPr>
            <p:spPr bwMode="auto">
              <a:xfrm>
                <a:off x="3766" y="160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7" name="Text Box 234">
                <a:extLst>
                  <a:ext uri="{FF2B5EF4-FFF2-40B4-BE49-F238E27FC236}">
                    <a16:creationId xmlns:a16="http://schemas.microsoft.com/office/drawing/2014/main" id="{412A9033-8F8C-4205-8DE1-A92A729A5F00}"/>
                  </a:ext>
                </a:extLst>
              </p:cNvPr>
              <p:cNvSpPr txBox="1">
                <a:spLocks noChangeArrowheads="1"/>
              </p:cNvSpPr>
              <p:nvPr/>
            </p:nvSpPr>
            <p:spPr bwMode="auto">
              <a:xfrm>
                <a:off x="3766"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8" name="Text Box 235">
                <a:extLst>
                  <a:ext uri="{FF2B5EF4-FFF2-40B4-BE49-F238E27FC236}">
                    <a16:creationId xmlns:a16="http://schemas.microsoft.com/office/drawing/2014/main" id="{DCE11302-2684-4E19-8D67-0AE2EB24EF54}"/>
                  </a:ext>
                </a:extLst>
              </p:cNvPr>
              <p:cNvSpPr txBox="1">
                <a:spLocks noChangeArrowheads="1"/>
              </p:cNvSpPr>
              <p:nvPr/>
            </p:nvSpPr>
            <p:spPr bwMode="auto">
              <a:xfrm>
                <a:off x="3760" y="20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69" name="Text Box 236">
                <a:extLst>
                  <a:ext uri="{FF2B5EF4-FFF2-40B4-BE49-F238E27FC236}">
                    <a16:creationId xmlns:a16="http://schemas.microsoft.com/office/drawing/2014/main" id="{9AD25EDC-A7D2-4678-A6BB-04C7587F98D4}"/>
                  </a:ext>
                </a:extLst>
              </p:cNvPr>
              <p:cNvSpPr txBox="1">
                <a:spLocks noChangeArrowheads="1"/>
              </p:cNvSpPr>
              <p:nvPr/>
            </p:nvSpPr>
            <p:spPr bwMode="auto">
              <a:xfrm>
                <a:off x="3766"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0" name="Text Box 237">
                <a:extLst>
                  <a:ext uri="{FF2B5EF4-FFF2-40B4-BE49-F238E27FC236}">
                    <a16:creationId xmlns:a16="http://schemas.microsoft.com/office/drawing/2014/main" id="{2ADA0A36-3B71-4212-8981-B95CB0528A7C}"/>
                  </a:ext>
                </a:extLst>
              </p:cNvPr>
              <p:cNvSpPr txBox="1">
                <a:spLocks noChangeArrowheads="1"/>
              </p:cNvSpPr>
              <p:nvPr/>
            </p:nvSpPr>
            <p:spPr bwMode="auto">
              <a:xfrm>
                <a:off x="3761"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1" name="Text Box 238">
                <a:extLst>
                  <a:ext uri="{FF2B5EF4-FFF2-40B4-BE49-F238E27FC236}">
                    <a16:creationId xmlns:a16="http://schemas.microsoft.com/office/drawing/2014/main" id="{0D31A8E7-F12E-459C-9F1B-824DF5D567B9}"/>
                  </a:ext>
                </a:extLst>
              </p:cNvPr>
              <p:cNvSpPr txBox="1">
                <a:spLocks noChangeArrowheads="1"/>
              </p:cNvSpPr>
              <p:nvPr/>
            </p:nvSpPr>
            <p:spPr bwMode="auto">
              <a:xfrm>
                <a:off x="3760"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2" name="Text Box 239">
                <a:extLst>
                  <a:ext uri="{FF2B5EF4-FFF2-40B4-BE49-F238E27FC236}">
                    <a16:creationId xmlns:a16="http://schemas.microsoft.com/office/drawing/2014/main" id="{7752EF1A-BB46-43D8-BEA9-8BA4E4FA26A5}"/>
                  </a:ext>
                </a:extLst>
              </p:cNvPr>
              <p:cNvSpPr txBox="1">
                <a:spLocks noChangeArrowheads="1"/>
              </p:cNvSpPr>
              <p:nvPr/>
            </p:nvSpPr>
            <p:spPr bwMode="auto">
              <a:xfrm>
                <a:off x="3760" y="30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3" name="Text Box 240">
                <a:extLst>
                  <a:ext uri="{FF2B5EF4-FFF2-40B4-BE49-F238E27FC236}">
                    <a16:creationId xmlns:a16="http://schemas.microsoft.com/office/drawing/2014/main" id="{BAD81C2E-4DEA-4BA5-955B-31881CD7AAB4}"/>
                  </a:ext>
                </a:extLst>
              </p:cNvPr>
              <p:cNvSpPr txBox="1">
                <a:spLocks noChangeArrowheads="1"/>
              </p:cNvSpPr>
              <p:nvPr/>
            </p:nvSpPr>
            <p:spPr bwMode="auto">
              <a:xfrm>
                <a:off x="3760"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4" name="Text Box 241">
                <a:extLst>
                  <a:ext uri="{FF2B5EF4-FFF2-40B4-BE49-F238E27FC236}">
                    <a16:creationId xmlns:a16="http://schemas.microsoft.com/office/drawing/2014/main" id="{F358E241-6CA9-42D9-9230-5DF2754575E5}"/>
                  </a:ext>
                </a:extLst>
              </p:cNvPr>
              <p:cNvSpPr txBox="1">
                <a:spLocks noChangeArrowheads="1"/>
              </p:cNvSpPr>
              <p:nvPr/>
            </p:nvSpPr>
            <p:spPr bwMode="auto">
              <a:xfrm>
                <a:off x="3760" y="351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5" name="Text Box 242">
                <a:extLst>
                  <a:ext uri="{FF2B5EF4-FFF2-40B4-BE49-F238E27FC236}">
                    <a16:creationId xmlns:a16="http://schemas.microsoft.com/office/drawing/2014/main" id="{B25F6D8D-04C7-493D-BA4B-43ADFB2EB353}"/>
                  </a:ext>
                </a:extLst>
              </p:cNvPr>
              <p:cNvSpPr txBox="1">
                <a:spLocks noChangeArrowheads="1"/>
              </p:cNvSpPr>
              <p:nvPr/>
            </p:nvSpPr>
            <p:spPr bwMode="auto">
              <a:xfrm>
                <a:off x="4008"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76" name="Text Box 243">
                <a:extLst>
                  <a:ext uri="{FF2B5EF4-FFF2-40B4-BE49-F238E27FC236}">
                    <a16:creationId xmlns:a16="http://schemas.microsoft.com/office/drawing/2014/main" id="{FFDDC267-FC11-454A-9309-5FCE72D2E3C3}"/>
                  </a:ext>
                </a:extLst>
              </p:cNvPr>
              <p:cNvSpPr txBox="1">
                <a:spLocks noChangeArrowheads="1"/>
              </p:cNvSpPr>
              <p:nvPr/>
            </p:nvSpPr>
            <p:spPr bwMode="auto">
              <a:xfrm>
                <a:off x="4005" y="11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77" name="Text Box 244">
                <a:extLst>
                  <a:ext uri="{FF2B5EF4-FFF2-40B4-BE49-F238E27FC236}">
                    <a16:creationId xmlns:a16="http://schemas.microsoft.com/office/drawing/2014/main" id="{883778BB-3DF2-4E63-AC73-A33380D48B01}"/>
                  </a:ext>
                </a:extLst>
              </p:cNvPr>
              <p:cNvSpPr txBox="1">
                <a:spLocks noChangeArrowheads="1"/>
              </p:cNvSpPr>
              <p:nvPr/>
            </p:nvSpPr>
            <p:spPr bwMode="auto">
              <a:xfrm>
                <a:off x="4008"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78" name="Text Box 245">
                <a:extLst>
                  <a:ext uri="{FF2B5EF4-FFF2-40B4-BE49-F238E27FC236}">
                    <a16:creationId xmlns:a16="http://schemas.microsoft.com/office/drawing/2014/main" id="{B70C0CC6-EADD-4A51-A21E-5FA622FB83BA}"/>
                  </a:ext>
                </a:extLst>
              </p:cNvPr>
              <p:cNvSpPr txBox="1">
                <a:spLocks noChangeArrowheads="1"/>
              </p:cNvSpPr>
              <p:nvPr/>
            </p:nvSpPr>
            <p:spPr bwMode="auto">
              <a:xfrm>
                <a:off x="4005" y="16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79" name="Text Box 246">
                <a:extLst>
                  <a:ext uri="{FF2B5EF4-FFF2-40B4-BE49-F238E27FC236}">
                    <a16:creationId xmlns:a16="http://schemas.microsoft.com/office/drawing/2014/main" id="{EB8F2BD3-FF2A-4161-A787-6DB4FFDB8A6D}"/>
                  </a:ext>
                </a:extLst>
              </p:cNvPr>
              <p:cNvSpPr txBox="1">
                <a:spLocks noChangeArrowheads="1"/>
              </p:cNvSpPr>
              <p:nvPr/>
            </p:nvSpPr>
            <p:spPr bwMode="auto">
              <a:xfrm>
                <a:off x="4245" y="15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0" name="Text Box 247">
                <a:extLst>
                  <a:ext uri="{FF2B5EF4-FFF2-40B4-BE49-F238E27FC236}">
                    <a16:creationId xmlns:a16="http://schemas.microsoft.com/office/drawing/2014/main" id="{6693DF01-F4F2-4767-AFA6-451D6A5BC579}"/>
                  </a:ext>
                </a:extLst>
              </p:cNvPr>
              <p:cNvSpPr txBox="1">
                <a:spLocks noChangeArrowheads="1"/>
              </p:cNvSpPr>
              <p:nvPr/>
            </p:nvSpPr>
            <p:spPr bwMode="auto">
              <a:xfrm>
                <a:off x="4004" y="18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81" name="Text Box 248">
                <a:extLst>
                  <a:ext uri="{FF2B5EF4-FFF2-40B4-BE49-F238E27FC236}">
                    <a16:creationId xmlns:a16="http://schemas.microsoft.com/office/drawing/2014/main" id="{39FC7E99-80F6-4C89-87A9-42492F3AEF78}"/>
                  </a:ext>
                </a:extLst>
              </p:cNvPr>
              <p:cNvSpPr txBox="1">
                <a:spLocks noChangeArrowheads="1"/>
              </p:cNvSpPr>
              <p:nvPr/>
            </p:nvSpPr>
            <p:spPr bwMode="auto">
              <a:xfrm>
                <a:off x="4005"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82" name="Text Box 249">
                <a:extLst>
                  <a:ext uri="{FF2B5EF4-FFF2-40B4-BE49-F238E27FC236}">
                    <a16:creationId xmlns:a16="http://schemas.microsoft.com/office/drawing/2014/main" id="{CC98AF27-5F87-4683-8384-34959FB251BF}"/>
                  </a:ext>
                </a:extLst>
              </p:cNvPr>
              <p:cNvSpPr txBox="1">
                <a:spLocks noChangeArrowheads="1"/>
              </p:cNvSpPr>
              <p:nvPr/>
            </p:nvSpPr>
            <p:spPr bwMode="auto">
              <a:xfrm>
                <a:off x="4005"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3" name="Text Box 250">
                <a:extLst>
                  <a:ext uri="{FF2B5EF4-FFF2-40B4-BE49-F238E27FC236}">
                    <a16:creationId xmlns:a16="http://schemas.microsoft.com/office/drawing/2014/main" id="{63224F32-53F3-4D00-97D5-4A8A2FD56B64}"/>
                  </a:ext>
                </a:extLst>
              </p:cNvPr>
              <p:cNvSpPr txBox="1">
                <a:spLocks noChangeArrowheads="1"/>
              </p:cNvSpPr>
              <p:nvPr/>
            </p:nvSpPr>
            <p:spPr bwMode="auto">
              <a:xfrm>
                <a:off x="4007"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4" name="Text Box 251">
                <a:extLst>
                  <a:ext uri="{FF2B5EF4-FFF2-40B4-BE49-F238E27FC236}">
                    <a16:creationId xmlns:a16="http://schemas.microsoft.com/office/drawing/2014/main" id="{448DE0C2-118A-4B08-B9AB-A09ECFABCA34}"/>
                  </a:ext>
                </a:extLst>
              </p:cNvPr>
              <p:cNvSpPr txBox="1">
                <a:spLocks noChangeArrowheads="1"/>
              </p:cNvSpPr>
              <p:nvPr/>
            </p:nvSpPr>
            <p:spPr bwMode="auto">
              <a:xfrm>
                <a:off x="4005" y="280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5" name="Text Box 252">
                <a:extLst>
                  <a:ext uri="{FF2B5EF4-FFF2-40B4-BE49-F238E27FC236}">
                    <a16:creationId xmlns:a16="http://schemas.microsoft.com/office/drawing/2014/main" id="{64E026A2-22AF-43B9-8749-45AA9D751279}"/>
                  </a:ext>
                </a:extLst>
              </p:cNvPr>
              <p:cNvSpPr txBox="1">
                <a:spLocks noChangeArrowheads="1"/>
              </p:cNvSpPr>
              <p:nvPr/>
            </p:nvSpPr>
            <p:spPr bwMode="auto">
              <a:xfrm>
                <a:off x="4005" y="303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6" name="Text Box 253">
                <a:extLst>
                  <a:ext uri="{FF2B5EF4-FFF2-40B4-BE49-F238E27FC236}">
                    <a16:creationId xmlns:a16="http://schemas.microsoft.com/office/drawing/2014/main" id="{F5A94A10-2D1A-494E-AE8B-E1C798E73726}"/>
                  </a:ext>
                </a:extLst>
              </p:cNvPr>
              <p:cNvSpPr txBox="1">
                <a:spLocks noChangeArrowheads="1"/>
              </p:cNvSpPr>
              <p:nvPr/>
            </p:nvSpPr>
            <p:spPr bwMode="auto">
              <a:xfrm>
                <a:off x="4004"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87" name="Text Box 254">
                <a:extLst>
                  <a:ext uri="{FF2B5EF4-FFF2-40B4-BE49-F238E27FC236}">
                    <a16:creationId xmlns:a16="http://schemas.microsoft.com/office/drawing/2014/main" id="{6E90A933-A6A8-40A7-9B10-B55D00914A37}"/>
                  </a:ext>
                </a:extLst>
              </p:cNvPr>
              <p:cNvSpPr txBox="1">
                <a:spLocks noChangeArrowheads="1"/>
              </p:cNvSpPr>
              <p:nvPr/>
            </p:nvSpPr>
            <p:spPr bwMode="auto">
              <a:xfrm>
                <a:off x="4001"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88" name="Text Box 255">
                <a:extLst>
                  <a:ext uri="{FF2B5EF4-FFF2-40B4-BE49-F238E27FC236}">
                    <a16:creationId xmlns:a16="http://schemas.microsoft.com/office/drawing/2014/main" id="{591F6BA6-9026-4F51-BF02-22AB6D1C4328}"/>
                  </a:ext>
                </a:extLst>
              </p:cNvPr>
              <p:cNvSpPr txBox="1">
                <a:spLocks noChangeArrowheads="1"/>
              </p:cNvSpPr>
              <p:nvPr/>
            </p:nvSpPr>
            <p:spPr bwMode="auto">
              <a:xfrm>
                <a:off x="4245" y="8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89" name="Text Box 256">
                <a:extLst>
                  <a:ext uri="{FF2B5EF4-FFF2-40B4-BE49-F238E27FC236}">
                    <a16:creationId xmlns:a16="http://schemas.microsoft.com/office/drawing/2014/main" id="{15B61AFD-D989-4302-9C29-86E0A1925E1D}"/>
                  </a:ext>
                </a:extLst>
              </p:cNvPr>
              <p:cNvSpPr txBox="1">
                <a:spLocks noChangeArrowheads="1"/>
              </p:cNvSpPr>
              <p:nvPr/>
            </p:nvSpPr>
            <p:spPr bwMode="auto">
              <a:xfrm>
                <a:off x="4245" y="11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90" name="Text Box 257">
                <a:extLst>
                  <a:ext uri="{FF2B5EF4-FFF2-40B4-BE49-F238E27FC236}">
                    <a16:creationId xmlns:a16="http://schemas.microsoft.com/office/drawing/2014/main" id="{86BA2E66-4E3B-4E40-982A-5A10A28E5522}"/>
                  </a:ext>
                </a:extLst>
              </p:cNvPr>
              <p:cNvSpPr txBox="1">
                <a:spLocks noChangeArrowheads="1"/>
              </p:cNvSpPr>
              <p:nvPr/>
            </p:nvSpPr>
            <p:spPr bwMode="auto">
              <a:xfrm>
                <a:off x="4245"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1" name="Text Box 258">
                <a:extLst>
                  <a:ext uri="{FF2B5EF4-FFF2-40B4-BE49-F238E27FC236}">
                    <a16:creationId xmlns:a16="http://schemas.microsoft.com/office/drawing/2014/main" id="{CF42E39F-A53D-4AF5-9805-080D8E68149C}"/>
                  </a:ext>
                </a:extLst>
              </p:cNvPr>
              <p:cNvSpPr txBox="1">
                <a:spLocks noChangeArrowheads="1"/>
              </p:cNvSpPr>
              <p:nvPr/>
            </p:nvSpPr>
            <p:spPr bwMode="auto">
              <a:xfrm>
                <a:off x="4245"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92" name="Text Box 259">
                <a:extLst>
                  <a:ext uri="{FF2B5EF4-FFF2-40B4-BE49-F238E27FC236}">
                    <a16:creationId xmlns:a16="http://schemas.microsoft.com/office/drawing/2014/main" id="{B66BF3B4-B7B1-4B34-A743-FE3E5D7F88A1}"/>
                  </a:ext>
                </a:extLst>
              </p:cNvPr>
              <p:cNvSpPr txBox="1">
                <a:spLocks noChangeArrowheads="1"/>
              </p:cNvSpPr>
              <p:nvPr/>
            </p:nvSpPr>
            <p:spPr bwMode="auto">
              <a:xfrm>
                <a:off x="4245" y="20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3" name="Text Box 260">
                <a:extLst>
                  <a:ext uri="{FF2B5EF4-FFF2-40B4-BE49-F238E27FC236}">
                    <a16:creationId xmlns:a16="http://schemas.microsoft.com/office/drawing/2014/main" id="{DBE74C93-8248-4A45-8BEF-266EB2AC1C85}"/>
                  </a:ext>
                </a:extLst>
              </p:cNvPr>
              <p:cNvSpPr txBox="1">
                <a:spLocks noChangeArrowheads="1"/>
              </p:cNvSpPr>
              <p:nvPr/>
            </p:nvSpPr>
            <p:spPr bwMode="auto">
              <a:xfrm>
                <a:off x="424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94" name="Text Box 261">
                <a:extLst>
                  <a:ext uri="{FF2B5EF4-FFF2-40B4-BE49-F238E27FC236}">
                    <a16:creationId xmlns:a16="http://schemas.microsoft.com/office/drawing/2014/main" id="{F5238355-A616-48DC-AA13-3B35CB6FB0EB}"/>
                  </a:ext>
                </a:extLst>
              </p:cNvPr>
              <p:cNvSpPr txBox="1">
                <a:spLocks noChangeArrowheads="1"/>
              </p:cNvSpPr>
              <p:nvPr/>
            </p:nvSpPr>
            <p:spPr bwMode="auto">
              <a:xfrm>
                <a:off x="4238" y="25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5" name="Text Box 262">
                <a:extLst>
                  <a:ext uri="{FF2B5EF4-FFF2-40B4-BE49-F238E27FC236}">
                    <a16:creationId xmlns:a16="http://schemas.microsoft.com/office/drawing/2014/main" id="{FD683A49-67E2-4911-844F-8E3D1CE9CF9C}"/>
                  </a:ext>
                </a:extLst>
              </p:cNvPr>
              <p:cNvSpPr txBox="1">
                <a:spLocks noChangeArrowheads="1"/>
              </p:cNvSpPr>
              <p:nvPr/>
            </p:nvSpPr>
            <p:spPr bwMode="auto">
              <a:xfrm>
                <a:off x="4247"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6" name="Text Box 263">
                <a:extLst>
                  <a:ext uri="{FF2B5EF4-FFF2-40B4-BE49-F238E27FC236}">
                    <a16:creationId xmlns:a16="http://schemas.microsoft.com/office/drawing/2014/main" id="{189DEF4D-F2E7-483C-B3D7-0ECEF421BF19}"/>
                  </a:ext>
                </a:extLst>
              </p:cNvPr>
              <p:cNvSpPr txBox="1">
                <a:spLocks noChangeArrowheads="1"/>
              </p:cNvSpPr>
              <p:nvPr/>
            </p:nvSpPr>
            <p:spPr bwMode="auto">
              <a:xfrm>
                <a:off x="4238" y="30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7" name="Text Box 264">
                <a:extLst>
                  <a:ext uri="{FF2B5EF4-FFF2-40B4-BE49-F238E27FC236}">
                    <a16:creationId xmlns:a16="http://schemas.microsoft.com/office/drawing/2014/main" id="{BC1741DD-E48A-40C7-B58A-B0681299E8D9}"/>
                  </a:ext>
                </a:extLst>
              </p:cNvPr>
              <p:cNvSpPr txBox="1">
                <a:spLocks noChangeArrowheads="1"/>
              </p:cNvSpPr>
              <p:nvPr/>
            </p:nvSpPr>
            <p:spPr bwMode="auto">
              <a:xfrm>
                <a:off x="4238"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098" name="Text Box 265">
                <a:extLst>
                  <a:ext uri="{FF2B5EF4-FFF2-40B4-BE49-F238E27FC236}">
                    <a16:creationId xmlns:a16="http://schemas.microsoft.com/office/drawing/2014/main" id="{569A0B8C-0430-46C9-98AD-0FE3A134147E}"/>
                  </a:ext>
                </a:extLst>
              </p:cNvPr>
              <p:cNvSpPr txBox="1">
                <a:spLocks noChangeArrowheads="1"/>
              </p:cNvSpPr>
              <p:nvPr/>
            </p:nvSpPr>
            <p:spPr bwMode="auto">
              <a:xfrm>
                <a:off x="4247" y="35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099" name="Text Box 266">
                <a:extLst>
                  <a:ext uri="{FF2B5EF4-FFF2-40B4-BE49-F238E27FC236}">
                    <a16:creationId xmlns:a16="http://schemas.microsoft.com/office/drawing/2014/main" id="{76F38303-AF64-4EF6-A68F-BB59B237084E}"/>
                  </a:ext>
                </a:extLst>
              </p:cNvPr>
              <p:cNvSpPr txBox="1">
                <a:spLocks noChangeArrowheads="1"/>
              </p:cNvSpPr>
              <p:nvPr/>
            </p:nvSpPr>
            <p:spPr bwMode="auto">
              <a:xfrm>
                <a:off x="4478" y="8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00" name="Text Box 267">
                <a:extLst>
                  <a:ext uri="{FF2B5EF4-FFF2-40B4-BE49-F238E27FC236}">
                    <a16:creationId xmlns:a16="http://schemas.microsoft.com/office/drawing/2014/main" id="{49F72D73-2B18-4E5D-9DFD-12281D42F7D2}"/>
                  </a:ext>
                </a:extLst>
              </p:cNvPr>
              <p:cNvSpPr txBox="1">
                <a:spLocks noChangeArrowheads="1"/>
              </p:cNvSpPr>
              <p:nvPr/>
            </p:nvSpPr>
            <p:spPr bwMode="auto">
              <a:xfrm>
                <a:off x="4727"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01" name="Text Box 268">
                <a:extLst>
                  <a:ext uri="{FF2B5EF4-FFF2-40B4-BE49-F238E27FC236}">
                    <a16:creationId xmlns:a16="http://schemas.microsoft.com/office/drawing/2014/main" id="{6E701F8F-2FF5-4B57-A5B8-6EEA42DEF162}"/>
                  </a:ext>
                </a:extLst>
              </p:cNvPr>
              <p:cNvSpPr txBox="1">
                <a:spLocks noChangeArrowheads="1"/>
              </p:cNvSpPr>
              <p:nvPr/>
            </p:nvSpPr>
            <p:spPr bwMode="auto">
              <a:xfrm>
                <a:off x="4968" y="87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endParaRPr lang="en-GB" altLang="en-US" sz="1200">
                  <a:latin typeface="Verdana" panose="020B0604030504040204" pitchFamily="34" charset="0"/>
                  <a:ea typeface="Verdana" panose="020B0604030504040204" pitchFamily="34" charset="0"/>
                </a:endParaRPr>
              </a:p>
            </p:txBody>
          </p:sp>
          <p:sp>
            <p:nvSpPr>
              <p:cNvPr id="35102" name="Text Box 269">
                <a:extLst>
                  <a:ext uri="{FF2B5EF4-FFF2-40B4-BE49-F238E27FC236}">
                    <a16:creationId xmlns:a16="http://schemas.microsoft.com/office/drawing/2014/main" id="{9CD9B5DD-3C16-4BF0-95C2-2506A7403F80}"/>
                  </a:ext>
                </a:extLst>
              </p:cNvPr>
              <p:cNvSpPr txBox="1">
                <a:spLocks noChangeArrowheads="1"/>
              </p:cNvSpPr>
              <p:nvPr/>
            </p:nvSpPr>
            <p:spPr bwMode="auto">
              <a:xfrm>
                <a:off x="5204" y="8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03" name="Text Box 270">
                <a:extLst>
                  <a:ext uri="{FF2B5EF4-FFF2-40B4-BE49-F238E27FC236}">
                    <a16:creationId xmlns:a16="http://schemas.microsoft.com/office/drawing/2014/main" id="{BA3E4AB5-A837-4DFB-810D-8A0DA7E8FF2C}"/>
                  </a:ext>
                </a:extLst>
              </p:cNvPr>
              <p:cNvSpPr txBox="1">
                <a:spLocks noChangeArrowheads="1"/>
              </p:cNvSpPr>
              <p:nvPr/>
            </p:nvSpPr>
            <p:spPr bwMode="auto">
              <a:xfrm>
                <a:off x="4487" y="11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04" name="Text Box 271">
                <a:extLst>
                  <a:ext uri="{FF2B5EF4-FFF2-40B4-BE49-F238E27FC236}">
                    <a16:creationId xmlns:a16="http://schemas.microsoft.com/office/drawing/2014/main" id="{7832196E-5F16-4E82-8A07-8E229AC8D844}"/>
                  </a:ext>
                </a:extLst>
              </p:cNvPr>
              <p:cNvSpPr txBox="1">
                <a:spLocks noChangeArrowheads="1"/>
              </p:cNvSpPr>
              <p:nvPr/>
            </p:nvSpPr>
            <p:spPr bwMode="auto">
              <a:xfrm>
                <a:off x="4720" y="11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05" name="Text Box 272">
                <a:extLst>
                  <a:ext uri="{FF2B5EF4-FFF2-40B4-BE49-F238E27FC236}">
                    <a16:creationId xmlns:a16="http://schemas.microsoft.com/office/drawing/2014/main" id="{99DE22F4-E50C-4D32-B508-3CF25DBE7531}"/>
                  </a:ext>
                </a:extLst>
              </p:cNvPr>
              <p:cNvSpPr txBox="1">
                <a:spLocks noChangeArrowheads="1"/>
              </p:cNvSpPr>
              <p:nvPr/>
            </p:nvSpPr>
            <p:spPr bwMode="auto">
              <a:xfrm>
                <a:off x="4967" y="11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06" name="Text Box 273">
                <a:extLst>
                  <a:ext uri="{FF2B5EF4-FFF2-40B4-BE49-F238E27FC236}">
                    <a16:creationId xmlns:a16="http://schemas.microsoft.com/office/drawing/2014/main" id="{BB05748A-E1FD-44AD-A7D4-EA7E28BA5A6E}"/>
                  </a:ext>
                </a:extLst>
              </p:cNvPr>
              <p:cNvSpPr txBox="1">
                <a:spLocks noChangeArrowheads="1"/>
              </p:cNvSpPr>
              <p:nvPr/>
            </p:nvSpPr>
            <p:spPr bwMode="auto">
              <a:xfrm>
                <a:off x="5204" y="111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07" name="Text Box 274">
                <a:extLst>
                  <a:ext uri="{FF2B5EF4-FFF2-40B4-BE49-F238E27FC236}">
                    <a16:creationId xmlns:a16="http://schemas.microsoft.com/office/drawing/2014/main" id="{000BF20B-2352-4439-B1F0-272C85BB7734}"/>
                  </a:ext>
                </a:extLst>
              </p:cNvPr>
              <p:cNvSpPr txBox="1">
                <a:spLocks noChangeArrowheads="1"/>
              </p:cNvSpPr>
              <p:nvPr/>
            </p:nvSpPr>
            <p:spPr bwMode="auto">
              <a:xfrm>
                <a:off x="4487"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08" name="Text Box 275">
                <a:extLst>
                  <a:ext uri="{FF2B5EF4-FFF2-40B4-BE49-F238E27FC236}">
                    <a16:creationId xmlns:a16="http://schemas.microsoft.com/office/drawing/2014/main" id="{7B671472-A97E-4A47-93F0-24C2C26755DF}"/>
                  </a:ext>
                </a:extLst>
              </p:cNvPr>
              <p:cNvSpPr txBox="1">
                <a:spLocks noChangeArrowheads="1"/>
              </p:cNvSpPr>
              <p:nvPr/>
            </p:nvSpPr>
            <p:spPr bwMode="auto">
              <a:xfrm>
                <a:off x="4720"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09" name="Text Box 276">
                <a:extLst>
                  <a:ext uri="{FF2B5EF4-FFF2-40B4-BE49-F238E27FC236}">
                    <a16:creationId xmlns:a16="http://schemas.microsoft.com/office/drawing/2014/main" id="{E0D37FBA-3E18-4085-9A7D-1FB17936D4B2}"/>
                  </a:ext>
                </a:extLst>
              </p:cNvPr>
              <p:cNvSpPr txBox="1">
                <a:spLocks noChangeArrowheads="1"/>
              </p:cNvSpPr>
              <p:nvPr/>
            </p:nvSpPr>
            <p:spPr bwMode="auto">
              <a:xfrm>
                <a:off x="4960" y="136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10" name="Text Box 277">
                <a:extLst>
                  <a:ext uri="{FF2B5EF4-FFF2-40B4-BE49-F238E27FC236}">
                    <a16:creationId xmlns:a16="http://schemas.microsoft.com/office/drawing/2014/main" id="{A417AC98-DA5F-4323-9D59-544E432BB126}"/>
                  </a:ext>
                </a:extLst>
              </p:cNvPr>
              <p:cNvSpPr txBox="1">
                <a:spLocks noChangeArrowheads="1"/>
              </p:cNvSpPr>
              <p:nvPr/>
            </p:nvSpPr>
            <p:spPr bwMode="auto">
              <a:xfrm>
                <a:off x="5201" y="136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1" name="Text Box 278">
                <a:extLst>
                  <a:ext uri="{FF2B5EF4-FFF2-40B4-BE49-F238E27FC236}">
                    <a16:creationId xmlns:a16="http://schemas.microsoft.com/office/drawing/2014/main" id="{128335CA-53FA-4ECA-B9CF-A318351568DF}"/>
                  </a:ext>
                </a:extLst>
              </p:cNvPr>
              <p:cNvSpPr txBox="1">
                <a:spLocks noChangeArrowheads="1"/>
              </p:cNvSpPr>
              <p:nvPr/>
            </p:nvSpPr>
            <p:spPr bwMode="auto">
              <a:xfrm>
                <a:off x="4487" y="160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2" name="Text Box 279">
                <a:extLst>
                  <a:ext uri="{FF2B5EF4-FFF2-40B4-BE49-F238E27FC236}">
                    <a16:creationId xmlns:a16="http://schemas.microsoft.com/office/drawing/2014/main" id="{E960B5E2-9A48-4DB2-83B9-DD596AB481BF}"/>
                  </a:ext>
                </a:extLst>
              </p:cNvPr>
              <p:cNvSpPr txBox="1">
                <a:spLocks noChangeArrowheads="1"/>
              </p:cNvSpPr>
              <p:nvPr/>
            </p:nvSpPr>
            <p:spPr bwMode="auto">
              <a:xfrm>
                <a:off x="4723" y="16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13" name="Text Box 280">
                <a:extLst>
                  <a:ext uri="{FF2B5EF4-FFF2-40B4-BE49-F238E27FC236}">
                    <a16:creationId xmlns:a16="http://schemas.microsoft.com/office/drawing/2014/main" id="{FCEEA83F-DA13-4708-9DF0-BEE149DC4192}"/>
                  </a:ext>
                </a:extLst>
              </p:cNvPr>
              <p:cNvSpPr txBox="1">
                <a:spLocks noChangeArrowheads="1"/>
              </p:cNvSpPr>
              <p:nvPr/>
            </p:nvSpPr>
            <p:spPr bwMode="auto">
              <a:xfrm>
                <a:off x="4964" y="160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14" name="Text Box 281">
                <a:extLst>
                  <a:ext uri="{FF2B5EF4-FFF2-40B4-BE49-F238E27FC236}">
                    <a16:creationId xmlns:a16="http://schemas.microsoft.com/office/drawing/2014/main" id="{F7D7118F-63D4-4343-A6F9-0F7383FA0A89}"/>
                  </a:ext>
                </a:extLst>
              </p:cNvPr>
              <p:cNvSpPr txBox="1">
                <a:spLocks noChangeArrowheads="1"/>
              </p:cNvSpPr>
              <p:nvPr/>
            </p:nvSpPr>
            <p:spPr bwMode="auto">
              <a:xfrm>
                <a:off x="5201" y="160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5" name="Text Box 282">
                <a:extLst>
                  <a:ext uri="{FF2B5EF4-FFF2-40B4-BE49-F238E27FC236}">
                    <a16:creationId xmlns:a16="http://schemas.microsoft.com/office/drawing/2014/main" id="{AF4D0D74-69D0-42B0-A1D0-BFCAFD7423BA}"/>
                  </a:ext>
                </a:extLst>
              </p:cNvPr>
              <p:cNvSpPr txBox="1">
                <a:spLocks noChangeArrowheads="1"/>
              </p:cNvSpPr>
              <p:nvPr/>
            </p:nvSpPr>
            <p:spPr bwMode="auto">
              <a:xfrm>
                <a:off x="4484" y="184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6" name="Text Box 283">
                <a:extLst>
                  <a:ext uri="{FF2B5EF4-FFF2-40B4-BE49-F238E27FC236}">
                    <a16:creationId xmlns:a16="http://schemas.microsoft.com/office/drawing/2014/main" id="{80BA1CA1-106F-427C-AC0F-5458BE713A95}"/>
                  </a:ext>
                </a:extLst>
              </p:cNvPr>
              <p:cNvSpPr txBox="1">
                <a:spLocks noChangeArrowheads="1"/>
              </p:cNvSpPr>
              <p:nvPr/>
            </p:nvSpPr>
            <p:spPr bwMode="auto">
              <a:xfrm>
                <a:off x="4717"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7" name="Text Box 284">
                <a:extLst>
                  <a:ext uri="{FF2B5EF4-FFF2-40B4-BE49-F238E27FC236}">
                    <a16:creationId xmlns:a16="http://schemas.microsoft.com/office/drawing/2014/main" id="{E9649CF8-22AE-42AB-880E-C39FD6489BA8}"/>
                  </a:ext>
                </a:extLst>
              </p:cNvPr>
              <p:cNvSpPr txBox="1">
                <a:spLocks noChangeArrowheads="1"/>
              </p:cNvSpPr>
              <p:nvPr/>
            </p:nvSpPr>
            <p:spPr bwMode="auto">
              <a:xfrm>
                <a:off x="4967"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18" name="Text Box 285">
                <a:extLst>
                  <a:ext uri="{FF2B5EF4-FFF2-40B4-BE49-F238E27FC236}">
                    <a16:creationId xmlns:a16="http://schemas.microsoft.com/office/drawing/2014/main" id="{48AADC11-2794-42F9-85C5-D42E4AC88529}"/>
                  </a:ext>
                </a:extLst>
              </p:cNvPr>
              <p:cNvSpPr txBox="1">
                <a:spLocks noChangeArrowheads="1"/>
              </p:cNvSpPr>
              <p:nvPr/>
            </p:nvSpPr>
            <p:spPr bwMode="auto">
              <a:xfrm>
                <a:off x="5205" y="184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19" name="Text Box 286">
                <a:extLst>
                  <a:ext uri="{FF2B5EF4-FFF2-40B4-BE49-F238E27FC236}">
                    <a16:creationId xmlns:a16="http://schemas.microsoft.com/office/drawing/2014/main" id="{BBD1EFD4-748D-461A-B152-B605AE8AC8D7}"/>
                  </a:ext>
                </a:extLst>
              </p:cNvPr>
              <p:cNvSpPr txBox="1">
                <a:spLocks noChangeArrowheads="1"/>
              </p:cNvSpPr>
              <p:nvPr/>
            </p:nvSpPr>
            <p:spPr bwMode="auto">
              <a:xfrm>
                <a:off x="4484"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0" name="Text Box 287">
                <a:extLst>
                  <a:ext uri="{FF2B5EF4-FFF2-40B4-BE49-F238E27FC236}">
                    <a16:creationId xmlns:a16="http://schemas.microsoft.com/office/drawing/2014/main" id="{773E9DBE-B195-493A-B115-30919D6C32B8}"/>
                  </a:ext>
                </a:extLst>
              </p:cNvPr>
              <p:cNvSpPr txBox="1">
                <a:spLocks noChangeArrowheads="1"/>
              </p:cNvSpPr>
              <p:nvPr/>
            </p:nvSpPr>
            <p:spPr bwMode="auto">
              <a:xfrm>
                <a:off x="4720"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1" name="Text Box 288">
                <a:extLst>
                  <a:ext uri="{FF2B5EF4-FFF2-40B4-BE49-F238E27FC236}">
                    <a16:creationId xmlns:a16="http://schemas.microsoft.com/office/drawing/2014/main" id="{E0CEE921-698D-4C00-9D07-F1C622A2BD48}"/>
                  </a:ext>
                </a:extLst>
              </p:cNvPr>
              <p:cNvSpPr txBox="1">
                <a:spLocks noChangeArrowheads="1"/>
              </p:cNvSpPr>
              <p:nvPr/>
            </p:nvSpPr>
            <p:spPr bwMode="auto">
              <a:xfrm>
                <a:off x="4965" y="207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2" name="Text Box 289">
                <a:extLst>
                  <a:ext uri="{FF2B5EF4-FFF2-40B4-BE49-F238E27FC236}">
                    <a16:creationId xmlns:a16="http://schemas.microsoft.com/office/drawing/2014/main" id="{55CB1D5C-2143-40BC-8166-5B983680A308}"/>
                  </a:ext>
                </a:extLst>
              </p:cNvPr>
              <p:cNvSpPr txBox="1">
                <a:spLocks noChangeArrowheads="1"/>
              </p:cNvSpPr>
              <p:nvPr/>
            </p:nvSpPr>
            <p:spPr bwMode="auto">
              <a:xfrm>
                <a:off x="5203" y="20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23" name="Text Box 290">
                <a:extLst>
                  <a:ext uri="{FF2B5EF4-FFF2-40B4-BE49-F238E27FC236}">
                    <a16:creationId xmlns:a16="http://schemas.microsoft.com/office/drawing/2014/main" id="{D3DEEBF5-F563-4BEE-97D1-75B534D91E0E}"/>
                  </a:ext>
                </a:extLst>
              </p:cNvPr>
              <p:cNvSpPr txBox="1">
                <a:spLocks noChangeArrowheads="1"/>
              </p:cNvSpPr>
              <p:nvPr/>
            </p:nvSpPr>
            <p:spPr bwMode="auto">
              <a:xfrm>
                <a:off x="448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24" name="Text Box 291">
                <a:extLst>
                  <a:ext uri="{FF2B5EF4-FFF2-40B4-BE49-F238E27FC236}">
                    <a16:creationId xmlns:a16="http://schemas.microsoft.com/office/drawing/2014/main" id="{04DE9F48-07FB-4A7D-A484-1DB40DC64CDE}"/>
                  </a:ext>
                </a:extLst>
              </p:cNvPr>
              <p:cNvSpPr txBox="1">
                <a:spLocks noChangeArrowheads="1"/>
              </p:cNvSpPr>
              <p:nvPr/>
            </p:nvSpPr>
            <p:spPr bwMode="auto">
              <a:xfrm>
                <a:off x="4720" y="23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5" name="Text Box 292">
                <a:extLst>
                  <a:ext uri="{FF2B5EF4-FFF2-40B4-BE49-F238E27FC236}">
                    <a16:creationId xmlns:a16="http://schemas.microsoft.com/office/drawing/2014/main" id="{3367C40E-4D05-4D19-BE85-6356E760BE52}"/>
                  </a:ext>
                </a:extLst>
              </p:cNvPr>
              <p:cNvSpPr txBox="1">
                <a:spLocks noChangeArrowheads="1"/>
              </p:cNvSpPr>
              <p:nvPr/>
            </p:nvSpPr>
            <p:spPr bwMode="auto">
              <a:xfrm>
                <a:off x="496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26" name="Text Box 293">
                <a:extLst>
                  <a:ext uri="{FF2B5EF4-FFF2-40B4-BE49-F238E27FC236}">
                    <a16:creationId xmlns:a16="http://schemas.microsoft.com/office/drawing/2014/main" id="{12ADDCA8-9160-49A3-87C5-914698B880C2}"/>
                  </a:ext>
                </a:extLst>
              </p:cNvPr>
              <p:cNvSpPr txBox="1">
                <a:spLocks noChangeArrowheads="1"/>
              </p:cNvSpPr>
              <p:nvPr/>
            </p:nvSpPr>
            <p:spPr bwMode="auto">
              <a:xfrm>
                <a:off x="5202" y="23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7" name="Text Box 294">
                <a:extLst>
                  <a:ext uri="{FF2B5EF4-FFF2-40B4-BE49-F238E27FC236}">
                    <a16:creationId xmlns:a16="http://schemas.microsoft.com/office/drawing/2014/main" id="{3FAEAE70-E8DB-4E8F-AFEF-9EFECE5D459A}"/>
                  </a:ext>
                </a:extLst>
              </p:cNvPr>
              <p:cNvSpPr txBox="1">
                <a:spLocks noChangeArrowheads="1"/>
              </p:cNvSpPr>
              <p:nvPr/>
            </p:nvSpPr>
            <p:spPr bwMode="auto">
              <a:xfrm>
                <a:off x="4484" y="25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28" name="Text Box 295">
                <a:extLst>
                  <a:ext uri="{FF2B5EF4-FFF2-40B4-BE49-F238E27FC236}">
                    <a16:creationId xmlns:a16="http://schemas.microsoft.com/office/drawing/2014/main" id="{851418B1-C363-4009-A7B1-FDA7B06EBAED}"/>
                  </a:ext>
                </a:extLst>
              </p:cNvPr>
              <p:cNvSpPr txBox="1">
                <a:spLocks noChangeArrowheads="1"/>
              </p:cNvSpPr>
              <p:nvPr/>
            </p:nvSpPr>
            <p:spPr bwMode="auto">
              <a:xfrm>
                <a:off x="4723"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29" name="Text Box 296">
                <a:extLst>
                  <a:ext uri="{FF2B5EF4-FFF2-40B4-BE49-F238E27FC236}">
                    <a16:creationId xmlns:a16="http://schemas.microsoft.com/office/drawing/2014/main" id="{CFAC458A-B0DC-4102-8B56-8353C2DAA950}"/>
                  </a:ext>
                </a:extLst>
              </p:cNvPr>
              <p:cNvSpPr txBox="1">
                <a:spLocks noChangeArrowheads="1"/>
              </p:cNvSpPr>
              <p:nvPr/>
            </p:nvSpPr>
            <p:spPr bwMode="auto">
              <a:xfrm>
                <a:off x="4961" y="256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30" name="Text Box 297">
                <a:extLst>
                  <a:ext uri="{FF2B5EF4-FFF2-40B4-BE49-F238E27FC236}">
                    <a16:creationId xmlns:a16="http://schemas.microsoft.com/office/drawing/2014/main" id="{1DACD636-08A2-4FDB-8D73-ABA60744DE42}"/>
                  </a:ext>
                </a:extLst>
              </p:cNvPr>
              <p:cNvSpPr txBox="1">
                <a:spLocks noChangeArrowheads="1"/>
              </p:cNvSpPr>
              <p:nvPr/>
            </p:nvSpPr>
            <p:spPr bwMode="auto">
              <a:xfrm>
                <a:off x="5207"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31" name="Text Box 298">
                <a:extLst>
                  <a:ext uri="{FF2B5EF4-FFF2-40B4-BE49-F238E27FC236}">
                    <a16:creationId xmlns:a16="http://schemas.microsoft.com/office/drawing/2014/main" id="{5C84F498-BE98-4E5E-8664-D2E595ED4854}"/>
                  </a:ext>
                </a:extLst>
              </p:cNvPr>
              <p:cNvSpPr txBox="1">
                <a:spLocks noChangeArrowheads="1"/>
              </p:cNvSpPr>
              <p:nvPr/>
            </p:nvSpPr>
            <p:spPr bwMode="auto">
              <a:xfrm>
                <a:off x="4720" y="280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32" name="Text Box 299">
                <a:extLst>
                  <a:ext uri="{FF2B5EF4-FFF2-40B4-BE49-F238E27FC236}">
                    <a16:creationId xmlns:a16="http://schemas.microsoft.com/office/drawing/2014/main" id="{470A1106-54BF-4278-9CAA-54B36BBD8F6F}"/>
                  </a:ext>
                </a:extLst>
              </p:cNvPr>
              <p:cNvSpPr txBox="1">
                <a:spLocks noChangeArrowheads="1"/>
              </p:cNvSpPr>
              <p:nvPr/>
            </p:nvSpPr>
            <p:spPr bwMode="auto">
              <a:xfrm>
                <a:off x="4484"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33" name="Text Box 300">
                <a:extLst>
                  <a:ext uri="{FF2B5EF4-FFF2-40B4-BE49-F238E27FC236}">
                    <a16:creationId xmlns:a16="http://schemas.microsoft.com/office/drawing/2014/main" id="{79A72C58-E463-4928-9C00-065887AE1FCA}"/>
                  </a:ext>
                </a:extLst>
              </p:cNvPr>
              <p:cNvSpPr txBox="1">
                <a:spLocks noChangeArrowheads="1"/>
              </p:cNvSpPr>
              <p:nvPr/>
            </p:nvSpPr>
            <p:spPr bwMode="auto">
              <a:xfrm>
                <a:off x="4966" y="279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34" name="Text Box 301">
                <a:extLst>
                  <a:ext uri="{FF2B5EF4-FFF2-40B4-BE49-F238E27FC236}">
                    <a16:creationId xmlns:a16="http://schemas.microsoft.com/office/drawing/2014/main" id="{4A5951B1-E982-4710-B30C-14F592CEC304}"/>
                  </a:ext>
                </a:extLst>
              </p:cNvPr>
              <p:cNvSpPr txBox="1">
                <a:spLocks noChangeArrowheads="1"/>
              </p:cNvSpPr>
              <p:nvPr/>
            </p:nvSpPr>
            <p:spPr bwMode="auto">
              <a:xfrm>
                <a:off x="5201"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35" name="Text Box 302">
                <a:extLst>
                  <a:ext uri="{FF2B5EF4-FFF2-40B4-BE49-F238E27FC236}">
                    <a16:creationId xmlns:a16="http://schemas.microsoft.com/office/drawing/2014/main" id="{B6014550-4DAC-4F45-8856-9A16EC02D155}"/>
                  </a:ext>
                </a:extLst>
              </p:cNvPr>
              <p:cNvSpPr txBox="1">
                <a:spLocks noChangeArrowheads="1"/>
              </p:cNvSpPr>
              <p:nvPr/>
            </p:nvSpPr>
            <p:spPr bwMode="auto">
              <a:xfrm>
                <a:off x="4484" y="304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36" name="Text Box 303">
                <a:extLst>
                  <a:ext uri="{FF2B5EF4-FFF2-40B4-BE49-F238E27FC236}">
                    <a16:creationId xmlns:a16="http://schemas.microsoft.com/office/drawing/2014/main" id="{23C33599-8906-4DB0-9257-D90A59198425}"/>
                  </a:ext>
                </a:extLst>
              </p:cNvPr>
              <p:cNvSpPr txBox="1">
                <a:spLocks noChangeArrowheads="1"/>
              </p:cNvSpPr>
              <p:nvPr/>
            </p:nvSpPr>
            <p:spPr bwMode="auto">
              <a:xfrm>
                <a:off x="4721" y="304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37" name="Text Box 304">
                <a:extLst>
                  <a:ext uri="{FF2B5EF4-FFF2-40B4-BE49-F238E27FC236}">
                    <a16:creationId xmlns:a16="http://schemas.microsoft.com/office/drawing/2014/main" id="{7B39C45B-A55A-4664-A425-7C45455CAEEC}"/>
                  </a:ext>
                </a:extLst>
              </p:cNvPr>
              <p:cNvSpPr txBox="1">
                <a:spLocks noChangeArrowheads="1"/>
              </p:cNvSpPr>
              <p:nvPr/>
            </p:nvSpPr>
            <p:spPr bwMode="auto">
              <a:xfrm>
                <a:off x="4964" y="30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38" name="Text Box 305">
                <a:extLst>
                  <a:ext uri="{FF2B5EF4-FFF2-40B4-BE49-F238E27FC236}">
                    <a16:creationId xmlns:a16="http://schemas.microsoft.com/office/drawing/2014/main" id="{003358A1-F853-4344-B0BC-D8E2ECC98BDA}"/>
                  </a:ext>
                </a:extLst>
              </p:cNvPr>
              <p:cNvSpPr txBox="1">
                <a:spLocks noChangeArrowheads="1"/>
              </p:cNvSpPr>
              <p:nvPr/>
            </p:nvSpPr>
            <p:spPr bwMode="auto">
              <a:xfrm>
                <a:off x="5205" y="304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39" name="Text Box 306">
                <a:extLst>
                  <a:ext uri="{FF2B5EF4-FFF2-40B4-BE49-F238E27FC236}">
                    <a16:creationId xmlns:a16="http://schemas.microsoft.com/office/drawing/2014/main" id="{B5F58849-864E-4C50-B95E-AB0C9975FE90}"/>
                  </a:ext>
                </a:extLst>
              </p:cNvPr>
              <p:cNvSpPr txBox="1">
                <a:spLocks noChangeArrowheads="1"/>
              </p:cNvSpPr>
              <p:nvPr/>
            </p:nvSpPr>
            <p:spPr bwMode="auto">
              <a:xfrm>
                <a:off x="4487" y="32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40" name="Text Box 307">
                <a:extLst>
                  <a:ext uri="{FF2B5EF4-FFF2-40B4-BE49-F238E27FC236}">
                    <a16:creationId xmlns:a16="http://schemas.microsoft.com/office/drawing/2014/main" id="{7BD60298-E9D9-4439-8DDD-AA6A11446301}"/>
                  </a:ext>
                </a:extLst>
              </p:cNvPr>
              <p:cNvSpPr txBox="1">
                <a:spLocks noChangeArrowheads="1"/>
              </p:cNvSpPr>
              <p:nvPr/>
            </p:nvSpPr>
            <p:spPr bwMode="auto">
              <a:xfrm>
                <a:off x="4723" y="32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41" name="Text Box 308">
                <a:extLst>
                  <a:ext uri="{FF2B5EF4-FFF2-40B4-BE49-F238E27FC236}">
                    <a16:creationId xmlns:a16="http://schemas.microsoft.com/office/drawing/2014/main" id="{67F4FEAD-15AF-401C-B577-05212E074978}"/>
                  </a:ext>
                </a:extLst>
              </p:cNvPr>
              <p:cNvSpPr txBox="1">
                <a:spLocks noChangeArrowheads="1"/>
              </p:cNvSpPr>
              <p:nvPr/>
            </p:nvSpPr>
            <p:spPr bwMode="auto">
              <a:xfrm>
                <a:off x="4961"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42" name="Text Box 309">
                <a:extLst>
                  <a:ext uri="{FF2B5EF4-FFF2-40B4-BE49-F238E27FC236}">
                    <a16:creationId xmlns:a16="http://schemas.microsoft.com/office/drawing/2014/main" id="{F8E83CEE-FC0F-4504-B1FD-1789862ED29F}"/>
                  </a:ext>
                </a:extLst>
              </p:cNvPr>
              <p:cNvSpPr txBox="1">
                <a:spLocks noChangeArrowheads="1"/>
              </p:cNvSpPr>
              <p:nvPr/>
            </p:nvSpPr>
            <p:spPr bwMode="auto">
              <a:xfrm>
                <a:off x="5204"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43" name="Text Box 310">
                <a:extLst>
                  <a:ext uri="{FF2B5EF4-FFF2-40B4-BE49-F238E27FC236}">
                    <a16:creationId xmlns:a16="http://schemas.microsoft.com/office/drawing/2014/main" id="{2E0969B7-0981-4087-A4CA-5D79221D4F9A}"/>
                  </a:ext>
                </a:extLst>
              </p:cNvPr>
              <p:cNvSpPr txBox="1">
                <a:spLocks noChangeArrowheads="1"/>
              </p:cNvSpPr>
              <p:nvPr/>
            </p:nvSpPr>
            <p:spPr bwMode="auto">
              <a:xfrm>
                <a:off x="4490" y="351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44" name="Text Box 311">
                <a:extLst>
                  <a:ext uri="{FF2B5EF4-FFF2-40B4-BE49-F238E27FC236}">
                    <a16:creationId xmlns:a16="http://schemas.microsoft.com/office/drawing/2014/main" id="{78F2D5EF-9456-4C84-A27F-D0C18655CA32}"/>
                  </a:ext>
                </a:extLst>
              </p:cNvPr>
              <p:cNvSpPr txBox="1">
                <a:spLocks noChangeArrowheads="1"/>
              </p:cNvSpPr>
              <p:nvPr/>
            </p:nvSpPr>
            <p:spPr bwMode="auto">
              <a:xfrm>
                <a:off x="4724"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45" name="Text Box 312">
                <a:extLst>
                  <a:ext uri="{FF2B5EF4-FFF2-40B4-BE49-F238E27FC236}">
                    <a16:creationId xmlns:a16="http://schemas.microsoft.com/office/drawing/2014/main" id="{5CB29223-EEEA-4308-82C8-BAA4D579E06D}"/>
                  </a:ext>
                </a:extLst>
              </p:cNvPr>
              <p:cNvSpPr txBox="1">
                <a:spLocks noChangeArrowheads="1"/>
              </p:cNvSpPr>
              <p:nvPr/>
            </p:nvSpPr>
            <p:spPr bwMode="auto">
              <a:xfrm>
                <a:off x="4970" y="351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35146" name="Text Box 313">
                <a:extLst>
                  <a:ext uri="{FF2B5EF4-FFF2-40B4-BE49-F238E27FC236}">
                    <a16:creationId xmlns:a16="http://schemas.microsoft.com/office/drawing/2014/main" id="{18EEACBA-0AC1-4A98-BBB4-EAF53EC48318}"/>
                  </a:ext>
                </a:extLst>
              </p:cNvPr>
              <p:cNvSpPr txBox="1">
                <a:spLocks noChangeArrowheads="1"/>
              </p:cNvSpPr>
              <p:nvPr/>
            </p:nvSpPr>
            <p:spPr bwMode="auto">
              <a:xfrm>
                <a:off x="5201"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35147" name="Text Box 314">
                <a:extLst>
                  <a:ext uri="{FF2B5EF4-FFF2-40B4-BE49-F238E27FC236}">
                    <a16:creationId xmlns:a16="http://schemas.microsoft.com/office/drawing/2014/main" id="{531239C4-DFA5-4AA7-AC8E-D9BB89F57B9A}"/>
                  </a:ext>
                </a:extLst>
              </p:cNvPr>
              <p:cNvSpPr txBox="1">
                <a:spLocks noChangeArrowheads="1"/>
              </p:cNvSpPr>
              <p:nvPr/>
            </p:nvSpPr>
            <p:spPr bwMode="auto">
              <a:xfrm>
                <a:off x="5419" y="87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48" name="Text Box 315">
                <a:extLst>
                  <a:ext uri="{FF2B5EF4-FFF2-40B4-BE49-F238E27FC236}">
                    <a16:creationId xmlns:a16="http://schemas.microsoft.com/office/drawing/2014/main" id="{2F5E1B3E-85D9-4625-82EE-0FDADB8E1A5D}"/>
                  </a:ext>
                </a:extLst>
              </p:cNvPr>
              <p:cNvSpPr txBox="1">
                <a:spLocks noChangeArrowheads="1"/>
              </p:cNvSpPr>
              <p:nvPr/>
            </p:nvSpPr>
            <p:spPr bwMode="auto">
              <a:xfrm>
                <a:off x="5416" y="111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49" name="Text Box 316">
                <a:extLst>
                  <a:ext uri="{FF2B5EF4-FFF2-40B4-BE49-F238E27FC236}">
                    <a16:creationId xmlns:a16="http://schemas.microsoft.com/office/drawing/2014/main" id="{595428F9-8709-4AF0-8ABD-8F0588E10D6C}"/>
                  </a:ext>
                </a:extLst>
              </p:cNvPr>
              <p:cNvSpPr txBox="1">
                <a:spLocks noChangeArrowheads="1"/>
              </p:cNvSpPr>
              <p:nvPr/>
            </p:nvSpPr>
            <p:spPr bwMode="auto">
              <a:xfrm>
                <a:off x="5419" y="1361"/>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0" name="Text Box 317">
                <a:extLst>
                  <a:ext uri="{FF2B5EF4-FFF2-40B4-BE49-F238E27FC236}">
                    <a16:creationId xmlns:a16="http://schemas.microsoft.com/office/drawing/2014/main" id="{120F15E0-088F-4006-8EB4-EE0A32E477FF}"/>
                  </a:ext>
                </a:extLst>
              </p:cNvPr>
              <p:cNvSpPr txBox="1">
                <a:spLocks noChangeArrowheads="1"/>
              </p:cNvSpPr>
              <p:nvPr/>
            </p:nvSpPr>
            <p:spPr bwMode="auto">
              <a:xfrm>
                <a:off x="5416" y="1591"/>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1" name="Text Box 318">
                <a:extLst>
                  <a:ext uri="{FF2B5EF4-FFF2-40B4-BE49-F238E27FC236}">
                    <a16:creationId xmlns:a16="http://schemas.microsoft.com/office/drawing/2014/main" id="{B765220F-6E8D-4CC8-9E18-35222C077825}"/>
                  </a:ext>
                </a:extLst>
              </p:cNvPr>
              <p:cNvSpPr txBox="1">
                <a:spLocks noChangeArrowheads="1"/>
              </p:cNvSpPr>
              <p:nvPr/>
            </p:nvSpPr>
            <p:spPr bwMode="auto">
              <a:xfrm>
                <a:off x="5416" y="183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2" name="Text Box 319">
                <a:extLst>
                  <a:ext uri="{FF2B5EF4-FFF2-40B4-BE49-F238E27FC236}">
                    <a16:creationId xmlns:a16="http://schemas.microsoft.com/office/drawing/2014/main" id="{3D9C149D-AAB2-435A-A2E4-A87B4B274364}"/>
                  </a:ext>
                </a:extLst>
              </p:cNvPr>
              <p:cNvSpPr txBox="1">
                <a:spLocks noChangeArrowheads="1"/>
              </p:cNvSpPr>
              <p:nvPr/>
            </p:nvSpPr>
            <p:spPr bwMode="auto">
              <a:xfrm>
                <a:off x="5416" y="207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3" name="Text Box 320">
                <a:extLst>
                  <a:ext uri="{FF2B5EF4-FFF2-40B4-BE49-F238E27FC236}">
                    <a16:creationId xmlns:a16="http://schemas.microsoft.com/office/drawing/2014/main" id="{A5C09B12-42D4-4B2B-A572-305ABC877E31}"/>
                  </a:ext>
                </a:extLst>
              </p:cNvPr>
              <p:cNvSpPr txBox="1">
                <a:spLocks noChangeArrowheads="1"/>
              </p:cNvSpPr>
              <p:nvPr/>
            </p:nvSpPr>
            <p:spPr bwMode="auto">
              <a:xfrm>
                <a:off x="5419" y="231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4" name="Text Box 321">
                <a:extLst>
                  <a:ext uri="{FF2B5EF4-FFF2-40B4-BE49-F238E27FC236}">
                    <a16:creationId xmlns:a16="http://schemas.microsoft.com/office/drawing/2014/main" id="{2F226AD6-F923-46F6-A7A8-6D32C5CE98D4}"/>
                  </a:ext>
                </a:extLst>
              </p:cNvPr>
              <p:cNvSpPr txBox="1">
                <a:spLocks noChangeArrowheads="1"/>
              </p:cNvSpPr>
              <p:nvPr/>
            </p:nvSpPr>
            <p:spPr bwMode="auto">
              <a:xfrm>
                <a:off x="5419" y="255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5" name="Text Box 322">
                <a:extLst>
                  <a:ext uri="{FF2B5EF4-FFF2-40B4-BE49-F238E27FC236}">
                    <a16:creationId xmlns:a16="http://schemas.microsoft.com/office/drawing/2014/main" id="{1DD0A504-7394-44F8-AD4A-902652997FCC}"/>
                  </a:ext>
                </a:extLst>
              </p:cNvPr>
              <p:cNvSpPr txBox="1">
                <a:spLocks noChangeArrowheads="1"/>
              </p:cNvSpPr>
              <p:nvPr/>
            </p:nvSpPr>
            <p:spPr bwMode="auto">
              <a:xfrm>
                <a:off x="5416" y="279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6" name="Text Box 323">
                <a:extLst>
                  <a:ext uri="{FF2B5EF4-FFF2-40B4-BE49-F238E27FC236}">
                    <a16:creationId xmlns:a16="http://schemas.microsoft.com/office/drawing/2014/main" id="{9D116117-E7D9-4532-B566-03490185F1D3}"/>
                  </a:ext>
                </a:extLst>
              </p:cNvPr>
              <p:cNvSpPr txBox="1">
                <a:spLocks noChangeArrowheads="1"/>
              </p:cNvSpPr>
              <p:nvPr/>
            </p:nvSpPr>
            <p:spPr bwMode="auto">
              <a:xfrm>
                <a:off x="5419" y="30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7" name="Text Box 324">
                <a:extLst>
                  <a:ext uri="{FF2B5EF4-FFF2-40B4-BE49-F238E27FC236}">
                    <a16:creationId xmlns:a16="http://schemas.microsoft.com/office/drawing/2014/main" id="{8DDC7B22-62DD-4C29-AC68-F53B0E3DB662}"/>
                  </a:ext>
                </a:extLst>
              </p:cNvPr>
              <p:cNvSpPr txBox="1">
                <a:spLocks noChangeArrowheads="1"/>
              </p:cNvSpPr>
              <p:nvPr/>
            </p:nvSpPr>
            <p:spPr bwMode="auto">
              <a:xfrm>
                <a:off x="5416" y="3270"/>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58" name="Text Box 325">
                <a:extLst>
                  <a:ext uri="{FF2B5EF4-FFF2-40B4-BE49-F238E27FC236}">
                    <a16:creationId xmlns:a16="http://schemas.microsoft.com/office/drawing/2014/main" id="{503A5B0C-CDDB-449F-A8C5-659B6CA620A4}"/>
                  </a:ext>
                </a:extLst>
              </p:cNvPr>
              <p:cNvSpPr txBox="1">
                <a:spLocks noChangeArrowheads="1"/>
              </p:cNvSpPr>
              <p:nvPr/>
            </p:nvSpPr>
            <p:spPr bwMode="auto">
              <a:xfrm>
                <a:off x="5400" y="3509"/>
                <a:ext cx="27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solidFill>
                      <a:srgbClr val="FF0000"/>
                    </a:solidFill>
                    <a:latin typeface="Verdana" panose="020B0604030504040204" pitchFamily="34" charset="0"/>
                    <a:ea typeface="Verdana" panose="020B0604030504040204" pitchFamily="34" charset="0"/>
                  </a:rPr>
                  <a:t>5+</a:t>
                </a:r>
              </a:p>
            </p:txBody>
          </p:sp>
          <p:sp>
            <p:nvSpPr>
              <p:cNvPr id="35159" name="Text Box 326">
                <a:extLst>
                  <a:ext uri="{FF2B5EF4-FFF2-40B4-BE49-F238E27FC236}">
                    <a16:creationId xmlns:a16="http://schemas.microsoft.com/office/drawing/2014/main" id="{BC5A2486-C8B9-4446-B323-947F1D5FE4F4}"/>
                  </a:ext>
                </a:extLst>
              </p:cNvPr>
              <p:cNvSpPr txBox="1">
                <a:spLocks noChangeArrowheads="1"/>
              </p:cNvSpPr>
              <p:nvPr/>
            </p:nvSpPr>
            <p:spPr bwMode="auto">
              <a:xfrm>
                <a:off x="5651" y="87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0" name="Text Box 327">
                <a:extLst>
                  <a:ext uri="{FF2B5EF4-FFF2-40B4-BE49-F238E27FC236}">
                    <a16:creationId xmlns:a16="http://schemas.microsoft.com/office/drawing/2014/main" id="{93950235-14A2-4370-AF04-CA9E4267A050}"/>
                  </a:ext>
                </a:extLst>
              </p:cNvPr>
              <p:cNvSpPr txBox="1">
                <a:spLocks noChangeArrowheads="1"/>
              </p:cNvSpPr>
              <p:nvPr/>
            </p:nvSpPr>
            <p:spPr bwMode="auto">
              <a:xfrm>
                <a:off x="5658" y="111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1" name="Text Box 328">
                <a:extLst>
                  <a:ext uri="{FF2B5EF4-FFF2-40B4-BE49-F238E27FC236}">
                    <a16:creationId xmlns:a16="http://schemas.microsoft.com/office/drawing/2014/main" id="{AC1B5F56-D5F9-4711-9408-783EE2571D9D}"/>
                  </a:ext>
                </a:extLst>
              </p:cNvPr>
              <p:cNvSpPr txBox="1">
                <a:spLocks noChangeArrowheads="1"/>
              </p:cNvSpPr>
              <p:nvPr/>
            </p:nvSpPr>
            <p:spPr bwMode="auto">
              <a:xfrm>
                <a:off x="5651" y="1358"/>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2" name="Text Box 329">
                <a:extLst>
                  <a:ext uri="{FF2B5EF4-FFF2-40B4-BE49-F238E27FC236}">
                    <a16:creationId xmlns:a16="http://schemas.microsoft.com/office/drawing/2014/main" id="{B0FEAAFE-78A1-4B8E-AE74-A76B474D9985}"/>
                  </a:ext>
                </a:extLst>
              </p:cNvPr>
              <p:cNvSpPr txBox="1">
                <a:spLocks noChangeArrowheads="1"/>
              </p:cNvSpPr>
              <p:nvPr/>
            </p:nvSpPr>
            <p:spPr bwMode="auto">
              <a:xfrm>
                <a:off x="5654" y="1597"/>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3" name="Text Box 330">
                <a:extLst>
                  <a:ext uri="{FF2B5EF4-FFF2-40B4-BE49-F238E27FC236}">
                    <a16:creationId xmlns:a16="http://schemas.microsoft.com/office/drawing/2014/main" id="{5657FE57-8AC2-4846-B1D5-9EAB2D73C5F0}"/>
                  </a:ext>
                </a:extLst>
              </p:cNvPr>
              <p:cNvSpPr txBox="1">
                <a:spLocks noChangeArrowheads="1"/>
              </p:cNvSpPr>
              <p:nvPr/>
            </p:nvSpPr>
            <p:spPr bwMode="auto">
              <a:xfrm>
                <a:off x="5654" y="18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4" name="Text Box 331">
                <a:extLst>
                  <a:ext uri="{FF2B5EF4-FFF2-40B4-BE49-F238E27FC236}">
                    <a16:creationId xmlns:a16="http://schemas.microsoft.com/office/drawing/2014/main" id="{677BBC59-67D8-4BB4-A35B-151557F8C8DA}"/>
                  </a:ext>
                </a:extLst>
              </p:cNvPr>
              <p:cNvSpPr txBox="1">
                <a:spLocks noChangeArrowheads="1"/>
              </p:cNvSpPr>
              <p:nvPr/>
            </p:nvSpPr>
            <p:spPr bwMode="auto">
              <a:xfrm>
                <a:off x="5654" y="2080"/>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5" name="Text Box 332">
                <a:extLst>
                  <a:ext uri="{FF2B5EF4-FFF2-40B4-BE49-F238E27FC236}">
                    <a16:creationId xmlns:a16="http://schemas.microsoft.com/office/drawing/2014/main" id="{0911AE63-7986-46AF-AB50-0A02360D8FCF}"/>
                  </a:ext>
                </a:extLst>
              </p:cNvPr>
              <p:cNvSpPr txBox="1">
                <a:spLocks noChangeArrowheads="1"/>
              </p:cNvSpPr>
              <p:nvPr/>
            </p:nvSpPr>
            <p:spPr bwMode="auto">
              <a:xfrm>
                <a:off x="5651" y="231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6" name="Text Box 333">
                <a:extLst>
                  <a:ext uri="{FF2B5EF4-FFF2-40B4-BE49-F238E27FC236}">
                    <a16:creationId xmlns:a16="http://schemas.microsoft.com/office/drawing/2014/main" id="{993A3D5C-148E-4FC3-90E7-4BF6BD35B335}"/>
                  </a:ext>
                </a:extLst>
              </p:cNvPr>
              <p:cNvSpPr txBox="1">
                <a:spLocks noChangeArrowheads="1"/>
              </p:cNvSpPr>
              <p:nvPr/>
            </p:nvSpPr>
            <p:spPr bwMode="auto">
              <a:xfrm>
                <a:off x="5653" y="2558"/>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7" name="Text Box 334">
                <a:extLst>
                  <a:ext uri="{FF2B5EF4-FFF2-40B4-BE49-F238E27FC236}">
                    <a16:creationId xmlns:a16="http://schemas.microsoft.com/office/drawing/2014/main" id="{78B252DD-4239-4883-B808-2C72A42C4CF3}"/>
                  </a:ext>
                </a:extLst>
              </p:cNvPr>
              <p:cNvSpPr txBox="1">
                <a:spLocks noChangeArrowheads="1"/>
              </p:cNvSpPr>
              <p:nvPr/>
            </p:nvSpPr>
            <p:spPr bwMode="auto">
              <a:xfrm>
                <a:off x="5657" y="279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8" name="Text Box 335">
                <a:extLst>
                  <a:ext uri="{FF2B5EF4-FFF2-40B4-BE49-F238E27FC236}">
                    <a16:creationId xmlns:a16="http://schemas.microsoft.com/office/drawing/2014/main" id="{17808219-08E8-4BE2-9915-6FCB52C2BD95}"/>
                  </a:ext>
                </a:extLst>
              </p:cNvPr>
              <p:cNvSpPr txBox="1">
                <a:spLocks noChangeArrowheads="1"/>
              </p:cNvSpPr>
              <p:nvPr/>
            </p:nvSpPr>
            <p:spPr bwMode="auto">
              <a:xfrm>
                <a:off x="5651" y="30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69" name="Text Box 336">
                <a:extLst>
                  <a:ext uri="{FF2B5EF4-FFF2-40B4-BE49-F238E27FC236}">
                    <a16:creationId xmlns:a16="http://schemas.microsoft.com/office/drawing/2014/main" id="{B55E423F-0A45-4AC5-A931-2F73B4546688}"/>
                  </a:ext>
                </a:extLst>
              </p:cNvPr>
              <p:cNvSpPr txBox="1">
                <a:spLocks noChangeArrowheads="1"/>
              </p:cNvSpPr>
              <p:nvPr/>
            </p:nvSpPr>
            <p:spPr bwMode="auto">
              <a:xfrm>
                <a:off x="5651" y="3276"/>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35170" name="Text Box 337">
                <a:extLst>
                  <a:ext uri="{FF2B5EF4-FFF2-40B4-BE49-F238E27FC236}">
                    <a16:creationId xmlns:a16="http://schemas.microsoft.com/office/drawing/2014/main" id="{887A150B-F93D-4D35-9C24-F7C88BD53A29}"/>
                  </a:ext>
                </a:extLst>
              </p:cNvPr>
              <p:cNvSpPr txBox="1">
                <a:spLocks noChangeArrowheads="1"/>
              </p:cNvSpPr>
              <p:nvPr/>
            </p:nvSpPr>
            <p:spPr bwMode="auto">
              <a:xfrm>
                <a:off x="5657" y="350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grpSp>
        <p:cxnSp>
          <p:nvCxnSpPr>
            <p:cNvPr id="34819" name="Straight Connector 2">
              <a:extLst>
                <a:ext uri="{FF2B5EF4-FFF2-40B4-BE49-F238E27FC236}">
                  <a16:creationId xmlns:a16="http://schemas.microsoft.com/office/drawing/2014/main" id="{481B07FC-0F04-4DF3-AEBA-2FD534C247F5}"/>
                </a:ext>
              </a:extLst>
            </p:cNvPr>
            <p:cNvCxnSpPr>
              <a:cxnSpLocks noChangeShapeType="1"/>
            </p:cNvCxnSpPr>
            <p:nvPr/>
          </p:nvCxnSpPr>
          <p:spPr bwMode="auto">
            <a:xfrm>
              <a:off x="10344150" y="976313"/>
              <a:ext cx="0" cy="495300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20" name="Straight Connector 4">
              <a:extLst>
                <a:ext uri="{FF2B5EF4-FFF2-40B4-BE49-F238E27FC236}">
                  <a16:creationId xmlns:a16="http://schemas.microsoft.com/office/drawing/2014/main" id="{221E083C-C372-49B6-BBC2-4BEBEAD2CF7B}"/>
                </a:ext>
              </a:extLst>
            </p:cNvPr>
            <p:cNvCxnSpPr>
              <a:cxnSpLocks noChangeShapeType="1"/>
            </p:cNvCxnSpPr>
            <p:nvPr/>
          </p:nvCxnSpPr>
          <p:spPr bwMode="auto">
            <a:xfrm>
              <a:off x="10704513" y="974725"/>
              <a:ext cx="0" cy="495300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821" name="Straight Connector 6">
              <a:extLst>
                <a:ext uri="{FF2B5EF4-FFF2-40B4-BE49-F238E27FC236}">
                  <a16:creationId xmlns:a16="http://schemas.microsoft.com/office/drawing/2014/main" id="{60D3BC93-7359-4712-B333-8B641BBA3523}"/>
                </a:ext>
              </a:extLst>
            </p:cNvPr>
            <p:cNvCxnSpPr>
              <a:cxnSpLocks noChangeShapeType="1"/>
            </p:cNvCxnSpPr>
            <p:nvPr/>
          </p:nvCxnSpPr>
          <p:spPr bwMode="auto">
            <a:xfrm>
              <a:off x="11049000" y="976313"/>
              <a:ext cx="0" cy="4953000"/>
            </a:xfrm>
            <a:prstGeom prst="line">
              <a:avLst/>
            </a:prstGeom>
            <a:noFill/>
            <a:ln w="9525" algn="ctr">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4822" name="Text Box 72">
              <a:extLst>
                <a:ext uri="{FF2B5EF4-FFF2-40B4-BE49-F238E27FC236}">
                  <a16:creationId xmlns:a16="http://schemas.microsoft.com/office/drawing/2014/main" id="{C05AF532-4CC5-4F1E-A68E-BBCF05B43C27}"/>
                </a:ext>
              </a:extLst>
            </p:cNvPr>
            <p:cNvSpPr txBox="1">
              <a:spLocks noChangeArrowheads="1"/>
            </p:cNvSpPr>
            <p:nvPr/>
          </p:nvSpPr>
          <p:spPr bwMode="auto">
            <a:xfrm>
              <a:off x="9934665" y="996951"/>
              <a:ext cx="4411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800" b="1">
                  <a:latin typeface="Verdana" panose="020B0604030504040204" pitchFamily="34" charset="0"/>
                  <a:ea typeface="Verdana" panose="020B0604030504040204" pitchFamily="34" charset="0"/>
                </a:rPr>
                <a:t>Ads</a:t>
              </a:r>
            </a:p>
            <a:p>
              <a:pPr algn="ctr"/>
              <a:r>
                <a:rPr lang="en-GB" altLang="en-US" sz="800" b="1">
                  <a:latin typeface="Verdana" panose="020B0604030504040204" pitchFamily="34" charset="0"/>
                  <a:ea typeface="Verdana" panose="020B0604030504040204" pitchFamily="34" charset="0"/>
                </a:rPr>
                <a:t>R</a:t>
              </a:r>
              <a:r>
                <a:rPr lang="en-GB" altLang="en-US" sz="800" b="1" baseline="-25000">
                  <a:latin typeface="Verdana" panose="020B0604030504040204" pitchFamily="34" charset="0"/>
                  <a:ea typeface="Verdana" panose="020B0604030504040204" pitchFamily="34" charset="0"/>
                </a:rPr>
                <a:t>1</a:t>
              </a:r>
              <a:r>
                <a:rPr lang="en-GB" altLang="en-US" sz="800" b="1">
                  <a:latin typeface="Verdana" panose="020B0604030504040204" pitchFamily="34" charset="0"/>
                  <a:ea typeface="Verdana" panose="020B0604030504040204" pitchFamily="34" charset="0"/>
                </a:rPr>
                <a:t>R</a:t>
              </a:r>
              <a:r>
                <a:rPr lang="en-GB" altLang="en-US" sz="800" b="1" baseline="-25000">
                  <a:latin typeface="Verdana" panose="020B0604030504040204" pitchFamily="34" charset="0"/>
                  <a:ea typeface="Verdana" panose="020B0604030504040204" pitchFamily="34" charset="0"/>
                </a:rPr>
                <a:t>1</a:t>
              </a:r>
            </a:p>
          </p:txBody>
        </p:sp>
        <p:sp>
          <p:nvSpPr>
            <p:cNvPr id="34823" name="Text Box 72">
              <a:extLst>
                <a:ext uri="{FF2B5EF4-FFF2-40B4-BE49-F238E27FC236}">
                  <a16:creationId xmlns:a16="http://schemas.microsoft.com/office/drawing/2014/main" id="{EEA7BD43-AFB2-44D6-8BA6-41E13E5448F0}"/>
                </a:ext>
              </a:extLst>
            </p:cNvPr>
            <p:cNvSpPr txBox="1">
              <a:spLocks noChangeArrowheads="1"/>
            </p:cNvSpPr>
            <p:nvPr/>
          </p:nvSpPr>
          <p:spPr bwMode="auto">
            <a:xfrm>
              <a:off x="10310903" y="996951"/>
              <a:ext cx="441147"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800" b="1">
                  <a:latin typeface="Verdana" panose="020B0604030504040204" pitchFamily="34" charset="0"/>
                  <a:ea typeface="Verdana" panose="020B0604030504040204" pitchFamily="34" charset="0"/>
                </a:rPr>
                <a:t>Ads</a:t>
              </a:r>
            </a:p>
            <a:p>
              <a:pPr algn="ctr"/>
              <a:r>
                <a:rPr lang="en-GB" altLang="en-US" sz="800" b="1">
                  <a:latin typeface="Verdana" panose="020B0604030504040204" pitchFamily="34" charset="0"/>
                  <a:ea typeface="Verdana" panose="020B0604030504040204" pitchFamily="34" charset="0"/>
                </a:rPr>
                <a:t>R</a:t>
              </a:r>
              <a:r>
                <a:rPr lang="en-GB" altLang="en-US" sz="800" b="1" baseline="-25000">
                  <a:latin typeface="Verdana" panose="020B0604030504040204" pitchFamily="34" charset="0"/>
                  <a:ea typeface="Verdana" panose="020B0604030504040204" pitchFamily="34" charset="0"/>
                </a:rPr>
                <a:t>2</a:t>
              </a:r>
              <a:r>
                <a:rPr lang="en-GB" altLang="en-US" sz="800" b="1">
                  <a:latin typeface="Verdana" panose="020B0604030504040204" pitchFamily="34" charset="0"/>
                  <a:ea typeface="Verdana" panose="020B0604030504040204" pitchFamily="34" charset="0"/>
                </a:rPr>
                <a:t>R</a:t>
              </a:r>
              <a:r>
                <a:rPr lang="en-GB" altLang="en-US" sz="800" b="1" baseline="-25000">
                  <a:latin typeface="Verdana" panose="020B0604030504040204" pitchFamily="34" charset="0"/>
                  <a:ea typeface="Verdana" panose="020B0604030504040204" pitchFamily="34" charset="0"/>
                </a:rPr>
                <a:t>2</a:t>
              </a:r>
            </a:p>
          </p:txBody>
        </p:sp>
        <p:sp>
          <p:nvSpPr>
            <p:cNvPr id="34824" name="Text Box 72">
              <a:extLst>
                <a:ext uri="{FF2B5EF4-FFF2-40B4-BE49-F238E27FC236}">
                  <a16:creationId xmlns:a16="http://schemas.microsoft.com/office/drawing/2014/main" id="{95F5EE97-CE4B-4A24-A6D1-005C28B15D30}"/>
                </a:ext>
              </a:extLst>
            </p:cNvPr>
            <p:cNvSpPr txBox="1">
              <a:spLocks noChangeArrowheads="1"/>
            </p:cNvSpPr>
            <p:nvPr/>
          </p:nvSpPr>
          <p:spPr bwMode="auto">
            <a:xfrm>
              <a:off x="10680206" y="1000126"/>
              <a:ext cx="397866"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800" b="1">
                  <a:latin typeface="Verdana" panose="020B0604030504040204" pitchFamily="34" charset="0"/>
                  <a:ea typeface="Verdana" panose="020B0604030504040204" pitchFamily="34" charset="0"/>
                </a:rPr>
                <a:t>Ads</a:t>
              </a:r>
            </a:p>
            <a:p>
              <a:pPr algn="ctr"/>
              <a:r>
                <a:rPr lang="en-GB" altLang="en-US" sz="800" b="1">
                  <a:latin typeface="Verdana" panose="020B0604030504040204" pitchFamily="34" charset="0"/>
                  <a:ea typeface="Verdana" panose="020B0604030504040204" pitchFamily="34" charset="0"/>
                </a:rPr>
                <a:t>rr</a:t>
              </a:r>
            </a:p>
          </p:txBody>
        </p:sp>
        <p:sp>
          <p:nvSpPr>
            <p:cNvPr id="9" name="TextBox 8">
              <a:extLst>
                <a:ext uri="{FF2B5EF4-FFF2-40B4-BE49-F238E27FC236}">
                  <a16:creationId xmlns:a16="http://schemas.microsoft.com/office/drawing/2014/main" id="{615DCADB-91A8-4043-8ED6-66E9A856133B}"/>
                </a:ext>
              </a:extLst>
            </p:cNvPr>
            <p:cNvSpPr txBox="1"/>
            <p:nvPr/>
          </p:nvSpPr>
          <p:spPr>
            <a:xfrm>
              <a:off x="10018722" y="1411289"/>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40" name="TextBox 339">
              <a:extLst>
                <a:ext uri="{FF2B5EF4-FFF2-40B4-BE49-F238E27FC236}">
                  <a16:creationId xmlns:a16="http://schemas.microsoft.com/office/drawing/2014/main" id="{92A6B588-9CC2-45F6-B5A8-8052A471A78F}"/>
                </a:ext>
              </a:extLst>
            </p:cNvPr>
            <p:cNvSpPr txBox="1"/>
            <p:nvPr/>
          </p:nvSpPr>
          <p:spPr>
            <a:xfrm>
              <a:off x="10318910" y="140493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41" name="TextBox 340">
              <a:extLst>
                <a:ext uri="{FF2B5EF4-FFF2-40B4-BE49-F238E27FC236}">
                  <a16:creationId xmlns:a16="http://schemas.microsoft.com/office/drawing/2014/main" id="{F6CBE9AB-D3F5-4B12-8001-702ADD7BA1CF}"/>
                </a:ext>
              </a:extLst>
            </p:cNvPr>
            <p:cNvSpPr txBox="1"/>
            <p:nvPr/>
          </p:nvSpPr>
          <p:spPr>
            <a:xfrm>
              <a:off x="10657840" y="140652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5+</a:t>
              </a:r>
            </a:p>
          </p:txBody>
        </p:sp>
        <p:sp>
          <p:nvSpPr>
            <p:cNvPr id="342" name="TextBox 341">
              <a:extLst>
                <a:ext uri="{FF2B5EF4-FFF2-40B4-BE49-F238E27FC236}">
                  <a16:creationId xmlns:a16="http://schemas.microsoft.com/office/drawing/2014/main" id="{2878926B-696C-43BE-B0C4-0200CF7D0274}"/>
                </a:ext>
              </a:extLst>
            </p:cNvPr>
            <p:cNvSpPr txBox="1"/>
            <p:nvPr/>
          </p:nvSpPr>
          <p:spPr>
            <a:xfrm>
              <a:off x="10018722" y="1793876"/>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43" name="TextBox 342">
              <a:extLst>
                <a:ext uri="{FF2B5EF4-FFF2-40B4-BE49-F238E27FC236}">
                  <a16:creationId xmlns:a16="http://schemas.microsoft.com/office/drawing/2014/main" id="{A05046CE-2C04-4224-961F-5F3B36E5CD8C}"/>
                </a:ext>
              </a:extLst>
            </p:cNvPr>
            <p:cNvSpPr txBox="1"/>
            <p:nvPr/>
          </p:nvSpPr>
          <p:spPr>
            <a:xfrm>
              <a:off x="10309385" y="1790701"/>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44" name="TextBox 343">
              <a:extLst>
                <a:ext uri="{FF2B5EF4-FFF2-40B4-BE49-F238E27FC236}">
                  <a16:creationId xmlns:a16="http://schemas.microsoft.com/office/drawing/2014/main" id="{0B1924B8-6A08-4F19-BAF3-3DF1AD2361C9}"/>
                </a:ext>
              </a:extLst>
            </p:cNvPr>
            <p:cNvSpPr txBox="1"/>
            <p:nvPr/>
          </p:nvSpPr>
          <p:spPr>
            <a:xfrm>
              <a:off x="10657840" y="179387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5+</a:t>
              </a:r>
            </a:p>
          </p:txBody>
        </p:sp>
        <p:sp>
          <p:nvSpPr>
            <p:cNvPr id="345" name="TextBox 344">
              <a:extLst>
                <a:ext uri="{FF2B5EF4-FFF2-40B4-BE49-F238E27FC236}">
                  <a16:creationId xmlns:a16="http://schemas.microsoft.com/office/drawing/2014/main" id="{E55E46B3-67C5-446C-B309-370F282466DE}"/>
                </a:ext>
              </a:extLst>
            </p:cNvPr>
            <p:cNvSpPr txBox="1"/>
            <p:nvPr/>
          </p:nvSpPr>
          <p:spPr>
            <a:xfrm>
              <a:off x="10375909" y="2173289"/>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46" name="TextBox 345">
              <a:extLst>
                <a:ext uri="{FF2B5EF4-FFF2-40B4-BE49-F238E27FC236}">
                  <a16:creationId xmlns:a16="http://schemas.microsoft.com/office/drawing/2014/main" id="{E33A307D-FEC4-4255-A400-06622599D8D8}"/>
                </a:ext>
              </a:extLst>
            </p:cNvPr>
            <p:cNvSpPr txBox="1"/>
            <p:nvPr/>
          </p:nvSpPr>
          <p:spPr>
            <a:xfrm>
              <a:off x="9942673" y="218122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3+</a:t>
              </a:r>
            </a:p>
          </p:txBody>
        </p:sp>
        <p:sp>
          <p:nvSpPr>
            <p:cNvPr id="347" name="TextBox 346">
              <a:extLst>
                <a:ext uri="{FF2B5EF4-FFF2-40B4-BE49-F238E27FC236}">
                  <a16:creationId xmlns:a16="http://schemas.microsoft.com/office/drawing/2014/main" id="{165F24BD-F04C-43AD-95FD-9BBD04A91EB5}"/>
                </a:ext>
              </a:extLst>
            </p:cNvPr>
            <p:cNvSpPr txBox="1"/>
            <p:nvPr/>
          </p:nvSpPr>
          <p:spPr>
            <a:xfrm>
              <a:off x="10656252" y="217963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5+</a:t>
              </a:r>
            </a:p>
          </p:txBody>
        </p:sp>
        <p:sp>
          <p:nvSpPr>
            <p:cNvPr id="348" name="TextBox 347">
              <a:extLst>
                <a:ext uri="{FF2B5EF4-FFF2-40B4-BE49-F238E27FC236}">
                  <a16:creationId xmlns:a16="http://schemas.microsoft.com/office/drawing/2014/main" id="{C1E9F783-C4FE-42A1-A5F2-F0554D3AB1F6}"/>
                </a:ext>
              </a:extLst>
            </p:cNvPr>
            <p:cNvSpPr txBox="1"/>
            <p:nvPr/>
          </p:nvSpPr>
          <p:spPr>
            <a:xfrm>
              <a:off x="10009991" y="2557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49" name="TextBox 348">
              <a:extLst>
                <a:ext uri="{FF2B5EF4-FFF2-40B4-BE49-F238E27FC236}">
                  <a16:creationId xmlns:a16="http://schemas.microsoft.com/office/drawing/2014/main" id="{8A99CB0F-338A-4C1D-A8B6-E0BCCFFD88D3}"/>
                </a:ext>
              </a:extLst>
            </p:cNvPr>
            <p:cNvSpPr txBox="1"/>
            <p:nvPr/>
          </p:nvSpPr>
          <p:spPr>
            <a:xfrm>
              <a:off x="10309385" y="2557464"/>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50" name="TextBox 349">
              <a:extLst>
                <a:ext uri="{FF2B5EF4-FFF2-40B4-BE49-F238E27FC236}">
                  <a16:creationId xmlns:a16="http://schemas.microsoft.com/office/drawing/2014/main" id="{900B4A3F-75AB-4841-8DD4-7BF88685E5D1}"/>
                </a:ext>
              </a:extLst>
            </p:cNvPr>
            <p:cNvSpPr txBox="1"/>
            <p:nvPr/>
          </p:nvSpPr>
          <p:spPr>
            <a:xfrm>
              <a:off x="10664190" y="255428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51" name="TextBox 350">
              <a:extLst>
                <a:ext uri="{FF2B5EF4-FFF2-40B4-BE49-F238E27FC236}">
                  <a16:creationId xmlns:a16="http://schemas.microsoft.com/office/drawing/2014/main" id="{100B200C-3AE4-47D8-893C-3620EC15D4D3}"/>
                </a:ext>
              </a:extLst>
            </p:cNvPr>
            <p:cNvSpPr txBox="1"/>
            <p:nvPr/>
          </p:nvSpPr>
          <p:spPr>
            <a:xfrm>
              <a:off x="9945848" y="293687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3+</a:t>
              </a:r>
            </a:p>
          </p:txBody>
        </p:sp>
        <p:sp>
          <p:nvSpPr>
            <p:cNvPr id="352" name="TextBox 351">
              <a:extLst>
                <a:ext uri="{FF2B5EF4-FFF2-40B4-BE49-F238E27FC236}">
                  <a16:creationId xmlns:a16="http://schemas.microsoft.com/office/drawing/2014/main" id="{77FC0B08-C5E0-4056-A9EC-ADB7B82EA03F}"/>
                </a:ext>
              </a:extLst>
            </p:cNvPr>
            <p:cNvSpPr txBox="1"/>
            <p:nvPr/>
          </p:nvSpPr>
          <p:spPr>
            <a:xfrm>
              <a:off x="10665777" y="2940051"/>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3+</a:t>
              </a:r>
            </a:p>
          </p:txBody>
        </p:sp>
        <p:sp>
          <p:nvSpPr>
            <p:cNvPr id="353" name="TextBox 352">
              <a:extLst>
                <a:ext uri="{FF2B5EF4-FFF2-40B4-BE49-F238E27FC236}">
                  <a16:creationId xmlns:a16="http://schemas.microsoft.com/office/drawing/2014/main" id="{36CAE959-0BF0-4118-9772-951C6AA28537}"/>
                </a:ext>
              </a:extLst>
            </p:cNvPr>
            <p:cNvSpPr txBox="1"/>
            <p:nvPr/>
          </p:nvSpPr>
          <p:spPr>
            <a:xfrm>
              <a:off x="10375909" y="2936876"/>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54" name="TextBox 353">
              <a:extLst>
                <a:ext uri="{FF2B5EF4-FFF2-40B4-BE49-F238E27FC236}">
                  <a16:creationId xmlns:a16="http://schemas.microsoft.com/office/drawing/2014/main" id="{61F8D587-C01A-4061-80AB-0A39DE2B9C8C}"/>
                </a:ext>
              </a:extLst>
            </p:cNvPr>
            <p:cNvSpPr txBox="1"/>
            <p:nvPr/>
          </p:nvSpPr>
          <p:spPr>
            <a:xfrm>
              <a:off x="10018722" y="3321051"/>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55" name="TextBox 354">
              <a:extLst>
                <a:ext uri="{FF2B5EF4-FFF2-40B4-BE49-F238E27FC236}">
                  <a16:creationId xmlns:a16="http://schemas.microsoft.com/office/drawing/2014/main" id="{DF9AD2D8-4127-4F70-B5F2-564351449200}"/>
                </a:ext>
              </a:extLst>
            </p:cNvPr>
            <p:cNvSpPr txBox="1"/>
            <p:nvPr/>
          </p:nvSpPr>
          <p:spPr>
            <a:xfrm>
              <a:off x="10384641" y="3321051"/>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56" name="TextBox 355">
              <a:extLst>
                <a:ext uri="{FF2B5EF4-FFF2-40B4-BE49-F238E27FC236}">
                  <a16:creationId xmlns:a16="http://schemas.microsoft.com/office/drawing/2014/main" id="{9011A6AD-9F92-4136-9406-794439CE9103}"/>
                </a:ext>
              </a:extLst>
            </p:cNvPr>
            <p:cNvSpPr txBox="1"/>
            <p:nvPr/>
          </p:nvSpPr>
          <p:spPr>
            <a:xfrm>
              <a:off x="10730716" y="3322639"/>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57" name="TextBox 356">
              <a:extLst>
                <a:ext uri="{FF2B5EF4-FFF2-40B4-BE49-F238E27FC236}">
                  <a16:creationId xmlns:a16="http://schemas.microsoft.com/office/drawing/2014/main" id="{FC78267F-7CDA-4BC0-B560-359B2C20C7A2}"/>
                </a:ext>
              </a:extLst>
            </p:cNvPr>
            <p:cNvSpPr txBox="1"/>
            <p:nvPr/>
          </p:nvSpPr>
          <p:spPr>
            <a:xfrm>
              <a:off x="9940290" y="369728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58" name="TextBox 357">
              <a:extLst>
                <a:ext uri="{FF2B5EF4-FFF2-40B4-BE49-F238E27FC236}">
                  <a16:creationId xmlns:a16="http://schemas.microsoft.com/office/drawing/2014/main" id="{44F101F2-F044-4C42-A408-C16FE058D35D}"/>
                </a:ext>
              </a:extLst>
            </p:cNvPr>
            <p:cNvSpPr txBox="1"/>
            <p:nvPr/>
          </p:nvSpPr>
          <p:spPr>
            <a:xfrm>
              <a:off x="10305415" y="369887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59" name="TextBox 358">
              <a:extLst>
                <a:ext uri="{FF2B5EF4-FFF2-40B4-BE49-F238E27FC236}">
                  <a16:creationId xmlns:a16="http://schemas.microsoft.com/office/drawing/2014/main" id="{ACFAD62E-0C43-409D-91FC-51F9F3C6A108}"/>
                </a:ext>
              </a:extLst>
            </p:cNvPr>
            <p:cNvSpPr txBox="1"/>
            <p:nvPr/>
          </p:nvSpPr>
          <p:spPr>
            <a:xfrm>
              <a:off x="10012372" y="4084639"/>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0" name="TextBox 359">
              <a:extLst>
                <a:ext uri="{FF2B5EF4-FFF2-40B4-BE49-F238E27FC236}">
                  <a16:creationId xmlns:a16="http://schemas.microsoft.com/office/drawing/2014/main" id="{EC811032-147B-41A3-A451-CFACB33DC9A2}"/>
                </a:ext>
              </a:extLst>
            </p:cNvPr>
            <p:cNvSpPr txBox="1"/>
            <p:nvPr/>
          </p:nvSpPr>
          <p:spPr>
            <a:xfrm>
              <a:off x="10730716" y="3700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1" name="TextBox 360">
              <a:extLst>
                <a:ext uri="{FF2B5EF4-FFF2-40B4-BE49-F238E27FC236}">
                  <a16:creationId xmlns:a16="http://schemas.microsoft.com/office/drawing/2014/main" id="{BDE53F77-62A3-4659-B969-E93D8AE5F333}"/>
                </a:ext>
              </a:extLst>
            </p:cNvPr>
            <p:cNvSpPr txBox="1"/>
            <p:nvPr/>
          </p:nvSpPr>
          <p:spPr>
            <a:xfrm>
              <a:off x="10384641" y="4092576"/>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2" name="TextBox 361">
              <a:extLst>
                <a:ext uri="{FF2B5EF4-FFF2-40B4-BE49-F238E27FC236}">
                  <a16:creationId xmlns:a16="http://schemas.microsoft.com/office/drawing/2014/main" id="{2ABDCC93-C0C9-4868-BE7A-804513D0958C}"/>
                </a:ext>
              </a:extLst>
            </p:cNvPr>
            <p:cNvSpPr txBox="1"/>
            <p:nvPr/>
          </p:nvSpPr>
          <p:spPr>
            <a:xfrm>
              <a:off x="10012372" y="4462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3" name="TextBox 362">
              <a:extLst>
                <a:ext uri="{FF2B5EF4-FFF2-40B4-BE49-F238E27FC236}">
                  <a16:creationId xmlns:a16="http://schemas.microsoft.com/office/drawing/2014/main" id="{548AE56D-C18A-4521-AC99-E06C4B44E564}"/>
                </a:ext>
              </a:extLst>
            </p:cNvPr>
            <p:cNvSpPr txBox="1"/>
            <p:nvPr/>
          </p:nvSpPr>
          <p:spPr>
            <a:xfrm>
              <a:off x="10371941" y="4464051"/>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4" name="TextBox 363">
              <a:extLst>
                <a:ext uri="{FF2B5EF4-FFF2-40B4-BE49-F238E27FC236}">
                  <a16:creationId xmlns:a16="http://schemas.microsoft.com/office/drawing/2014/main" id="{4F5899A0-C2CA-44DC-8B6A-3A6DD0534B09}"/>
                </a:ext>
              </a:extLst>
            </p:cNvPr>
            <p:cNvSpPr txBox="1"/>
            <p:nvPr/>
          </p:nvSpPr>
          <p:spPr>
            <a:xfrm>
              <a:off x="10730716" y="4084639"/>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5" name="TextBox 364">
              <a:extLst>
                <a:ext uri="{FF2B5EF4-FFF2-40B4-BE49-F238E27FC236}">
                  <a16:creationId xmlns:a16="http://schemas.microsoft.com/office/drawing/2014/main" id="{8209F42A-8602-4EBA-8666-B88BBD9D2BBC}"/>
                </a:ext>
              </a:extLst>
            </p:cNvPr>
            <p:cNvSpPr txBox="1"/>
            <p:nvPr/>
          </p:nvSpPr>
          <p:spPr>
            <a:xfrm>
              <a:off x="10730716" y="4462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66" name="TextBox 365">
              <a:extLst>
                <a:ext uri="{FF2B5EF4-FFF2-40B4-BE49-F238E27FC236}">
                  <a16:creationId xmlns:a16="http://schemas.microsoft.com/office/drawing/2014/main" id="{3C1F4925-69BB-45BC-8AA9-E1CE30B85C6F}"/>
                </a:ext>
              </a:extLst>
            </p:cNvPr>
            <p:cNvSpPr txBox="1"/>
            <p:nvPr/>
          </p:nvSpPr>
          <p:spPr>
            <a:xfrm>
              <a:off x="9946640" y="4843464"/>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67" name="TextBox 366">
              <a:extLst>
                <a:ext uri="{FF2B5EF4-FFF2-40B4-BE49-F238E27FC236}">
                  <a16:creationId xmlns:a16="http://schemas.microsoft.com/office/drawing/2014/main" id="{542A55D2-6678-4906-AF28-29449B1A7014}"/>
                </a:ext>
              </a:extLst>
            </p:cNvPr>
            <p:cNvSpPr txBox="1"/>
            <p:nvPr/>
          </p:nvSpPr>
          <p:spPr>
            <a:xfrm>
              <a:off x="10307002" y="4835526"/>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68" name="TextBox 367">
              <a:extLst>
                <a:ext uri="{FF2B5EF4-FFF2-40B4-BE49-F238E27FC236}">
                  <a16:creationId xmlns:a16="http://schemas.microsoft.com/office/drawing/2014/main" id="{342C8AF3-2B6F-4DB0-A9D9-7EA041631042}"/>
                </a:ext>
              </a:extLst>
            </p:cNvPr>
            <p:cNvSpPr txBox="1"/>
            <p:nvPr/>
          </p:nvSpPr>
          <p:spPr>
            <a:xfrm>
              <a:off x="9955373" y="5219701"/>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69" name="TextBox 368">
              <a:extLst>
                <a:ext uri="{FF2B5EF4-FFF2-40B4-BE49-F238E27FC236}">
                  <a16:creationId xmlns:a16="http://schemas.microsoft.com/office/drawing/2014/main" id="{64B7527E-969D-4C2D-BFFD-523F0346BD58}"/>
                </a:ext>
              </a:extLst>
            </p:cNvPr>
            <p:cNvSpPr txBox="1"/>
            <p:nvPr/>
          </p:nvSpPr>
          <p:spPr>
            <a:xfrm>
              <a:off x="10314940" y="521493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4+</a:t>
              </a:r>
            </a:p>
          </p:txBody>
        </p:sp>
        <p:sp>
          <p:nvSpPr>
            <p:cNvPr id="370" name="TextBox 369">
              <a:extLst>
                <a:ext uri="{FF2B5EF4-FFF2-40B4-BE49-F238E27FC236}">
                  <a16:creationId xmlns:a16="http://schemas.microsoft.com/office/drawing/2014/main" id="{CE1B2985-0410-47C4-8E6C-6E58347F20D2}"/>
                </a:ext>
              </a:extLst>
            </p:cNvPr>
            <p:cNvSpPr txBox="1"/>
            <p:nvPr/>
          </p:nvSpPr>
          <p:spPr>
            <a:xfrm>
              <a:off x="10732303" y="4843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71" name="TextBox 370">
              <a:extLst>
                <a:ext uri="{FF2B5EF4-FFF2-40B4-BE49-F238E27FC236}">
                  <a16:creationId xmlns:a16="http://schemas.microsoft.com/office/drawing/2014/main" id="{D1010AB4-22C3-44F6-914D-774C69E6AEDB}"/>
                </a:ext>
              </a:extLst>
            </p:cNvPr>
            <p:cNvSpPr txBox="1"/>
            <p:nvPr/>
          </p:nvSpPr>
          <p:spPr>
            <a:xfrm>
              <a:off x="10022691" y="5605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72" name="TextBox 371">
              <a:extLst>
                <a:ext uri="{FF2B5EF4-FFF2-40B4-BE49-F238E27FC236}">
                  <a16:creationId xmlns:a16="http://schemas.microsoft.com/office/drawing/2014/main" id="{D246BDD4-1F82-443B-BF65-CFCFE2A4BB4A}"/>
                </a:ext>
              </a:extLst>
            </p:cNvPr>
            <p:cNvSpPr txBox="1"/>
            <p:nvPr/>
          </p:nvSpPr>
          <p:spPr>
            <a:xfrm>
              <a:off x="10375909" y="5605464"/>
              <a:ext cx="293671" cy="276999"/>
            </a:xfrm>
            <a:prstGeom prst="rect">
              <a:avLst/>
            </a:prstGeom>
            <a:noFill/>
          </p:spPr>
          <p:txBody>
            <a:bodyPr wrap="none">
              <a:spAutoFit/>
            </a:bodyPr>
            <a:lstStyle/>
            <a:p>
              <a:pPr algn="ctr">
                <a:defRPr/>
              </a:pPr>
              <a:r>
                <a:rPr lang="en-GB" sz="1200" b="1" dirty="0">
                  <a:solidFill>
                    <a:srgbClr val="00B050"/>
                  </a:solidFill>
                  <a:latin typeface="Verdana" panose="020B0604030504040204" pitchFamily="34" charset="0"/>
                  <a:ea typeface="Verdana" panose="020B0604030504040204" pitchFamily="34" charset="0"/>
                </a:rPr>
                <a:t>0</a:t>
              </a:r>
            </a:p>
          </p:txBody>
        </p:sp>
        <p:sp>
          <p:nvSpPr>
            <p:cNvPr id="373" name="TextBox 372">
              <a:extLst>
                <a:ext uri="{FF2B5EF4-FFF2-40B4-BE49-F238E27FC236}">
                  <a16:creationId xmlns:a16="http://schemas.microsoft.com/office/drawing/2014/main" id="{71103DE2-59B5-4799-BEAB-2283D856D166}"/>
                </a:ext>
              </a:extLst>
            </p:cNvPr>
            <p:cNvSpPr txBox="1"/>
            <p:nvPr/>
          </p:nvSpPr>
          <p:spPr>
            <a:xfrm>
              <a:off x="10665777" y="5221289"/>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5+</a:t>
              </a:r>
            </a:p>
          </p:txBody>
        </p:sp>
        <p:sp>
          <p:nvSpPr>
            <p:cNvPr id="374" name="TextBox 373">
              <a:extLst>
                <a:ext uri="{FF2B5EF4-FFF2-40B4-BE49-F238E27FC236}">
                  <a16:creationId xmlns:a16="http://schemas.microsoft.com/office/drawing/2014/main" id="{1082C44B-FC12-4FFF-BEE5-0108D992C399}"/>
                </a:ext>
              </a:extLst>
            </p:cNvPr>
            <p:cNvSpPr txBox="1"/>
            <p:nvPr/>
          </p:nvSpPr>
          <p:spPr>
            <a:xfrm>
              <a:off x="10664190" y="5605464"/>
              <a:ext cx="426720" cy="276999"/>
            </a:xfrm>
            <a:prstGeom prst="rect">
              <a:avLst/>
            </a:prstGeom>
            <a:noFill/>
          </p:spPr>
          <p:txBody>
            <a:bodyPr wrap="none">
              <a:spAutoFit/>
            </a:bodyPr>
            <a:lstStyle/>
            <a:p>
              <a:pPr algn="ctr">
                <a:defRPr/>
              </a:pPr>
              <a:r>
                <a:rPr lang="en-GB" sz="1200" b="1" dirty="0">
                  <a:solidFill>
                    <a:srgbClr val="0000FF"/>
                  </a:solidFill>
                  <a:latin typeface="Verdana" panose="020B0604030504040204" pitchFamily="34" charset="0"/>
                  <a:ea typeface="Verdana" panose="020B0604030504040204" pitchFamily="34" charset="0"/>
                </a:rPr>
                <a:t>5+</a:t>
              </a:r>
            </a:p>
          </p:txBody>
        </p:sp>
      </p:grpSp>
      <p:grpSp>
        <p:nvGrpSpPr>
          <p:cNvPr id="375" name="Group 374">
            <a:extLst>
              <a:ext uri="{FF2B5EF4-FFF2-40B4-BE49-F238E27FC236}">
                <a16:creationId xmlns:a16="http://schemas.microsoft.com/office/drawing/2014/main" id="{149247AA-FD94-4C0B-B3DA-1CA5CC237CEA}"/>
              </a:ext>
            </a:extLst>
          </p:cNvPr>
          <p:cNvGrpSpPr/>
          <p:nvPr/>
        </p:nvGrpSpPr>
        <p:grpSpPr>
          <a:xfrm>
            <a:off x="0" y="5607698"/>
            <a:ext cx="12192000" cy="1250302"/>
            <a:chOff x="0" y="5607698"/>
            <a:chExt cx="12192000" cy="1250302"/>
          </a:xfrm>
        </p:grpSpPr>
        <p:sp>
          <p:nvSpPr>
            <p:cNvPr id="376" name="Rectangle 375">
              <a:extLst>
                <a:ext uri="{FF2B5EF4-FFF2-40B4-BE49-F238E27FC236}">
                  <a16:creationId xmlns:a16="http://schemas.microsoft.com/office/drawing/2014/main" id="{47EA79C4-5B96-4E1F-96ED-C3F26B6FC47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77" name="Oval 376">
              <a:extLst>
                <a:ext uri="{FF2B5EF4-FFF2-40B4-BE49-F238E27FC236}">
                  <a16:creationId xmlns:a16="http://schemas.microsoft.com/office/drawing/2014/main" id="{51417DB6-B643-459A-A390-1A11602F029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78" name="Group 7">
              <a:extLst>
                <a:ext uri="{FF2B5EF4-FFF2-40B4-BE49-F238E27FC236}">
                  <a16:creationId xmlns:a16="http://schemas.microsoft.com/office/drawing/2014/main" id="{6FF73B88-C70E-48CA-A755-4AC2B0F0CAB5}"/>
                </a:ext>
              </a:extLst>
            </p:cNvPr>
            <p:cNvGrpSpPr>
              <a:grpSpLocks noChangeAspect="1"/>
            </p:cNvGrpSpPr>
            <p:nvPr/>
          </p:nvGrpSpPr>
          <p:grpSpPr bwMode="auto">
            <a:xfrm>
              <a:off x="1446003" y="6071153"/>
              <a:ext cx="463617" cy="516607"/>
              <a:chOff x="2839" y="1944"/>
              <a:chExt cx="596" cy="664"/>
            </a:xfrm>
          </p:grpSpPr>
          <p:sp>
            <p:nvSpPr>
              <p:cNvPr id="650" name="Line 8">
                <a:extLst>
                  <a:ext uri="{FF2B5EF4-FFF2-40B4-BE49-F238E27FC236}">
                    <a16:creationId xmlns:a16="http://schemas.microsoft.com/office/drawing/2014/main" id="{FD5AA1E8-7CC1-4229-BD38-4877C291994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1" name="Line 9">
                <a:extLst>
                  <a:ext uri="{FF2B5EF4-FFF2-40B4-BE49-F238E27FC236}">
                    <a16:creationId xmlns:a16="http://schemas.microsoft.com/office/drawing/2014/main" id="{11586C49-F06B-409B-BD06-232F3B8D6CF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2" name="Line 10">
                <a:extLst>
                  <a:ext uri="{FF2B5EF4-FFF2-40B4-BE49-F238E27FC236}">
                    <a16:creationId xmlns:a16="http://schemas.microsoft.com/office/drawing/2014/main" id="{2E728EA6-E1A2-4082-8ABC-5BECC4CAED7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3" name="Line 11">
                <a:extLst>
                  <a:ext uri="{FF2B5EF4-FFF2-40B4-BE49-F238E27FC236}">
                    <a16:creationId xmlns:a16="http://schemas.microsoft.com/office/drawing/2014/main" id="{39ABAB41-9532-44AA-B9B1-D26BC20A924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54" name="Rectangle 12">
                <a:extLst>
                  <a:ext uri="{FF2B5EF4-FFF2-40B4-BE49-F238E27FC236}">
                    <a16:creationId xmlns:a16="http://schemas.microsoft.com/office/drawing/2014/main" id="{DF88C077-9C8B-4AA9-BFEA-5799D001757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5" name="Rectangle 13">
                <a:extLst>
                  <a:ext uri="{FF2B5EF4-FFF2-40B4-BE49-F238E27FC236}">
                    <a16:creationId xmlns:a16="http://schemas.microsoft.com/office/drawing/2014/main" id="{E128A717-4147-4D62-A02F-4C38430ED5B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56" name="Rectangle 14">
                <a:extLst>
                  <a:ext uri="{FF2B5EF4-FFF2-40B4-BE49-F238E27FC236}">
                    <a16:creationId xmlns:a16="http://schemas.microsoft.com/office/drawing/2014/main" id="{1974F708-22A9-439E-99E7-1B15B17B03B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7" name="Rectangle 15">
                <a:extLst>
                  <a:ext uri="{FF2B5EF4-FFF2-40B4-BE49-F238E27FC236}">
                    <a16:creationId xmlns:a16="http://schemas.microsoft.com/office/drawing/2014/main" id="{CB962349-8FD2-44D0-8FFC-04BD63CA5036}"/>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8" name="Rectangle 16">
                <a:extLst>
                  <a:ext uri="{FF2B5EF4-FFF2-40B4-BE49-F238E27FC236}">
                    <a16:creationId xmlns:a16="http://schemas.microsoft.com/office/drawing/2014/main" id="{DA89ACEE-C1FE-46EF-A210-4266A8F78CB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9" name="Rectangle 17">
                <a:extLst>
                  <a:ext uri="{FF2B5EF4-FFF2-40B4-BE49-F238E27FC236}">
                    <a16:creationId xmlns:a16="http://schemas.microsoft.com/office/drawing/2014/main" id="{2787D924-BFE8-4740-A6DC-9844D2A6B21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0" name="Rectangle 18">
                <a:extLst>
                  <a:ext uri="{FF2B5EF4-FFF2-40B4-BE49-F238E27FC236}">
                    <a16:creationId xmlns:a16="http://schemas.microsoft.com/office/drawing/2014/main" id="{471CA3B2-89DC-4831-86F8-4AC51E1D2A6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1" name="Rectangle 19">
                <a:extLst>
                  <a:ext uri="{FF2B5EF4-FFF2-40B4-BE49-F238E27FC236}">
                    <a16:creationId xmlns:a16="http://schemas.microsoft.com/office/drawing/2014/main" id="{FD563F4A-6E35-4934-8E89-070088298E9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62" name="AutoShape 20">
                <a:extLst>
                  <a:ext uri="{FF2B5EF4-FFF2-40B4-BE49-F238E27FC236}">
                    <a16:creationId xmlns:a16="http://schemas.microsoft.com/office/drawing/2014/main" id="{095304BC-5285-4C11-A6C5-7E97B68DA38F}"/>
                  </a:ext>
                </a:extLst>
              </p:cNvPr>
              <p:cNvCxnSpPr>
                <a:cxnSpLocks noChangeAspect="1" noChangeShapeType="1"/>
                <a:stCxn id="661" idx="3"/>
                <a:endCxn id="661"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3" name="AutoShape 21">
                <a:extLst>
                  <a:ext uri="{FF2B5EF4-FFF2-40B4-BE49-F238E27FC236}">
                    <a16:creationId xmlns:a16="http://schemas.microsoft.com/office/drawing/2014/main" id="{A40820B1-B938-43E8-8E96-87634AFEC158}"/>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4" name="AutoShape 22">
                <a:extLst>
                  <a:ext uri="{FF2B5EF4-FFF2-40B4-BE49-F238E27FC236}">
                    <a16:creationId xmlns:a16="http://schemas.microsoft.com/office/drawing/2014/main" id="{8F529B84-592C-4EAA-B17A-EF26F3AF00E6}"/>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5" name="AutoShape 23">
                <a:extLst>
                  <a:ext uri="{FF2B5EF4-FFF2-40B4-BE49-F238E27FC236}">
                    <a16:creationId xmlns:a16="http://schemas.microsoft.com/office/drawing/2014/main" id="{CF7F5E1B-EDE0-40BC-921E-3B3DA43BA454}"/>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6" name="AutoShape 24">
                <a:extLst>
                  <a:ext uri="{FF2B5EF4-FFF2-40B4-BE49-F238E27FC236}">
                    <a16:creationId xmlns:a16="http://schemas.microsoft.com/office/drawing/2014/main" id="{46970615-830C-4ACE-87A8-24FA71680CF4}"/>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7" name="AutoShape 25">
                <a:extLst>
                  <a:ext uri="{FF2B5EF4-FFF2-40B4-BE49-F238E27FC236}">
                    <a16:creationId xmlns:a16="http://schemas.microsoft.com/office/drawing/2014/main" id="{8D3DB337-6E27-4E4B-A1D8-338155F95666}"/>
                  </a:ext>
                </a:extLst>
              </p:cNvPr>
              <p:cNvCxnSpPr>
                <a:cxnSpLocks noChangeAspect="1" noChangeShapeType="1"/>
                <a:stCxn id="655" idx="3"/>
                <a:endCxn id="655"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8" name="AutoShape 26">
                <a:extLst>
                  <a:ext uri="{FF2B5EF4-FFF2-40B4-BE49-F238E27FC236}">
                    <a16:creationId xmlns:a16="http://schemas.microsoft.com/office/drawing/2014/main" id="{B58B1880-B7D8-49FE-BB17-8171A3F796E0}"/>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9" name="AutoShape 27">
                <a:extLst>
                  <a:ext uri="{FF2B5EF4-FFF2-40B4-BE49-F238E27FC236}">
                    <a16:creationId xmlns:a16="http://schemas.microsoft.com/office/drawing/2014/main" id="{22E09DB5-A214-456D-A8CA-F92907D92647}"/>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0" name="AutoShape 28">
                <a:extLst>
                  <a:ext uri="{FF2B5EF4-FFF2-40B4-BE49-F238E27FC236}">
                    <a16:creationId xmlns:a16="http://schemas.microsoft.com/office/drawing/2014/main" id="{73E0CA9E-F621-494F-ABEC-89E8126626F8}"/>
                  </a:ext>
                </a:extLst>
              </p:cNvPr>
              <p:cNvCxnSpPr>
                <a:cxnSpLocks noChangeAspect="1" noChangeShapeType="1"/>
                <a:stCxn id="661" idx="1"/>
                <a:endCxn id="661"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1" name="AutoShape 29">
                <a:extLst>
                  <a:ext uri="{FF2B5EF4-FFF2-40B4-BE49-F238E27FC236}">
                    <a16:creationId xmlns:a16="http://schemas.microsoft.com/office/drawing/2014/main" id="{5DD8984C-1266-4DCD-B893-50D916BFE38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2" name="AutoShape 30">
                <a:extLst>
                  <a:ext uri="{FF2B5EF4-FFF2-40B4-BE49-F238E27FC236}">
                    <a16:creationId xmlns:a16="http://schemas.microsoft.com/office/drawing/2014/main" id="{8BB44D51-1B0B-443A-B2C9-6265879B1EC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3" name="AutoShape 31">
                <a:extLst>
                  <a:ext uri="{FF2B5EF4-FFF2-40B4-BE49-F238E27FC236}">
                    <a16:creationId xmlns:a16="http://schemas.microsoft.com/office/drawing/2014/main" id="{855AD7B9-69C4-4B1D-9F34-EA3ED1CD6CB0}"/>
                  </a:ext>
                </a:extLst>
              </p:cNvPr>
              <p:cNvCxnSpPr>
                <a:cxnSpLocks noChangeAspect="1" noChangeShapeType="1"/>
                <a:stCxn id="655" idx="1"/>
                <a:endCxn id="655"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4" name="Line 32">
                <a:extLst>
                  <a:ext uri="{FF2B5EF4-FFF2-40B4-BE49-F238E27FC236}">
                    <a16:creationId xmlns:a16="http://schemas.microsoft.com/office/drawing/2014/main" id="{456712F6-9F2B-4580-B4CE-4D7ECBDB9E3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5" name="Line 33">
                <a:extLst>
                  <a:ext uri="{FF2B5EF4-FFF2-40B4-BE49-F238E27FC236}">
                    <a16:creationId xmlns:a16="http://schemas.microsoft.com/office/drawing/2014/main" id="{9B7B608E-A655-4C5D-B40B-A665DCFF871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6" name="Line 34">
                <a:extLst>
                  <a:ext uri="{FF2B5EF4-FFF2-40B4-BE49-F238E27FC236}">
                    <a16:creationId xmlns:a16="http://schemas.microsoft.com/office/drawing/2014/main" id="{63F1D487-750C-41D5-AD27-04FCB0E2E30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7" name="Line 35">
                <a:extLst>
                  <a:ext uri="{FF2B5EF4-FFF2-40B4-BE49-F238E27FC236}">
                    <a16:creationId xmlns:a16="http://schemas.microsoft.com/office/drawing/2014/main" id="{9955706A-5DB9-4B80-973C-8204403ED39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8" name="Line 36">
                <a:extLst>
                  <a:ext uri="{FF2B5EF4-FFF2-40B4-BE49-F238E27FC236}">
                    <a16:creationId xmlns:a16="http://schemas.microsoft.com/office/drawing/2014/main" id="{63CACED9-41E4-4C05-B83E-50CA63E5DCA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79" name="Line 37">
                <a:extLst>
                  <a:ext uri="{FF2B5EF4-FFF2-40B4-BE49-F238E27FC236}">
                    <a16:creationId xmlns:a16="http://schemas.microsoft.com/office/drawing/2014/main" id="{0C9363B1-88A0-4CFE-853B-BE46F4A8682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0" name="Line 38">
                <a:extLst>
                  <a:ext uri="{FF2B5EF4-FFF2-40B4-BE49-F238E27FC236}">
                    <a16:creationId xmlns:a16="http://schemas.microsoft.com/office/drawing/2014/main" id="{4ADB5765-1CF6-4020-95C4-7A553CF042D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1" name="Line 39">
                <a:extLst>
                  <a:ext uri="{FF2B5EF4-FFF2-40B4-BE49-F238E27FC236}">
                    <a16:creationId xmlns:a16="http://schemas.microsoft.com/office/drawing/2014/main" id="{E71A414C-834C-467F-885A-3ED41019E09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2" name="Line 40">
                <a:extLst>
                  <a:ext uri="{FF2B5EF4-FFF2-40B4-BE49-F238E27FC236}">
                    <a16:creationId xmlns:a16="http://schemas.microsoft.com/office/drawing/2014/main" id="{36C2A26B-530C-49AE-AB25-5C5E67019DE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3" name="Line 41">
                <a:extLst>
                  <a:ext uri="{FF2B5EF4-FFF2-40B4-BE49-F238E27FC236}">
                    <a16:creationId xmlns:a16="http://schemas.microsoft.com/office/drawing/2014/main" id="{5150D063-D4F6-44B5-80F6-363E5F36963C}"/>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4" name="Line 42">
                <a:extLst>
                  <a:ext uri="{FF2B5EF4-FFF2-40B4-BE49-F238E27FC236}">
                    <a16:creationId xmlns:a16="http://schemas.microsoft.com/office/drawing/2014/main" id="{FF01C794-8EF4-4F64-B2A3-E3E72DE9B61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5" name="Line 43">
                <a:extLst>
                  <a:ext uri="{FF2B5EF4-FFF2-40B4-BE49-F238E27FC236}">
                    <a16:creationId xmlns:a16="http://schemas.microsoft.com/office/drawing/2014/main" id="{379B1A89-C176-44B3-B828-F29EA8EA4ED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86" name="Oval 44">
                <a:extLst>
                  <a:ext uri="{FF2B5EF4-FFF2-40B4-BE49-F238E27FC236}">
                    <a16:creationId xmlns:a16="http://schemas.microsoft.com/office/drawing/2014/main" id="{3D8E5945-2409-41D9-A7C4-8B0375B1042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7" name="Oval 45">
                <a:extLst>
                  <a:ext uri="{FF2B5EF4-FFF2-40B4-BE49-F238E27FC236}">
                    <a16:creationId xmlns:a16="http://schemas.microsoft.com/office/drawing/2014/main" id="{D6A022FC-BF41-41B7-BADD-5A0437CF2F3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79" name="Group 397">
              <a:extLst>
                <a:ext uri="{FF2B5EF4-FFF2-40B4-BE49-F238E27FC236}">
                  <a16:creationId xmlns:a16="http://schemas.microsoft.com/office/drawing/2014/main" id="{4B75497E-7793-4A93-B0FA-5F7F44047422}"/>
                </a:ext>
              </a:extLst>
            </p:cNvPr>
            <p:cNvGrpSpPr>
              <a:grpSpLocks noChangeAspect="1"/>
            </p:cNvGrpSpPr>
            <p:nvPr/>
          </p:nvGrpSpPr>
          <p:grpSpPr bwMode="auto">
            <a:xfrm>
              <a:off x="1982621" y="5735053"/>
              <a:ext cx="1024036" cy="1019723"/>
              <a:chOff x="3600" y="1632"/>
              <a:chExt cx="1594" cy="1587"/>
            </a:xfrm>
          </p:grpSpPr>
          <p:sp>
            <p:nvSpPr>
              <p:cNvPr id="380" name="Line 141">
                <a:extLst>
                  <a:ext uri="{FF2B5EF4-FFF2-40B4-BE49-F238E27FC236}">
                    <a16:creationId xmlns:a16="http://schemas.microsoft.com/office/drawing/2014/main" id="{172BC343-C2B7-470E-8FA5-E55D2CB8984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1" name="Line 142">
                <a:extLst>
                  <a:ext uri="{FF2B5EF4-FFF2-40B4-BE49-F238E27FC236}">
                    <a16:creationId xmlns:a16="http://schemas.microsoft.com/office/drawing/2014/main" id="{78273AF9-87BB-484F-8494-349461DE0A91}"/>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2" name="Rectangle 126">
                <a:extLst>
                  <a:ext uri="{FF2B5EF4-FFF2-40B4-BE49-F238E27FC236}">
                    <a16:creationId xmlns:a16="http://schemas.microsoft.com/office/drawing/2014/main" id="{167F2901-E400-4356-B05D-BFE44AAE12F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3" name="Rectangle 127">
                <a:extLst>
                  <a:ext uri="{FF2B5EF4-FFF2-40B4-BE49-F238E27FC236}">
                    <a16:creationId xmlns:a16="http://schemas.microsoft.com/office/drawing/2014/main" id="{CF84C6B0-9C45-4756-BFB2-C687A478E4A5}"/>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4" name="Rectangle 128">
                <a:extLst>
                  <a:ext uri="{FF2B5EF4-FFF2-40B4-BE49-F238E27FC236}">
                    <a16:creationId xmlns:a16="http://schemas.microsoft.com/office/drawing/2014/main" id="{5A95E656-AC5C-446D-9581-034AF598D7B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85" name="Line 129">
                <a:extLst>
                  <a:ext uri="{FF2B5EF4-FFF2-40B4-BE49-F238E27FC236}">
                    <a16:creationId xmlns:a16="http://schemas.microsoft.com/office/drawing/2014/main" id="{BF839F37-098F-4B40-976A-C6178843BE2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6" name="Line 130">
                <a:extLst>
                  <a:ext uri="{FF2B5EF4-FFF2-40B4-BE49-F238E27FC236}">
                    <a16:creationId xmlns:a16="http://schemas.microsoft.com/office/drawing/2014/main" id="{F0429D88-02CF-4796-AFFC-D29653C904E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7" name="Line 131">
                <a:extLst>
                  <a:ext uri="{FF2B5EF4-FFF2-40B4-BE49-F238E27FC236}">
                    <a16:creationId xmlns:a16="http://schemas.microsoft.com/office/drawing/2014/main" id="{5CB6C01B-A94E-4B14-B75A-4BFD891903D6}"/>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8" name="Line 132">
                <a:extLst>
                  <a:ext uri="{FF2B5EF4-FFF2-40B4-BE49-F238E27FC236}">
                    <a16:creationId xmlns:a16="http://schemas.microsoft.com/office/drawing/2014/main" id="{BE8C02B9-E894-42A5-9143-B85F7A16114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89" name="Line 133">
                <a:extLst>
                  <a:ext uri="{FF2B5EF4-FFF2-40B4-BE49-F238E27FC236}">
                    <a16:creationId xmlns:a16="http://schemas.microsoft.com/office/drawing/2014/main" id="{46A1CF58-C3B6-4496-88D0-E653CDF7B0D3}"/>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0" name="Line 134">
                <a:extLst>
                  <a:ext uri="{FF2B5EF4-FFF2-40B4-BE49-F238E27FC236}">
                    <a16:creationId xmlns:a16="http://schemas.microsoft.com/office/drawing/2014/main" id="{EBAF63EC-31E5-4342-9084-8713B419EE2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1" name="Line 135">
                <a:extLst>
                  <a:ext uri="{FF2B5EF4-FFF2-40B4-BE49-F238E27FC236}">
                    <a16:creationId xmlns:a16="http://schemas.microsoft.com/office/drawing/2014/main" id="{2A75EE7A-6BDC-4062-B5C1-708DE11BADD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2" name="Line 136">
                <a:extLst>
                  <a:ext uri="{FF2B5EF4-FFF2-40B4-BE49-F238E27FC236}">
                    <a16:creationId xmlns:a16="http://schemas.microsoft.com/office/drawing/2014/main" id="{BAC097E3-1414-4176-976E-FB5B6B82E1E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3" name="Line 137">
                <a:extLst>
                  <a:ext uri="{FF2B5EF4-FFF2-40B4-BE49-F238E27FC236}">
                    <a16:creationId xmlns:a16="http://schemas.microsoft.com/office/drawing/2014/main" id="{C39CB84D-0E48-4BF3-9CC2-0C373E3AACC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4" name="Line 138">
                <a:extLst>
                  <a:ext uri="{FF2B5EF4-FFF2-40B4-BE49-F238E27FC236}">
                    <a16:creationId xmlns:a16="http://schemas.microsoft.com/office/drawing/2014/main" id="{71720560-0BE2-4C03-83B9-683399FE5CE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5" name="Line 139">
                <a:extLst>
                  <a:ext uri="{FF2B5EF4-FFF2-40B4-BE49-F238E27FC236}">
                    <a16:creationId xmlns:a16="http://schemas.microsoft.com/office/drawing/2014/main" id="{7D32AE2E-2AF0-4FF7-9C21-C1F9A6602AF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96" name="Line 140">
                <a:extLst>
                  <a:ext uri="{FF2B5EF4-FFF2-40B4-BE49-F238E27FC236}">
                    <a16:creationId xmlns:a16="http://schemas.microsoft.com/office/drawing/2014/main" id="{8EA29A3E-2CCA-4934-932B-2BFE0BEE21E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97" name="AutoShape 143">
                <a:extLst>
                  <a:ext uri="{FF2B5EF4-FFF2-40B4-BE49-F238E27FC236}">
                    <a16:creationId xmlns:a16="http://schemas.microsoft.com/office/drawing/2014/main" id="{F836800F-4055-4BA2-A6BE-B9AD8E666ECB}"/>
                  </a:ext>
                </a:extLst>
              </p:cNvPr>
              <p:cNvCxnSpPr>
                <a:cxnSpLocks noChangeAspect="1" noChangeShapeType="1"/>
                <a:stCxn id="404" idx="0"/>
                <a:endCxn id="401"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98" name="Rectangle 144">
                <a:extLst>
                  <a:ext uri="{FF2B5EF4-FFF2-40B4-BE49-F238E27FC236}">
                    <a16:creationId xmlns:a16="http://schemas.microsoft.com/office/drawing/2014/main" id="{F8082941-A210-41EB-A7B4-6F838C7FACD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9" name="Rectangle 145">
                <a:extLst>
                  <a:ext uri="{FF2B5EF4-FFF2-40B4-BE49-F238E27FC236}">
                    <a16:creationId xmlns:a16="http://schemas.microsoft.com/office/drawing/2014/main" id="{D3F2D1E3-1A2F-4D93-9A83-5D6588646A5B}"/>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00" name="Rectangle 146">
                <a:extLst>
                  <a:ext uri="{FF2B5EF4-FFF2-40B4-BE49-F238E27FC236}">
                    <a16:creationId xmlns:a16="http://schemas.microsoft.com/office/drawing/2014/main" id="{421CE39C-9C53-4BA5-87CB-D1D1B327FE4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147">
                <a:extLst>
                  <a:ext uri="{FF2B5EF4-FFF2-40B4-BE49-F238E27FC236}">
                    <a16:creationId xmlns:a16="http://schemas.microsoft.com/office/drawing/2014/main" id="{9E145435-338A-4CD2-906A-A2A6C4F97C5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148">
                <a:extLst>
                  <a:ext uri="{FF2B5EF4-FFF2-40B4-BE49-F238E27FC236}">
                    <a16:creationId xmlns:a16="http://schemas.microsoft.com/office/drawing/2014/main" id="{39EF4E5B-985E-423F-994B-C3A97D11F6EF}"/>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3" name="Rectangle 149">
                <a:extLst>
                  <a:ext uri="{FF2B5EF4-FFF2-40B4-BE49-F238E27FC236}">
                    <a16:creationId xmlns:a16="http://schemas.microsoft.com/office/drawing/2014/main" id="{E832A31C-03CD-4929-B9EB-9CF5C24BB1F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150">
                <a:extLst>
                  <a:ext uri="{FF2B5EF4-FFF2-40B4-BE49-F238E27FC236}">
                    <a16:creationId xmlns:a16="http://schemas.microsoft.com/office/drawing/2014/main" id="{7D9BD07D-0031-4C55-8E43-088A5665093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151">
                <a:extLst>
                  <a:ext uri="{FF2B5EF4-FFF2-40B4-BE49-F238E27FC236}">
                    <a16:creationId xmlns:a16="http://schemas.microsoft.com/office/drawing/2014/main" id="{97C330DC-5C7C-4DD8-9F6E-1AA04F3794AB}"/>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06" name="AutoShape 152">
                <a:extLst>
                  <a:ext uri="{FF2B5EF4-FFF2-40B4-BE49-F238E27FC236}">
                    <a16:creationId xmlns:a16="http://schemas.microsoft.com/office/drawing/2014/main" id="{7C6DA9CC-698C-4945-8948-6CD9F1EF8400}"/>
                  </a:ext>
                </a:extLst>
              </p:cNvPr>
              <p:cNvCxnSpPr>
                <a:cxnSpLocks noChangeAspect="1" noChangeShapeType="1"/>
                <a:stCxn id="405" idx="3"/>
                <a:endCxn id="405"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7" name="AutoShape 153">
                <a:extLst>
                  <a:ext uri="{FF2B5EF4-FFF2-40B4-BE49-F238E27FC236}">
                    <a16:creationId xmlns:a16="http://schemas.microsoft.com/office/drawing/2014/main" id="{B0459A46-7D56-4060-A732-3F8B6BC02F0D}"/>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8" name="AutoShape 154">
                <a:extLst>
                  <a:ext uri="{FF2B5EF4-FFF2-40B4-BE49-F238E27FC236}">
                    <a16:creationId xmlns:a16="http://schemas.microsoft.com/office/drawing/2014/main" id="{F0425AD5-8035-4DEF-A472-288ABAAE7C40}"/>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9" name="AutoShape 155">
                <a:extLst>
                  <a:ext uri="{FF2B5EF4-FFF2-40B4-BE49-F238E27FC236}">
                    <a16:creationId xmlns:a16="http://schemas.microsoft.com/office/drawing/2014/main" id="{E7F3252B-D02D-4A21-9785-2316F7254CDC}"/>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0" name="AutoShape 156">
                <a:extLst>
                  <a:ext uri="{FF2B5EF4-FFF2-40B4-BE49-F238E27FC236}">
                    <a16:creationId xmlns:a16="http://schemas.microsoft.com/office/drawing/2014/main" id="{9F618B60-F77F-4C4C-BC64-C94F6B6D1D78}"/>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157">
                <a:extLst>
                  <a:ext uri="{FF2B5EF4-FFF2-40B4-BE49-F238E27FC236}">
                    <a16:creationId xmlns:a16="http://schemas.microsoft.com/office/drawing/2014/main" id="{32AD9BF2-5033-46E5-A040-B3E51E089F2D}"/>
                  </a:ext>
                </a:extLst>
              </p:cNvPr>
              <p:cNvCxnSpPr>
                <a:cxnSpLocks noChangeAspect="1" noChangeShapeType="1"/>
                <a:stCxn id="399" idx="3"/>
                <a:endCxn id="399"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158">
                <a:extLst>
                  <a:ext uri="{FF2B5EF4-FFF2-40B4-BE49-F238E27FC236}">
                    <a16:creationId xmlns:a16="http://schemas.microsoft.com/office/drawing/2014/main" id="{23DBF810-B20E-4C90-9C55-E824233B73B3}"/>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159">
                <a:extLst>
                  <a:ext uri="{FF2B5EF4-FFF2-40B4-BE49-F238E27FC236}">
                    <a16:creationId xmlns:a16="http://schemas.microsoft.com/office/drawing/2014/main" id="{B982B5DC-8DF6-4676-9FDF-6B7E2ADB0B10}"/>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160">
                <a:extLst>
                  <a:ext uri="{FF2B5EF4-FFF2-40B4-BE49-F238E27FC236}">
                    <a16:creationId xmlns:a16="http://schemas.microsoft.com/office/drawing/2014/main" id="{0C87002B-2D10-44EE-BF5B-E7EBBE4DA74C}"/>
                  </a:ext>
                </a:extLst>
              </p:cNvPr>
              <p:cNvCxnSpPr>
                <a:cxnSpLocks noChangeAspect="1" noChangeShapeType="1"/>
                <a:stCxn id="405" idx="1"/>
                <a:endCxn id="405"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161">
                <a:extLst>
                  <a:ext uri="{FF2B5EF4-FFF2-40B4-BE49-F238E27FC236}">
                    <a16:creationId xmlns:a16="http://schemas.microsoft.com/office/drawing/2014/main" id="{EAC7E740-2EDA-4650-ABFD-8DE00880295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162">
                <a:extLst>
                  <a:ext uri="{FF2B5EF4-FFF2-40B4-BE49-F238E27FC236}">
                    <a16:creationId xmlns:a16="http://schemas.microsoft.com/office/drawing/2014/main" id="{15CC55C7-7F7A-4FBF-9493-D8B7AFD0720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163">
                <a:extLst>
                  <a:ext uri="{FF2B5EF4-FFF2-40B4-BE49-F238E27FC236}">
                    <a16:creationId xmlns:a16="http://schemas.microsoft.com/office/drawing/2014/main" id="{9DDD7517-2886-47CF-84EF-2BC80D275142}"/>
                  </a:ext>
                </a:extLst>
              </p:cNvPr>
              <p:cNvCxnSpPr>
                <a:cxnSpLocks noChangeAspect="1" noChangeShapeType="1"/>
                <a:stCxn id="399" idx="1"/>
                <a:endCxn id="399"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8" name="Line 164">
                <a:extLst>
                  <a:ext uri="{FF2B5EF4-FFF2-40B4-BE49-F238E27FC236}">
                    <a16:creationId xmlns:a16="http://schemas.microsoft.com/office/drawing/2014/main" id="{5B8C15AB-19AD-4218-BB3A-DBA45EA6148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19" name="Line 165">
                <a:extLst>
                  <a:ext uri="{FF2B5EF4-FFF2-40B4-BE49-F238E27FC236}">
                    <a16:creationId xmlns:a16="http://schemas.microsoft.com/office/drawing/2014/main" id="{A61D1975-E8CA-4AB7-8257-992C4ABA8B10}"/>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0" name="Line 166">
                <a:extLst>
                  <a:ext uri="{FF2B5EF4-FFF2-40B4-BE49-F238E27FC236}">
                    <a16:creationId xmlns:a16="http://schemas.microsoft.com/office/drawing/2014/main" id="{7BE273CF-7783-4D3C-8823-EA43B719513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1" name="Line 167">
                <a:extLst>
                  <a:ext uri="{FF2B5EF4-FFF2-40B4-BE49-F238E27FC236}">
                    <a16:creationId xmlns:a16="http://schemas.microsoft.com/office/drawing/2014/main" id="{C25286A0-4251-4984-8ED5-6A3D8F2D244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2" name="Line 168">
                <a:extLst>
                  <a:ext uri="{FF2B5EF4-FFF2-40B4-BE49-F238E27FC236}">
                    <a16:creationId xmlns:a16="http://schemas.microsoft.com/office/drawing/2014/main" id="{123EC36C-5B0D-4901-9A73-43CB1F1DEC2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169">
                <a:extLst>
                  <a:ext uri="{FF2B5EF4-FFF2-40B4-BE49-F238E27FC236}">
                    <a16:creationId xmlns:a16="http://schemas.microsoft.com/office/drawing/2014/main" id="{545651B2-600D-4830-B047-938B17DA6DE6}"/>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170">
                <a:extLst>
                  <a:ext uri="{FF2B5EF4-FFF2-40B4-BE49-F238E27FC236}">
                    <a16:creationId xmlns:a16="http://schemas.microsoft.com/office/drawing/2014/main" id="{1611FEC4-CC88-4D5D-BADC-33750AE1672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171">
                <a:extLst>
                  <a:ext uri="{FF2B5EF4-FFF2-40B4-BE49-F238E27FC236}">
                    <a16:creationId xmlns:a16="http://schemas.microsoft.com/office/drawing/2014/main" id="{D87AE5CD-AD1D-4DA7-86BC-507319ED3CE6}"/>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172">
                <a:extLst>
                  <a:ext uri="{FF2B5EF4-FFF2-40B4-BE49-F238E27FC236}">
                    <a16:creationId xmlns:a16="http://schemas.microsoft.com/office/drawing/2014/main" id="{94049B54-3D0A-4B50-8574-FF159D15140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173">
                <a:extLst>
                  <a:ext uri="{FF2B5EF4-FFF2-40B4-BE49-F238E27FC236}">
                    <a16:creationId xmlns:a16="http://schemas.microsoft.com/office/drawing/2014/main" id="{E3314876-43F8-48B5-B8CC-39212A06E39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174">
                <a:extLst>
                  <a:ext uri="{FF2B5EF4-FFF2-40B4-BE49-F238E27FC236}">
                    <a16:creationId xmlns:a16="http://schemas.microsoft.com/office/drawing/2014/main" id="{C105C6FC-A6B2-492A-8DC3-979598519DD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175">
                <a:extLst>
                  <a:ext uri="{FF2B5EF4-FFF2-40B4-BE49-F238E27FC236}">
                    <a16:creationId xmlns:a16="http://schemas.microsoft.com/office/drawing/2014/main" id="{6F8BC52C-7A27-4F97-978C-4E925CF79EB6}"/>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176">
                <a:extLst>
                  <a:ext uri="{FF2B5EF4-FFF2-40B4-BE49-F238E27FC236}">
                    <a16:creationId xmlns:a16="http://schemas.microsoft.com/office/drawing/2014/main" id="{644D6EEC-6363-4557-AE9F-E25DFF5421B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Line 177">
                <a:extLst>
                  <a:ext uri="{FF2B5EF4-FFF2-40B4-BE49-F238E27FC236}">
                    <a16:creationId xmlns:a16="http://schemas.microsoft.com/office/drawing/2014/main" id="{3BDAF827-B07E-4611-9B64-26705F5B797C}"/>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2" name="Oval 178">
                <a:extLst>
                  <a:ext uri="{FF2B5EF4-FFF2-40B4-BE49-F238E27FC236}">
                    <a16:creationId xmlns:a16="http://schemas.microsoft.com/office/drawing/2014/main" id="{61EDCA9C-CA5D-4099-8DDE-D3634782529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3" name="Oval 179">
                <a:extLst>
                  <a:ext uri="{FF2B5EF4-FFF2-40B4-BE49-F238E27FC236}">
                    <a16:creationId xmlns:a16="http://schemas.microsoft.com/office/drawing/2014/main" id="{F9161646-C8E8-4A47-A54A-94777E22309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4" name="Oval 180">
                <a:extLst>
                  <a:ext uri="{FF2B5EF4-FFF2-40B4-BE49-F238E27FC236}">
                    <a16:creationId xmlns:a16="http://schemas.microsoft.com/office/drawing/2014/main" id="{120CF88A-C6DF-494C-B77E-BE1AAC6E877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5" name="Oval 181">
                <a:extLst>
                  <a:ext uri="{FF2B5EF4-FFF2-40B4-BE49-F238E27FC236}">
                    <a16:creationId xmlns:a16="http://schemas.microsoft.com/office/drawing/2014/main" id="{672EA09E-BC2B-475F-AC99-1566E47D7184}"/>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6" name="Oval 182">
                <a:extLst>
                  <a:ext uri="{FF2B5EF4-FFF2-40B4-BE49-F238E27FC236}">
                    <a16:creationId xmlns:a16="http://schemas.microsoft.com/office/drawing/2014/main" id="{44BC3B97-C51D-4859-8FCE-F2E986B7C73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183">
                <a:extLst>
                  <a:ext uri="{FF2B5EF4-FFF2-40B4-BE49-F238E27FC236}">
                    <a16:creationId xmlns:a16="http://schemas.microsoft.com/office/drawing/2014/main" id="{43D8ADBE-6A10-436F-8E39-32C05649174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Oval 184">
                <a:extLst>
                  <a:ext uri="{FF2B5EF4-FFF2-40B4-BE49-F238E27FC236}">
                    <a16:creationId xmlns:a16="http://schemas.microsoft.com/office/drawing/2014/main" id="{50C8AB8E-1F13-410E-8735-1E14FE74D10A}"/>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Oval 185">
                <a:extLst>
                  <a:ext uri="{FF2B5EF4-FFF2-40B4-BE49-F238E27FC236}">
                    <a16:creationId xmlns:a16="http://schemas.microsoft.com/office/drawing/2014/main" id="{E078C228-31DF-4C5F-8854-FF47395BAD9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Oval 186">
                <a:extLst>
                  <a:ext uri="{FF2B5EF4-FFF2-40B4-BE49-F238E27FC236}">
                    <a16:creationId xmlns:a16="http://schemas.microsoft.com/office/drawing/2014/main" id="{E837A33F-15B5-43A5-9953-5228ED9E37C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Oval 187">
                <a:extLst>
                  <a:ext uri="{FF2B5EF4-FFF2-40B4-BE49-F238E27FC236}">
                    <a16:creationId xmlns:a16="http://schemas.microsoft.com/office/drawing/2014/main" id="{78DA3D73-0BB0-4721-B44D-7DFF49F5B3E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Line 188">
                <a:extLst>
                  <a:ext uri="{FF2B5EF4-FFF2-40B4-BE49-F238E27FC236}">
                    <a16:creationId xmlns:a16="http://schemas.microsoft.com/office/drawing/2014/main" id="{41437F0A-CECD-4FE1-95E6-399B75D20D4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3" name="Line 189">
                <a:extLst>
                  <a:ext uri="{FF2B5EF4-FFF2-40B4-BE49-F238E27FC236}">
                    <a16:creationId xmlns:a16="http://schemas.microsoft.com/office/drawing/2014/main" id="{77DFFB65-A06B-4AB8-BDC1-1C3866B6A20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44" name="Line 190">
                <a:extLst>
                  <a:ext uri="{FF2B5EF4-FFF2-40B4-BE49-F238E27FC236}">
                    <a16:creationId xmlns:a16="http://schemas.microsoft.com/office/drawing/2014/main" id="{61B0F209-7B41-44BA-BB82-EE6BBFC53BA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45" name="AutoShape 191">
                <a:extLst>
                  <a:ext uri="{FF2B5EF4-FFF2-40B4-BE49-F238E27FC236}">
                    <a16:creationId xmlns:a16="http://schemas.microsoft.com/office/drawing/2014/main" id="{D43CDA51-03E3-407E-AEE2-2E59908EC2B5}"/>
                  </a:ext>
                </a:extLst>
              </p:cNvPr>
              <p:cNvCxnSpPr>
                <a:cxnSpLocks noChangeAspect="1" noChangeShapeType="1"/>
                <a:stCxn id="454" idx="0"/>
                <a:endCxn id="450"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46" name="Rectangle 192">
                <a:extLst>
                  <a:ext uri="{FF2B5EF4-FFF2-40B4-BE49-F238E27FC236}">
                    <a16:creationId xmlns:a16="http://schemas.microsoft.com/office/drawing/2014/main" id="{519389C6-39B8-40D0-8E36-72F4644C5D9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7" name="Rectangle 193">
                <a:extLst>
                  <a:ext uri="{FF2B5EF4-FFF2-40B4-BE49-F238E27FC236}">
                    <a16:creationId xmlns:a16="http://schemas.microsoft.com/office/drawing/2014/main" id="{A909E2E9-16B6-4D5C-8A20-CB676F6F432F}"/>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8" name="Rectangle 194">
                <a:extLst>
                  <a:ext uri="{FF2B5EF4-FFF2-40B4-BE49-F238E27FC236}">
                    <a16:creationId xmlns:a16="http://schemas.microsoft.com/office/drawing/2014/main" id="{72FBB1B3-376E-4BB9-AC0B-41CD038D158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49" name="Rectangle 195">
                <a:extLst>
                  <a:ext uri="{FF2B5EF4-FFF2-40B4-BE49-F238E27FC236}">
                    <a16:creationId xmlns:a16="http://schemas.microsoft.com/office/drawing/2014/main" id="{1FF3C7E9-1B54-417A-94B6-5F7E2ECB631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0" name="Rectangle 196">
                <a:extLst>
                  <a:ext uri="{FF2B5EF4-FFF2-40B4-BE49-F238E27FC236}">
                    <a16:creationId xmlns:a16="http://schemas.microsoft.com/office/drawing/2014/main" id="{DF3D0733-AC99-4F0E-A1E1-B9A7E43A5975}"/>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197">
                <a:extLst>
                  <a:ext uri="{FF2B5EF4-FFF2-40B4-BE49-F238E27FC236}">
                    <a16:creationId xmlns:a16="http://schemas.microsoft.com/office/drawing/2014/main" id="{90565729-6CD0-44BB-9967-9B13D958E7E4}"/>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Rectangle 198">
                <a:extLst>
                  <a:ext uri="{FF2B5EF4-FFF2-40B4-BE49-F238E27FC236}">
                    <a16:creationId xmlns:a16="http://schemas.microsoft.com/office/drawing/2014/main" id="{5E8AB8B7-E8CA-409E-827D-2080311F8C4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3" name="Rectangle 199">
                <a:extLst>
                  <a:ext uri="{FF2B5EF4-FFF2-40B4-BE49-F238E27FC236}">
                    <a16:creationId xmlns:a16="http://schemas.microsoft.com/office/drawing/2014/main" id="{6C0758EE-44B5-427D-B30E-A90A7704391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Rectangle 200">
                <a:extLst>
                  <a:ext uri="{FF2B5EF4-FFF2-40B4-BE49-F238E27FC236}">
                    <a16:creationId xmlns:a16="http://schemas.microsoft.com/office/drawing/2014/main" id="{30AFF01C-19F9-4273-9304-B0D80689CE5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Rectangle 201">
                <a:extLst>
                  <a:ext uri="{FF2B5EF4-FFF2-40B4-BE49-F238E27FC236}">
                    <a16:creationId xmlns:a16="http://schemas.microsoft.com/office/drawing/2014/main" id="{9659DA7A-2D12-4D32-8242-45620999485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56" name="AutoShape 202">
                <a:extLst>
                  <a:ext uri="{FF2B5EF4-FFF2-40B4-BE49-F238E27FC236}">
                    <a16:creationId xmlns:a16="http://schemas.microsoft.com/office/drawing/2014/main" id="{B57130D4-3CC9-4605-A503-6A648189B632}"/>
                  </a:ext>
                </a:extLst>
              </p:cNvPr>
              <p:cNvCxnSpPr>
                <a:cxnSpLocks noChangeAspect="1" noChangeShapeType="1"/>
                <a:stCxn id="455" idx="3"/>
                <a:endCxn id="455"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7" name="AutoShape 203">
                <a:extLst>
                  <a:ext uri="{FF2B5EF4-FFF2-40B4-BE49-F238E27FC236}">
                    <a16:creationId xmlns:a16="http://schemas.microsoft.com/office/drawing/2014/main" id="{57E6E686-8857-4130-9421-6B0BBCCD590A}"/>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8" name="AutoShape 204">
                <a:extLst>
                  <a:ext uri="{FF2B5EF4-FFF2-40B4-BE49-F238E27FC236}">
                    <a16:creationId xmlns:a16="http://schemas.microsoft.com/office/drawing/2014/main" id="{A6F3E2D8-095F-4B1B-8A41-E57698EE04E4}"/>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9" name="AutoShape 205">
                <a:extLst>
                  <a:ext uri="{FF2B5EF4-FFF2-40B4-BE49-F238E27FC236}">
                    <a16:creationId xmlns:a16="http://schemas.microsoft.com/office/drawing/2014/main" id="{B7130EC3-036F-45E3-BF7C-CE26A01BE97C}"/>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AutoShape 206">
                <a:extLst>
                  <a:ext uri="{FF2B5EF4-FFF2-40B4-BE49-F238E27FC236}">
                    <a16:creationId xmlns:a16="http://schemas.microsoft.com/office/drawing/2014/main" id="{F09A55CA-6329-4892-8A4B-A031968B9F9C}"/>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207">
                <a:extLst>
                  <a:ext uri="{FF2B5EF4-FFF2-40B4-BE49-F238E27FC236}">
                    <a16:creationId xmlns:a16="http://schemas.microsoft.com/office/drawing/2014/main" id="{4DEE03E9-F690-4E98-AFE5-BB8B4CCD4BC4}"/>
                  </a:ext>
                </a:extLst>
              </p:cNvPr>
              <p:cNvCxnSpPr>
                <a:cxnSpLocks noChangeAspect="1" noChangeShapeType="1"/>
                <a:stCxn id="448" idx="3"/>
                <a:endCxn id="448"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208">
                <a:extLst>
                  <a:ext uri="{FF2B5EF4-FFF2-40B4-BE49-F238E27FC236}">
                    <a16:creationId xmlns:a16="http://schemas.microsoft.com/office/drawing/2014/main" id="{2E70CD62-AFFA-427A-AB0D-FBC35506C365}"/>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209">
                <a:extLst>
                  <a:ext uri="{FF2B5EF4-FFF2-40B4-BE49-F238E27FC236}">
                    <a16:creationId xmlns:a16="http://schemas.microsoft.com/office/drawing/2014/main" id="{5D0039F0-ABB6-4C1D-AA03-22EBCD2A649E}"/>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4" name="AutoShape 210">
                <a:extLst>
                  <a:ext uri="{FF2B5EF4-FFF2-40B4-BE49-F238E27FC236}">
                    <a16:creationId xmlns:a16="http://schemas.microsoft.com/office/drawing/2014/main" id="{FB35E099-2D46-4E3F-8CAC-2B59590BD66B}"/>
                  </a:ext>
                </a:extLst>
              </p:cNvPr>
              <p:cNvCxnSpPr>
                <a:cxnSpLocks noChangeAspect="1" noChangeShapeType="1"/>
                <a:stCxn id="455" idx="1"/>
                <a:endCxn id="455"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211">
                <a:extLst>
                  <a:ext uri="{FF2B5EF4-FFF2-40B4-BE49-F238E27FC236}">
                    <a16:creationId xmlns:a16="http://schemas.microsoft.com/office/drawing/2014/main" id="{EAED5374-DB7B-444D-A0F9-AA519EC004C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212">
                <a:extLst>
                  <a:ext uri="{FF2B5EF4-FFF2-40B4-BE49-F238E27FC236}">
                    <a16:creationId xmlns:a16="http://schemas.microsoft.com/office/drawing/2014/main" id="{4C3AC509-986A-402B-9F50-EE9050E1286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213">
                <a:extLst>
                  <a:ext uri="{FF2B5EF4-FFF2-40B4-BE49-F238E27FC236}">
                    <a16:creationId xmlns:a16="http://schemas.microsoft.com/office/drawing/2014/main" id="{4459E0B4-0E5D-4797-996B-651C9F20EFA4}"/>
                  </a:ext>
                </a:extLst>
              </p:cNvPr>
              <p:cNvCxnSpPr>
                <a:cxnSpLocks noChangeAspect="1" noChangeShapeType="1"/>
                <a:stCxn id="448" idx="1"/>
                <a:endCxn id="448"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8" name="Line 214">
                <a:extLst>
                  <a:ext uri="{FF2B5EF4-FFF2-40B4-BE49-F238E27FC236}">
                    <a16:creationId xmlns:a16="http://schemas.microsoft.com/office/drawing/2014/main" id="{3E50817F-8463-4844-B593-9BFC56884A4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69" name="Line 215">
                <a:extLst>
                  <a:ext uri="{FF2B5EF4-FFF2-40B4-BE49-F238E27FC236}">
                    <a16:creationId xmlns:a16="http://schemas.microsoft.com/office/drawing/2014/main" id="{F25CA1F0-3B5E-425C-918D-0704993581E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0" name="Line 216">
                <a:extLst>
                  <a:ext uri="{FF2B5EF4-FFF2-40B4-BE49-F238E27FC236}">
                    <a16:creationId xmlns:a16="http://schemas.microsoft.com/office/drawing/2014/main" id="{AD409543-01EE-480F-B70E-43979145BF7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1" name="Line 217">
                <a:extLst>
                  <a:ext uri="{FF2B5EF4-FFF2-40B4-BE49-F238E27FC236}">
                    <a16:creationId xmlns:a16="http://schemas.microsoft.com/office/drawing/2014/main" id="{CFAE0A0A-CFD0-4AF3-B6D1-7337AAB224F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2" name="Line 218">
                <a:extLst>
                  <a:ext uri="{FF2B5EF4-FFF2-40B4-BE49-F238E27FC236}">
                    <a16:creationId xmlns:a16="http://schemas.microsoft.com/office/drawing/2014/main" id="{A4D79256-AFE0-4036-817E-0B2DE09D8AB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219">
                <a:extLst>
                  <a:ext uri="{FF2B5EF4-FFF2-40B4-BE49-F238E27FC236}">
                    <a16:creationId xmlns:a16="http://schemas.microsoft.com/office/drawing/2014/main" id="{14D31B35-07B2-4173-A0C0-E00C23F290FB}"/>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220">
                <a:extLst>
                  <a:ext uri="{FF2B5EF4-FFF2-40B4-BE49-F238E27FC236}">
                    <a16:creationId xmlns:a16="http://schemas.microsoft.com/office/drawing/2014/main" id="{00162D2F-6306-49A9-B4F7-98E662DEEB9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221">
                <a:extLst>
                  <a:ext uri="{FF2B5EF4-FFF2-40B4-BE49-F238E27FC236}">
                    <a16:creationId xmlns:a16="http://schemas.microsoft.com/office/drawing/2014/main" id="{E700560A-B783-4A22-81BD-09CD20F8B93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222">
                <a:extLst>
                  <a:ext uri="{FF2B5EF4-FFF2-40B4-BE49-F238E27FC236}">
                    <a16:creationId xmlns:a16="http://schemas.microsoft.com/office/drawing/2014/main" id="{2D4F8C0C-694B-43FB-A5CF-2A5D8E77D3FB}"/>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223">
                <a:extLst>
                  <a:ext uri="{FF2B5EF4-FFF2-40B4-BE49-F238E27FC236}">
                    <a16:creationId xmlns:a16="http://schemas.microsoft.com/office/drawing/2014/main" id="{D01A0B2D-27CA-417D-9B1B-156A03F2404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224">
                <a:extLst>
                  <a:ext uri="{FF2B5EF4-FFF2-40B4-BE49-F238E27FC236}">
                    <a16:creationId xmlns:a16="http://schemas.microsoft.com/office/drawing/2014/main" id="{6B6E1CA7-3F49-4CFF-A18E-866C4A87988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225">
                <a:extLst>
                  <a:ext uri="{FF2B5EF4-FFF2-40B4-BE49-F238E27FC236}">
                    <a16:creationId xmlns:a16="http://schemas.microsoft.com/office/drawing/2014/main" id="{87DAEBE8-F630-4861-9DDC-66A3F311D56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226">
                <a:extLst>
                  <a:ext uri="{FF2B5EF4-FFF2-40B4-BE49-F238E27FC236}">
                    <a16:creationId xmlns:a16="http://schemas.microsoft.com/office/drawing/2014/main" id="{2823D2BC-D8EA-440C-831D-B23F60AD123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227">
                <a:extLst>
                  <a:ext uri="{FF2B5EF4-FFF2-40B4-BE49-F238E27FC236}">
                    <a16:creationId xmlns:a16="http://schemas.microsoft.com/office/drawing/2014/main" id="{CA59771E-6B09-4590-AFFA-2BCDB421911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Oval 228">
                <a:extLst>
                  <a:ext uri="{FF2B5EF4-FFF2-40B4-BE49-F238E27FC236}">
                    <a16:creationId xmlns:a16="http://schemas.microsoft.com/office/drawing/2014/main" id="{F24F364D-B89B-4FE5-971D-B370B4870F8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3" name="Oval 229">
                <a:extLst>
                  <a:ext uri="{FF2B5EF4-FFF2-40B4-BE49-F238E27FC236}">
                    <a16:creationId xmlns:a16="http://schemas.microsoft.com/office/drawing/2014/main" id="{3C7F61BD-07C8-4463-9051-1DC555AD410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4" name="Oval 230">
                <a:extLst>
                  <a:ext uri="{FF2B5EF4-FFF2-40B4-BE49-F238E27FC236}">
                    <a16:creationId xmlns:a16="http://schemas.microsoft.com/office/drawing/2014/main" id="{715481DC-9CBD-4D20-BECE-E244D0750D4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5" name="Oval 231">
                <a:extLst>
                  <a:ext uri="{FF2B5EF4-FFF2-40B4-BE49-F238E27FC236}">
                    <a16:creationId xmlns:a16="http://schemas.microsoft.com/office/drawing/2014/main" id="{5BB12C4D-9B4A-4C3F-A403-06F3C1C7A7E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6" name="Oval 232">
                <a:extLst>
                  <a:ext uri="{FF2B5EF4-FFF2-40B4-BE49-F238E27FC236}">
                    <a16:creationId xmlns:a16="http://schemas.microsoft.com/office/drawing/2014/main" id="{F264E7BD-D1A0-4FC7-851C-7AE8C08328F5}"/>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233">
                <a:extLst>
                  <a:ext uri="{FF2B5EF4-FFF2-40B4-BE49-F238E27FC236}">
                    <a16:creationId xmlns:a16="http://schemas.microsoft.com/office/drawing/2014/main" id="{0DBB7B8D-3DC5-4B22-948B-B8B91306D75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Oval 234">
                <a:extLst>
                  <a:ext uri="{FF2B5EF4-FFF2-40B4-BE49-F238E27FC236}">
                    <a16:creationId xmlns:a16="http://schemas.microsoft.com/office/drawing/2014/main" id="{709D4ABB-3C67-4B5E-B178-8A7FF8E0234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Oval 235">
                <a:extLst>
                  <a:ext uri="{FF2B5EF4-FFF2-40B4-BE49-F238E27FC236}">
                    <a16:creationId xmlns:a16="http://schemas.microsoft.com/office/drawing/2014/main" id="{F140F1A1-0D36-4C85-B259-45110E9BC0B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Oval 236">
                <a:extLst>
                  <a:ext uri="{FF2B5EF4-FFF2-40B4-BE49-F238E27FC236}">
                    <a16:creationId xmlns:a16="http://schemas.microsoft.com/office/drawing/2014/main" id="{D04520ED-2756-41A1-8B1F-C58FA91EBF0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237">
                <a:extLst>
                  <a:ext uri="{FF2B5EF4-FFF2-40B4-BE49-F238E27FC236}">
                    <a16:creationId xmlns:a16="http://schemas.microsoft.com/office/drawing/2014/main" id="{6BA4B59D-B768-47C8-97CD-687BA94A0DF4}"/>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Line 238">
                <a:extLst>
                  <a:ext uri="{FF2B5EF4-FFF2-40B4-BE49-F238E27FC236}">
                    <a16:creationId xmlns:a16="http://schemas.microsoft.com/office/drawing/2014/main" id="{D4B08CCC-9116-46BA-B327-7ED9EDC7296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3" name="Line 239">
                <a:extLst>
                  <a:ext uri="{FF2B5EF4-FFF2-40B4-BE49-F238E27FC236}">
                    <a16:creationId xmlns:a16="http://schemas.microsoft.com/office/drawing/2014/main" id="{EE33368F-9E2F-42EC-8BCC-F414E231045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4" name="Line 240">
                <a:extLst>
                  <a:ext uri="{FF2B5EF4-FFF2-40B4-BE49-F238E27FC236}">
                    <a16:creationId xmlns:a16="http://schemas.microsoft.com/office/drawing/2014/main" id="{827ECD73-FA74-4079-AE55-C0CB301F411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95" name="AutoShape 241">
                <a:extLst>
                  <a:ext uri="{FF2B5EF4-FFF2-40B4-BE49-F238E27FC236}">
                    <a16:creationId xmlns:a16="http://schemas.microsoft.com/office/drawing/2014/main" id="{D9F0DC94-9E52-4A65-9E7B-AF8F36AC159B}"/>
                  </a:ext>
                </a:extLst>
              </p:cNvPr>
              <p:cNvCxnSpPr>
                <a:cxnSpLocks noChangeAspect="1" noChangeShapeType="1"/>
                <a:stCxn id="504" idx="0"/>
                <a:endCxn id="500"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96" name="Rectangle 242">
                <a:extLst>
                  <a:ext uri="{FF2B5EF4-FFF2-40B4-BE49-F238E27FC236}">
                    <a16:creationId xmlns:a16="http://schemas.microsoft.com/office/drawing/2014/main" id="{94A9AB0F-F4D4-440C-AB11-083B23EE72B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7" name="Rectangle 243">
                <a:extLst>
                  <a:ext uri="{FF2B5EF4-FFF2-40B4-BE49-F238E27FC236}">
                    <a16:creationId xmlns:a16="http://schemas.microsoft.com/office/drawing/2014/main" id="{4769DC8B-2A4E-43D3-896A-415A5528156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8" name="Rectangle 244">
                <a:extLst>
                  <a:ext uri="{FF2B5EF4-FFF2-40B4-BE49-F238E27FC236}">
                    <a16:creationId xmlns:a16="http://schemas.microsoft.com/office/drawing/2014/main" id="{B4F5AB14-6E88-4094-A2CF-F82ACEA6210F}"/>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99" name="Rectangle 245">
                <a:extLst>
                  <a:ext uri="{FF2B5EF4-FFF2-40B4-BE49-F238E27FC236}">
                    <a16:creationId xmlns:a16="http://schemas.microsoft.com/office/drawing/2014/main" id="{D909AF5C-7FA8-4998-9699-A9CB3FA3B92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0" name="Rectangle 246">
                <a:extLst>
                  <a:ext uri="{FF2B5EF4-FFF2-40B4-BE49-F238E27FC236}">
                    <a16:creationId xmlns:a16="http://schemas.microsoft.com/office/drawing/2014/main" id="{E9024504-C07B-4497-9F2C-F29EE65078A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247">
                <a:extLst>
                  <a:ext uri="{FF2B5EF4-FFF2-40B4-BE49-F238E27FC236}">
                    <a16:creationId xmlns:a16="http://schemas.microsoft.com/office/drawing/2014/main" id="{5358983C-D077-4A20-9F13-E4F1E33E491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2" name="Rectangle 248">
                <a:extLst>
                  <a:ext uri="{FF2B5EF4-FFF2-40B4-BE49-F238E27FC236}">
                    <a16:creationId xmlns:a16="http://schemas.microsoft.com/office/drawing/2014/main" id="{E03EADD9-D86C-4C31-A9F7-75A88628511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3" name="Rectangle 249">
                <a:extLst>
                  <a:ext uri="{FF2B5EF4-FFF2-40B4-BE49-F238E27FC236}">
                    <a16:creationId xmlns:a16="http://schemas.microsoft.com/office/drawing/2014/main" id="{9ADF82A5-306B-4519-ADCE-54209EF20CDC}"/>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4" name="Rectangle 250">
                <a:extLst>
                  <a:ext uri="{FF2B5EF4-FFF2-40B4-BE49-F238E27FC236}">
                    <a16:creationId xmlns:a16="http://schemas.microsoft.com/office/drawing/2014/main" id="{E43E3D7D-E4D0-49EA-BAFA-D6ADB2802BC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251">
                <a:extLst>
                  <a:ext uri="{FF2B5EF4-FFF2-40B4-BE49-F238E27FC236}">
                    <a16:creationId xmlns:a16="http://schemas.microsoft.com/office/drawing/2014/main" id="{D0481082-4151-411A-8F60-94101D8508F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06" name="AutoShape 252">
                <a:extLst>
                  <a:ext uri="{FF2B5EF4-FFF2-40B4-BE49-F238E27FC236}">
                    <a16:creationId xmlns:a16="http://schemas.microsoft.com/office/drawing/2014/main" id="{9FADAB8A-2679-4107-97BC-D3A649B25A4C}"/>
                  </a:ext>
                </a:extLst>
              </p:cNvPr>
              <p:cNvCxnSpPr>
                <a:cxnSpLocks noChangeAspect="1" noChangeShapeType="1"/>
                <a:stCxn id="505" idx="3"/>
                <a:endCxn id="505"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7" name="AutoShape 253">
                <a:extLst>
                  <a:ext uri="{FF2B5EF4-FFF2-40B4-BE49-F238E27FC236}">
                    <a16:creationId xmlns:a16="http://schemas.microsoft.com/office/drawing/2014/main" id="{DB40FEC7-26E0-4375-AC59-23EAA7A0421C}"/>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8" name="AutoShape 254">
                <a:extLst>
                  <a:ext uri="{FF2B5EF4-FFF2-40B4-BE49-F238E27FC236}">
                    <a16:creationId xmlns:a16="http://schemas.microsoft.com/office/drawing/2014/main" id="{E6D658F2-1936-4170-A5FA-359E862305FE}"/>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9" name="AutoShape 255">
                <a:extLst>
                  <a:ext uri="{FF2B5EF4-FFF2-40B4-BE49-F238E27FC236}">
                    <a16:creationId xmlns:a16="http://schemas.microsoft.com/office/drawing/2014/main" id="{680FA6C8-A16E-42B5-A2DA-6EFFE579A6B5}"/>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0" name="AutoShape 256">
                <a:extLst>
                  <a:ext uri="{FF2B5EF4-FFF2-40B4-BE49-F238E27FC236}">
                    <a16:creationId xmlns:a16="http://schemas.microsoft.com/office/drawing/2014/main" id="{0BBDC76B-B377-44DB-B4C4-041B81165385}"/>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257">
                <a:extLst>
                  <a:ext uri="{FF2B5EF4-FFF2-40B4-BE49-F238E27FC236}">
                    <a16:creationId xmlns:a16="http://schemas.microsoft.com/office/drawing/2014/main" id="{060BCA63-C5F2-444A-9374-7D9E73F49720}"/>
                  </a:ext>
                </a:extLst>
              </p:cNvPr>
              <p:cNvCxnSpPr>
                <a:cxnSpLocks noChangeAspect="1" noChangeShapeType="1"/>
                <a:stCxn id="498" idx="3"/>
                <a:endCxn id="498"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258">
                <a:extLst>
                  <a:ext uri="{FF2B5EF4-FFF2-40B4-BE49-F238E27FC236}">
                    <a16:creationId xmlns:a16="http://schemas.microsoft.com/office/drawing/2014/main" id="{7F612B74-3A55-427B-AC26-C27BAFEEF725}"/>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259">
                <a:extLst>
                  <a:ext uri="{FF2B5EF4-FFF2-40B4-BE49-F238E27FC236}">
                    <a16:creationId xmlns:a16="http://schemas.microsoft.com/office/drawing/2014/main" id="{9F1333F7-E8D1-4F2B-AD8D-1EF53641DD16}"/>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4" name="AutoShape 260">
                <a:extLst>
                  <a:ext uri="{FF2B5EF4-FFF2-40B4-BE49-F238E27FC236}">
                    <a16:creationId xmlns:a16="http://schemas.microsoft.com/office/drawing/2014/main" id="{A7C6CB37-E8CF-4554-ACC0-5BD37AFAB757}"/>
                  </a:ext>
                </a:extLst>
              </p:cNvPr>
              <p:cNvCxnSpPr>
                <a:cxnSpLocks noChangeAspect="1" noChangeShapeType="1"/>
                <a:stCxn id="505" idx="1"/>
                <a:endCxn id="505"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261">
                <a:extLst>
                  <a:ext uri="{FF2B5EF4-FFF2-40B4-BE49-F238E27FC236}">
                    <a16:creationId xmlns:a16="http://schemas.microsoft.com/office/drawing/2014/main" id="{9F6E5911-FCAE-4503-B55B-66243045FEF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262">
                <a:extLst>
                  <a:ext uri="{FF2B5EF4-FFF2-40B4-BE49-F238E27FC236}">
                    <a16:creationId xmlns:a16="http://schemas.microsoft.com/office/drawing/2014/main" id="{5EF231E6-1EC3-4346-B4BA-60E84FD81DD9}"/>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263">
                <a:extLst>
                  <a:ext uri="{FF2B5EF4-FFF2-40B4-BE49-F238E27FC236}">
                    <a16:creationId xmlns:a16="http://schemas.microsoft.com/office/drawing/2014/main" id="{15EBBA43-7BC7-406E-B812-57AF634A52C7}"/>
                  </a:ext>
                </a:extLst>
              </p:cNvPr>
              <p:cNvCxnSpPr>
                <a:cxnSpLocks noChangeAspect="1" noChangeShapeType="1"/>
                <a:stCxn id="498" idx="1"/>
                <a:endCxn id="498"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8" name="Line 264">
                <a:extLst>
                  <a:ext uri="{FF2B5EF4-FFF2-40B4-BE49-F238E27FC236}">
                    <a16:creationId xmlns:a16="http://schemas.microsoft.com/office/drawing/2014/main" id="{A5CAEFF5-2E73-41FD-9918-E788C18A7FE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9" name="Line 265">
                <a:extLst>
                  <a:ext uri="{FF2B5EF4-FFF2-40B4-BE49-F238E27FC236}">
                    <a16:creationId xmlns:a16="http://schemas.microsoft.com/office/drawing/2014/main" id="{7B3D32E3-1D29-4DF2-A17E-3E5966BC46F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0" name="Line 266">
                <a:extLst>
                  <a:ext uri="{FF2B5EF4-FFF2-40B4-BE49-F238E27FC236}">
                    <a16:creationId xmlns:a16="http://schemas.microsoft.com/office/drawing/2014/main" id="{A723620D-B68A-47D2-B67A-FA1E5D8B0BC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1" name="Line 267">
                <a:extLst>
                  <a:ext uri="{FF2B5EF4-FFF2-40B4-BE49-F238E27FC236}">
                    <a16:creationId xmlns:a16="http://schemas.microsoft.com/office/drawing/2014/main" id="{C3B07EE0-B09C-40CC-8CDA-89056130049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2" name="Line 268">
                <a:extLst>
                  <a:ext uri="{FF2B5EF4-FFF2-40B4-BE49-F238E27FC236}">
                    <a16:creationId xmlns:a16="http://schemas.microsoft.com/office/drawing/2014/main" id="{5D6521CF-21D8-4C6A-8C91-A871E0DB64C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269">
                <a:extLst>
                  <a:ext uri="{FF2B5EF4-FFF2-40B4-BE49-F238E27FC236}">
                    <a16:creationId xmlns:a16="http://schemas.microsoft.com/office/drawing/2014/main" id="{60B5E509-8680-4709-8C90-FE973E5FD76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270">
                <a:extLst>
                  <a:ext uri="{FF2B5EF4-FFF2-40B4-BE49-F238E27FC236}">
                    <a16:creationId xmlns:a16="http://schemas.microsoft.com/office/drawing/2014/main" id="{6CC1F61D-67A2-46F6-9685-73B68B288B4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271">
                <a:extLst>
                  <a:ext uri="{FF2B5EF4-FFF2-40B4-BE49-F238E27FC236}">
                    <a16:creationId xmlns:a16="http://schemas.microsoft.com/office/drawing/2014/main" id="{36EE8125-2A4A-47FD-9892-F8338BCB164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272">
                <a:extLst>
                  <a:ext uri="{FF2B5EF4-FFF2-40B4-BE49-F238E27FC236}">
                    <a16:creationId xmlns:a16="http://schemas.microsoft.com/office/drawing/2014/main" id="{121E9852-736A-4444-B531-F55633718DE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273">
                <a:extLst>
                  <a:ext uri="{FF2B5EF4-FFF2-40B4-BE49-F238E27FC236}">
                    <a16:creationId xmlns:a16="http://schemas.microsoft.com/office/drawing/2014/main" id="{77FE8E0F-58D9-477F-9AC7-A0205923055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274">
                <a:extLst>
                  <a:ext uri="{FF2B5EF4-FFF2-40B4-BE49-F238E27FC236}">
                    <a16:creationId xmlns:a16="http://schemas.microsoft.com/office/drawing/2014/main" id="{F9D43A81-0EA1-4B84-96B8-CA83C4A6D1E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275">
                <a:extLst>
                  <a:ext uri="{FF2B5EF4-FFF2-40B4-BE49-F238E27FC236}">
                    <a16:creationId xmlns:a16="http://schemas.microsoft.com/office/drawing/2014/main" id="{46063973-3048-458F-A7FF-C0D0F07F0971}"/>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276">
                <a:extLst>
                  <a:ext uri="{FF2B5EF4-FFF2-40B4-BE49-F238E27FC236}">
                    <a16:creationId xmlns:a16="http://schemas.microsoft.com/office/drawing/2014/main" id="{ECF11022-1F37-4805-8D76-DFB2D2D5359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277">
                <a:extLst>
                  <a:ext uri="{FF2B5EF4-FFF2-40B4-BE49-F238E27FC236}">
                    <a16:creationId xmlns:a16="http://schemas.microsoft.com/office/drawing/2014/main" id="{1A57019A-EC04-4EFD-8584-B0C4366144D5}"/>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Oval 278">
                <a:extLst>
                  <a:ext uri="{FF2B5EF4-FFF2-40B4-BE49-F238E27FC236}">
                    <a16:creationId xmlns:a16="http://schemas.microsoft.com/office/drawing/2014/main" id="{86261F39-7CC0-4AF5-B279-7DCD6D64C0E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3" name="Oval 279">
                <a:extLst>
                  <a:ext uri="{FF2B5EF4-FFF2-40B4-BE49-F238E27FC236}">
                    <a16:creationId xmlns:a16="http://schemas.microsoft.com/office/drawing/2014/main" id="{BAAF0F68-9823-4933-928B-3C34F1C1888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4" name="Oval 280">
                <a:extLst>
                  <a:ext uri="{FF2B5EF4-FFF2-40B4-BE49-F238E27FC236}">
                    <a16:creationId xmlns:a16="http://schemas.microsoft.com/office/drawing/2014/main" id="{6EFC6721-F881-4292-BC84-EEF30EAB4C2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5" name="Oval 281">
                <a:extLst>
                  <a:ext uri="{FF2B5EF4-FFF2-40B4-BE49-F238E27FC236}">
                    <a16:creationId xmlns:a16="http://schemas.microsoft.com/office/drawing/2014/main" id="{E3E6C7A7-49BF-4115-A358-B189A43AB1E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6" name="Oval 282">
                <a:extLst>
                  <a:ext uri="{FF2B5EF4-FFF2-40B4-BE49-F238E27FC236}">
                    <a16:creationId xmlns:a16="http://schemas.microsoft.com/office/drawing/2014/main" id="{8C93E212-9B74-44A0-9D73-9F94F7E3E790}"/>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283">
                <a:extLst>
                  <a:ext uri="{FF2B5EF4-FFF2-40B4-BE49-F238E27FC236}">
                    <a16:creationId xmlns:a16="http://schemas.microsoft.com/office/drawing/2014/main" id="{F0E4FFA6-5C20-46AF-BC7F-6A9EB99051D8}"/>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Oval 284">
                <a:extLst>
                  <a:ext uri="{FF2B5EF4-FFF2-40B4-BE49-F238E27FC236}">
                    <a16:creationId xmlns:a16="http://schemas.microsoft.com/office/drawing/2014/main" id="{CE4F45AA-6D87-4E53-B6D6-0ABE322D5AF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Oval 285">
                <a:extLst>
                  <a:ext uri="{FF2B5EF4-FFF2-40B4-BE49-F238E27FC236}">
                    <a16:creationId xmlns:a16="http://schemas.microsoft.com/office/drawing/2014/main" id="{6D6A0C8C-BCBE-4F80-9A6F-B491540336B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Oval 286">
                <a:extLst>
                  <a:ext uri="{FF2B5EF4-FFF2-40B4-BE49-F238E27FC236}">
                    <a16:creationId xmlns:a16="http://schemas.microsoft.com/office/drawing/2014/main" id="{AC5927F3-3B93-4508-956E-9E58DCDF93A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287">
                <a:extLst>
                  <a:ext uri="{FF2B5EF4-FFF2-40B4-BE49-F238E27FC236}">
                    <a16:creationId xmlns:a16="http://schemas.microsoft.com/office/drawing/2014/main" id="{0E832E70-6F71-4360-9946-EF357715C5E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Line 288">
                <a:extLst>
                  <a:ext uri="{FF2B5EF4-FFF2-40B4-BE49-F238E27FC236}">
                    <a16:creationId xmlns:a16="http://schemas.microsoft.com/office/drawing/2014/main" id="{1F4A6E4F-10A4-49D3-BFDB-01CD4D60229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3" name="Line 289">
                <a:extLst>
                  <a:ext uri="{FF2B5EF4-FFF2-40B4-BE49-F238E27FC236}">
                    <a16:creationId xmlns:a16="http://schemas.microsoft.com/office/drawing/2014/main" id="{57E6F7CE-09CC-49C2-8015-4C16763CFCEF}"/>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4" name="Line 290">
                <a:extLst>
                  <a:ext uri="{FF2B5EF4-FFF2-40B4-BE49-F238E27FC236}">
                    <a16:creationId xmlns:a16="http://schemas.microsoft.com/office/drawing/2014/main" id="{BE390DA1-1D77-4B1B-A14C-02CA9D6774C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545" name="AutoShape 291">
                <a:extLst>
                  <a:ext uri="{FF2B5EF4-FFF2-40B4-BE49-F238E27FC236}">
                    <a16:creationId xmlns:a16="http://schemas.microsoft.com/office/drawing/2014/main" id="{68A21C41-BCDF-4E61-A571-BFB0BF81D377}"/>
                  </a:ext>
                </a:extLst>
              </p:cNvPr>
              <p:cNvCxnSpPr>
                <a:cxnSpLocks noChangeAspect="1" noChangeShapeType="1"/>
                <a:stCxn id="554" idx="0"/>
                <a:endCxn id="550"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46" name="Rectangle 292">
                <a:extLst>
                  <a:ext uri="{FF2B5EF4-FFF2-40B4-BE49-F238E27FC236}">
                    <a16:creationId xmlns:a16="http://schemas.microsoft.com/office/drawing/2014/main" id="{EF57858A-CDFC-4AC7-86AF-F689D9FD9AD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7" name="Rectangle 293">
                <a:extLst>
                  <a:ext uri="{FF2B5EF4-FFF2-40B4-BE49-F238E27FC236}">
                    <a16:creationId xmlns:a16="http://schemas.microsoft.com/office/drawing/2014/main" id="{EA7F1DCA-4B1D-472F-836F-4A06C48CD4F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8" name="Rectangle 294">
                <a:extLst>
                  <a:ext uri="{FF2B5EF4-FFF2-40B4-BE49-F238E27FC236}">
                    <a16:creationId xmlns:a16="http://schemas.microsoft.com/office/drawing/2014/main" id="{79772A27-B0A8-4351-A9E2-E5AC45D8E0C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49" name="Rectangle 295">
                <a:extLst>
                  <a:ext uri="{FF2B5EF4-FFF2-40B4-BE49-F238E27FC236}">
                    <a16:creationId xmlns:a16="http://schemas.microsoft.com/office/drawing/2014/main" id="{682E8385-1D85-4222-BB22-84929376485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0" name="Rectangle 296">
                <a:extLst>
                  <a:ext uri="{FF2B5EF4-FFF2-40B4-BE49-F238E27FC236}">
                    <a16:creationId xmlns:a16="http://schemas.microsoft.com/office/drawing/2014/main" id="{31FD9CF5-91C6-46E0-B3D9-DE415069766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1" name="Rectangle 297">
                <a:extLst>
                  <a:ext uri="{FF2B5EF4-FFF2-40B4-BE49-F238E27FC236}">
                    <a16:creationId xmlns:a16="http://schemas.microsoft.com/office/drawing/2014/main" id="{C80147D4-E5BA-4CC9-A0E6-9D6861998DD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2" name="Rectangle 298">
                <a:extLst>
                  <a:ext uri="{FF2B5EF4-FFF2-40B4-BE49-F238E27FC236}">
                    <a16:creationId xmlns:a16="http://schemas.microsoft.com/office/drawing/2014/main" id="{538B6057-21DC-4F26-BCE5-045E332D37A1}"/>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3" name="Rectangle 299">
                <a:extLst>
                  <a:ext uri="{FF2B5EF4-FFF2-40B4-BE49-F238E27FC236}">
                    <a16:creationId xmlns:a16="http://schemas.microsoft.com/office/drawing/2014/main" id="{6BD25AA3-DAC2-4B86-B1F2-A3D8794FE30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4" name="Rectangle 300">
                <a:extLst>
                  <a:ext uri="{FF2B5EF4-FFF2-40B4-BE49-F238E27FC236}">
                    <a16:creationId xmlns:a16="http://schemas.microsoft.com/office/drawing/2014/main" id="{651E9BFA-FB58-4092-A821-0919C947ADD2}"/>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301">
                <a:extLst>
                  <a:ext uri="{FF2B5EF4-FFF2-40B4-BE49-F238E27FC236}">
                    <a16:creationId xmlns:a16="http://schemas.microsoft.com/office/drawing/2014/main" id="{3F5547A9-7B15-4A68-BD94-47F2FA79E88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56" name="AutoShape 302">
                <a:extLst>
                  <a:ext uri="{FF2B5EF4-FFF2-40B4-BE49-F238E27FC236}">
                    <a16:creationId xmlns:a16="http://schemas.microsoft.com/office/drawing/2014/main" id="{160E3B7F-3D38-4F78-9B51-03FE0ABA02B6}"/>
                  </a:ext>
                </a:extLst>
              </p:cNvPr>
              <p:cNvCxnSpPr>
                <a:cxnSpLocks noChangeAspect="1" noChangeShapeType="1"/>
                <a:stCxn id="555" idx="3"/>
                <a:endCxn id="555"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7" name="AutoShape 303">
                <a:extLst>
                  <a:ext uri="{FF2B5EF4-FFF2-40B4-BE49-F238E27FC236}">
                    <a16:creationId xmlns:a16="http://schemas.microsoft.com/office/drawing/2014/main" id="{AF563C0D-A7D0-4C8B-9DFA-9FD67CD36CD7}"/>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8" name="AutoShape 304">
                <a:extLst>
                  <a:ext uri="{FF2B5EF4-FFF2-40B4-BE49-F238E27FC236}">
                    <a16:creationId xmlns:a16="http://schemas.microsoft.com/office/drawing/2014/main" id="{9DC64B44-F092-4A06-AFFA-512BF0579D8E}"/>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9" name="AutoShape 305">
                <a:extLst>
                  <a:ext uri="{FF2B5EF4-FFF2-40B4-BE49-F238E27FC236}">
                    <a16:creationId xmlns:a16="http://schemas.microsoft.com/office/drawing/2014/main" id="{8713EBE5-66FB-41A4-91C7-8C81A7CFB550}"/>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0" name="AutoShape 306">
                <a:extLst>
                  <a:ext uri="{FF2B5EF4-FFF2-40B4-BE49-F238E27FC236}">
                    <a16:creationId xmlns:a16="http://schemas.microsoft.com/office/drawing/2014/main" id="{71CA1965-16B9-49C3-BF6F-34386D2DD8BD}"/>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1" name="AutoShape 307">
                <a:extLst>
                  <a:ext uri="{FF2B5EF4-FFF2-40B4-BE49-F238E27FC236}">
                    <a16:creationId xmlns:a16="http://schemas.microsoft.com/office/drawing/2014/main" id="{BFB7F6A4-9ACB-4F28-BB5D-40FEEC16A278}"/>
                  </a:ext>
                </a:extLst>
              </p:cNvPr>
              <p:cNvCxnSpPr>
                <a:cxnSpLocks noChangeAspect="1" noChangeShapeType="1"/>
                <a:stCxn id="548" idx="3"/>
                <a:endCxn id="548"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2" name="AutoShape 308">
                <a:extLst>
                  <a:ext uri="{FF2B5EF4-FFF2-40B4-BE49-F238E27FC236}">
                    <a16:creationId xmlns:a16="http://schemas.microsoft.com/office/drawing/2014/main" id="{013510EC-84E1-43AC-8D26-C22CEB895600}"/>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309">
                <a:extLst>
                  <a:ext uri="{FF2B5EF4-FFF2-40B4-BE49-F238E27FC236}">
                    <a16:creationId xmlns:a16="http://schemas.microsoft.com/office/drawing/2014/main" id="{4661B1FB-2BE3-414A-91A4-891306803CBD}"/>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310">
                <a:extLst>
                  <a:ext uri="{FF2B5EF4-FFF2-40B4-BE49-F238E27FC236}">
                    <a16:creationId xmlns:a16="http://schemas.microsoft.com/office/drawing/2014/main" id="{76158420-542B-451C-A161-520854D7C0F1}"/>
                  </a:ext>
                </a:extLst>
              </p:cNvPr>
              <p:cNvCxnSpPr>
                <a:cxnSpLocks noChangeAspect="1" noChangeShapeType="1"/>
                <a:stCxn id="555" idx="1"/>
                <a:endCxn id="555"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311">
                <a:extLst>
                  <a:ext uri="{FF2B5EF4-FFF2-40B4-BE49-F238E27FC236}">
                    <a16:creationId xmlns:a16="http://schemas.microsoft.com/office/drawing/2014/main" id="{E17EE563-E751-4C75-B634-A9509F8492C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312">
                <a:extLst>
                  <a:ext uri="{FF2B5EF4-FFF2-40B4-BE49-F238E27FC236}">
                    <a16:creationId xmlns:a16="http://schemas.microsoft.com/office/drawing/2014/main" id="{6FF9D35E-7B57-4C54-96D2-10920F6DC82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313">
                <a:extLst>
                  <a:ext uri="{FF2B5EF4-FFF2-40B4-BE49-F238E27FC236}">
                    <a16:creationId xmlns:a16="http://schemas.microsoft.com/office/drawing/2014/main" id="{8C0B5B0B-1E82-439C-AAFE-FDC30E52C3C5}"/>
                  </a:ext>
                </a:extLst>
              </p:cNvPr>
              <p:cNvCxnSpPr>
                <a:cxnSpLocks noChangeAspect="1" noChangeShapeType="1"/>
                <a:stCxn id="548" idx="1"/>
                <a:endCxn id="548"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68" name="Line 314">
                <a:extLst>
                  <a:ext uri="{FF2B5EF4-FFF2-40B4-BE49-F238E27FC236}">
                    <a16:creationId xmlns:a16="http://schemas.microsoft.com/office/drawing/2014/main" id="{713992BD-6839-4EF2-8804-FD673E15BBB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9" name="Line 315">
                <a:extLst>
                  <a:ext uri="{FF2B5EF4-FFF2-40B4-BE49-F238E27FC236}">
                    <a16:creationId xmlns:a16="http://schemas.microsoft.com/office/drawing/2014/main" id="{EDDD8C67-57B9-4D4E-A03D-F39EBDC0F5B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0" name="Line 316">
                <a:extLst>
                  <a:ext uri="{FF2B5EF4-FFF2-40B4-BE49-F238E27FC236}">
                    <a16:creationId xmlns:a16="http://schemas.microsoft.com/office/drawing/2014/main" id="{9201A394-CDA7-44DB-9E03-B3A30C97349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1" name="Line 317">
                <a:extLst>
                  <a:ext uri="{FF2B5EF4-FFF2-40B4-BE49-F238E27FC236}">
                    <a16:creationId xmlns:a16="http://schemas.microsoft.com/office/drawing/2014/main" id="{EAC029E9-DCDE-4778-8C05-44ED2D3E4A2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2" name="Line 318">
                <a:extLst>
                  <a:ext uri="{FF2B5EF4-FFF2-40B4-BE49-F238E27FC236}">
                    <a16:creationId xmlns:a16="http://schemas.microsoft.com/office/drawing/2014/main" id="{E6521ED6-A5E3-4413-95B3-91D94BC4A4F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3" name="Line 319">
                <a:extLst>
                  <a:ext uri="{FF2B5EF4-FFF2-40B4-BE49-F238E27FC236}">
                    <a16:creationId xmlns:a16="http://schemas.microsoft.com/office/drawing/2014/main" id="{37A02D12-D158-4A9F-9A39-64620403293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4" name="Line 320">
                <a:extLst>
                  <a:ext uri="{FF2B5EF4-FFF2-40B4-BE49-F238E27FC236}">
                    <a16:creationId xmlns:a16="http://schemas.microsoft.com/office/drawing/2014/main" id="{817DB9C7-B239-4BBA-905B-4AC938C73E19}"/>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21">
                <a:extLst>
                  <a:ext uri="{FF2B5EF4-FFF2-40B4-BE49-F238E27FC236}">
                    <a16:creationId xmlns:a16="http://schemas.microsoft.com/office/drawing/2014/main" id="{6E32451C-0C3E-4317-8F37-57FF16D37E5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22">
                <a:extLst>
                  <a:ext uri="{FF2B5EF4-FFF2-40B4-BE49-F238E27FC236}">
                    <a16:creationId xmlns:a16="http://schemas.microsoft.com/office/drawing/2014/main" id="{991EEA8A-3108-4502-9CDA-76961E6D6A9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23">
                <a:extLst>
                  <a:ext uri="{FF2B5EF4-FFF2-40B4-BE49-F238E27FC236}">
                    <a16:creationId xmlns:a16="http://schemas.microsoft.com/office/drawing/2014/main" id="{93093EAD-E4F9-4053-B5B6-0D52F14BA1A6}"/>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324">
                <a:extLst>
                  <a:ext uri="{FF2B5EF4-FFF2-40B4-BE49-F238E27FC236}">
                    <a16:creationId xmlns:a16="http://schemas.microsoft.com/office/drawing/2014/main" id="{A4C50D9B-42F8-4A38-BE30-5CB71316FD8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325">
                <a:extLst>
                  <a:ext uri="{FF2B5EF4-FFF2-40B4-BE49-F238E27FC236}">
                    <a16:creationId xmlns:a16="http://schemas.microsoft.com/office/drawing/2014/main" id="{444A1776-2857-4C1B-9363-0E043ED7E6D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326">
                <a:extLst>
                  <a:ext uri="{FF2B5EF4-FFF2-40B4-BE49-F238E27FC236}">
                    <a16:creationId xmlns:a16="http://schemas.microsoft.com/office/drawing/2014/main" id="{0E7E190C-5CD9-494C-95BD-9A5F2A499A9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327">
                <a:extLst>
                  <a:ext uri="{FF2B5EF4-FFF2-40B4-BE49-F238E27FC236}">
                    <a16:creationId xmlns:a16="http://schemas.microsoft.com/office/drawing/2014/main" id="{C1380B78-4C01-4C56-8D2D-530986510CD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Oval 328">
                <a:extLst>
                  <a:ext uri="{FF2B5EF4-FFF2-40B4-BE49-F238E27FC236}">
                    <a16:creationId xmlns:a16="http://schemas.microsoft.com/office/drawing/2014/main" id="{6B494C2B-AF4D-4A0F-841E-5D62C227218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3" name="Oval 329">
                <a:extLst>
                  <a:ext uri="{FF2B5EF4-FFF2-40B4-BE49-F238E27FC236}">
                    <a16:creationId xmlns:a16="http://schemas.microsoft.com/office/drawing/2014/main" id="{C26FA199-3294-4155-9358-EF669A1CB22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4" name="Oval 330">
                <a:extLst>
                  <a:ext uri="{FF2B5EF4-FFF2-40B4-BE49-F238E27FC236}">
                    <a16:creationId xmlns:a16="http://schemas.microsoft.com/office/drawing/2014/main" id="{07CD6E15-0D5B-4277-9059-A19D21BE155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5" name="Oval 331">
                <a:extLst>
                  <a:ext uri="{FF2B5EF4-FFF2-40B4-BE49-F238E27FC236}">
                    <a16:creationId xmlns:a16="http://schemas.microsoft.com/office/drawing/2014/main" id="{C2999BEF-0308-4DF7-AA1B-04A715C7828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6" name="Oval 332">
                <a:extLst>
                  <a:ext uri="{FF2B5EF4-FFF2-40B4-BE49-F238E27FC236}">
                    <a16:creationId xmlns:a16="http://schemas.microsoft.com/office/drawing/2014/main" id="{B8BE3025-9E1F-4F2C-8A88-F21CFAA8CA03}"/>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7" name="Oval 333">
                <a:extLst>
                  <a:ext uri="{FF2B5EF4-FFF2-40B4-BE49-F238E27FC236}">
                    <a16:creationId xmlns:a16="http://schemas.microsoft.com/office/drawing/2014/main" id="{40D63EA2-1E68-4CFD-AB20-2139476F522B}"/>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8" name="Oval 334">
                <a:extLst>
                  <a:ext uri="{FF2B5EF4-FFF2-40B4-BE49-F238E27FC236}">
                    <a16:creationId xmlns:a16="http://schemas.microsoft.com/office/drawing/2014/main" id="{CCC5DB22-7DFC-4E0A-9E60-1ED5A688F80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9" name="Oval 335">
                <a:extLst>
                  <a:ext uri="{FF2B5EF4-FFF2-40B4-BE49-F238E27FC236}">
                    <a16:creationId xmlns:a16="http://schemas.microsoft.com/office/drawing/2014/main" id="{7565C6AA-63A1-4535-8C5B-7165D42AA40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0" name="Oval 336">
                <a:extLst>
                  <a:ext uri="{FF2B5EF4-FFF2-40B4-BE49-F238E27FC236}">
                    <a16:creationId xmlns:a16="http://schemas.microsoft.com/office/drawing/2014/main" id="{3AE3D04B-0CE3-412C-9D6C-572590FA5FB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337">
                <a:extLst>
                  <a:ext uri="{FF2B5EF4-FFF2-40B4-BE49-F238E27FC236}">
                    <a16:creationId xmlns:a16="http://schemas.microsoft.com/office/drawing/2014/main" id="{69B1017A-6192-4ADA-A532-07CA5A64B6BA}"/>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Line 338">
                <a:extLst>
                  <a:ext uri="{FF2B5EF4-FFF2-40B4-BE49-F238E27FC236}">
                    <a16:creationId xmlns:a16="http://schemas.microsoft.com/office/drawing/2014/main" id="{0DD01034-C30C-4071-94D2-44C11AB052B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3" name="Line 339">
                <a:extLst>
                  <a:ext uri="{FF2B5EF4-FFF2-40B4-BE49-F238E27FC236}">
                    <a16:creationId xmlns:a16="http://schemas.microsoft.com/office/drawing/2014/main" id="{BD4D1373-1F44-4D2B-9D60-E12CF589A6D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94" name="Line 340">
                <a:extLst>
                  <a:ext uri="{FF2B5EF4-FFF2-40B4-BE49-F238E27FC236}">
                    <a16:creationId xmlns:a16="http://schemas.microsoft.com/office/drawing/2014/main" id="{E6227183-CEE1-4F87-931A-E9B2F091EC82}"/>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95" name="AutoShape 341">
                <a:extLst>
                  <a:ext uri="{FF2B5EF4-FFF2-40B4-BE49-F238E27FC236}">
                    <a16:creationId xmlns:a16="http://schemas.microsoft.com/office/drawing/2014/main" id="{F4285C1E-0772-454D-BF8E-9AB6A8135A1F}"/>
                  </a:ext>
                </a:extLst>
              </p:cNvPr>
              <p:cNvCxnSpPr>
                <a:cxnSpLocks noChangeAspect="1" noChangeShapeType="1"/>
                <a:stCxn id="604" idx="0"/>
                <a:endCxn id="600"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6" name="Rectangle 342">
                <a:extLst>
                  <a:ext uri="{FF2B5EF4-FFF2-40B4-BE49-F238E27FC236}">
                    <a16:creationId xmlns:a16="http://schemas.microsoft.com/office/drawing/2014/main" id="{8B0C4C8F-E05E-479F-B8B7-7C789938FEA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7" name="Rectangle 343">
                <a:extLst>
                  <a:ext uri="{FF2B5EF4-FFF2-40B4-BE49-F238E27FC236}">
                    <a16:creationId xmlns:a16="http://schemas.microsoft.com/office/drawing/2014/main" id="{BAF5B70D-E247-4048-BC10-4E5EEAFF218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8" name="Rectangle 344">
                <a:extLst>
                  <a:ext uri="{FF2B5EF4-FFF2-40B4-BE49-F238E27FC236}">
                    <a16:creationId xmlns:a16="http://schemas.microsoft.com/office/drawing/2014/main" id="{713D8358-FCF8-4766-9762-521A675383B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99" name="Rectangle 345">
                <a:extLst>
                  <a:ext uri="{FF2B5EF4-FFF2-40B4-BE49-F238E27FC236}">
                    <a16:creationId xmlns:a16="http://schemas.microsoft.com/office/drawing/2014/main" id="{FF9F9159-EE93-4C96-B316-7F86606AE22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0" name="Rectangle 346">
                <a:extLst>
                  <a:ext uri="{FF2B5EF4-FFF2-40B4-BE49-F238E27FC236}">
                    <a16:creationId xmlns:a16="http://schemas.microsoft.com/office/drawing/2014/main" id="{F29BC544-C1A5-4178-B24F-207ACE9FD89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1" name="Rectangle 347">
                <a:extLst>
                  <a:ext uri="{FF2B5EF4-FFF2-40B4-BE49-F238E27FC236}">
                    <a16:creationId xmlns:a16="http://schemas.microsoft.com/office/drawing/2014/main" id="{9F865101-72EF-450F-84C3-60DE9E1B004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2" name="Rectangle 348">
                <a:extLst>
                  <a:ext uri="{FF2B5EF4-FFF2-40B4-BE49-F238E27FC236}">
                    <a16:creationId xmlns:a16="http://schemas.microsoft.com/office/drawing/2014/main" id="{66EB3825-5CC2-4BFE-B286-205128776B2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3" name="Rectangle 349">
                <a:extLst>
                  <a:ext uri="{FF2B5EF4-FFF2-40B4-BE49-F238E27FC236}">
                    <a16:creationId xmlns:a16="http://schemas.microsoft.com/office/drawing/2014/main" id="{851CB687-3D78-4F31-8560-3F746784884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4" name="Rectangle 350">
                <a:extLst>
                  <a:ext uri="{FF2B5EF4-FFF2-40B4-BE49-F238E27FC236}">
                    <a16:creationId xmlns:a16="http://schemas.microsoft.com/office/drawing/2014/main" id="{7261300E-398E-4AE0-96D4-50B6403E59A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5" name="Rectangle 351">
                <a:extLst>
                  <a:ext uri="{FF2B5EF4-FFF2-40B4-BE49-F238E27FC236}">
                    <a16:creationId xmlns:a16="http://schemas.microsoft.com/office/drawing/2014/main" id="{D249924B-F88C-4715-B266-26C068BFD57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06" name="AutoShape 352">
                <a:extLst>
                  <a:ext uri="{FF2B5EF4-FFF2-40B4-BE49-F238E27FC236}">
                    <a16:creationId xmlns:a16="http://schemas.microsoft.com/office/drawing/2014/main" id="{EEC310A9-B129-4195-8474-3643A00ACC46}"/>
                  </a:ext>
                </a:extLst>
              </p:cNvPr>
              <p:cNvCxnSpPr>
                <a:cxnSpLocks noChangeAspect="1" noChangeShapeType="1"/>
                <a:stCxn id="605" idx="3"/>
                <a:endCxn id="605"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7" name="AutoShape 353">
                <a:extLst>
                  <a:ext uri="{FF2B5EF4-FFF2-40B4-BE49-F238E27FC236}">
                    <a16:creationId xmlns:a16="http://schemas.microsoft.com/office/drawing/2014/main" id="{479FDF3A-2050-46CA-A252-E2938CEE7DF9}"/>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8" name="AutoShape 354">
                <a:extLst>
                  <a:ext uri="{FF2B5EF4-FFF2-40B4-BE49-F238E27FC236}">
                    <a16:creationId xmlns:a16="http://schemas.microsoft.com/office/drawing/2014/main" id="{B51E33E3-43F7-47E4-88B8-989BA47ECD60}"/>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9" name="AutoShape 355">
                <a:extLst>
                  <a:ext uri="{FF2B5EF4-FFF2-40B4-BE49-F238E27FC236}">
                    <a16:creationId xmlns:a16="http://schemas.microsoft.com/office/drawing/2014/main" id="{7B5065C6-798F-4745-92FC-5F5752B7B9D7}"/>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0" name="AutoShape 356">
                <a:extLst>
                  <a:ext uri="{FF2B5EF4-FFF2-40B4-BE49-F238E27FC236}">
                    <a16:creationId xmlns:a16="http://schemas.microsoft.com/office/drawing/2014/main" id="{3275244B-5139-4C01-925B-A2ED5C627A58}"/>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1" name="AutoShape 357">
                <a:extLst>
                  <a:ext uri="{FF2B5EF4-FFF2-40B4-BE49-F238E27FC236}">
                    <a16:creationId xmlns:a16="http://schemas.microsoft.com/office/drawing/2014/main" id="{694F36E0-E8F3-42FE-8DA2-B8E9D193EC8B}"/>
                  </a:ext>
                </a:extLst>
              </p:cNvPr>
              <p:cNvCxnSpPr>
                <a:cxnSpLocks noChangeAspect="1" noChangeShapeType="1"/>
                <a:stCxn id="598" idx="3"/>
                <a:endCxn id="598"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AutoShape 358">
                <a:extLst>
                  <a:ext uri="{FF2B5EF4-FFF2-40B4-BE49-F238E27FC236}">
                    <a16:creationId xmlns:a16="http://schemas.microsoft.com/office/drawing/2014/main" id="{B02EAB30-B335-427F-9AB3-893CFFD27487}"/>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AutoShape 359">
                <a:extLst>
                  <a:ext uri="{FF2B5EF4-FFF2-40B4-BE49-F238E27FC236}">
                    <a16:creationId xmlns:a16="http://schemas.microsoft.com/office/drawing/2014/main" id="{98258757-65D2-4368-98C1-4EA73F0FF5FD}"/>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4" name="AutoShape 360">
                <a:extLst>
                  <a:ext uri="{FF2B5EF4-FFF2-40B4-BE49-F238E27FC236}">
                    <a16:creationId xmlns:a16="http://schemas.microsoft.com/office/drawing/2014/main" id="{CC54B120-5C84-4247-A2D4-F51345224F27}"/>
                  </a:ext>
                </a:extLst>
              </p:cNvPr>
              <p:cNvCxnSpPr>
                <a:cxnSpLocks noChangeAspect="1" noChangeShapeType="1"/>
                <a:stCxn id="605" idx="1"/>
                <a:endCxn id="605"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5" name="AutoShape 361">
                <a:extLst>
                  <a:ext uri="{FF2B5EF4-FFF2-40B4-BE49-F238E27FC236}">
                    <a16:creationId xmlns:a16="http://schemas.microsoft.com/office/drawing/2014/main" id="{0AE8A828-466D-461A-AF9D-3B6D0B67656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6" name="AutoShape 362">
                <a:extLst>
                  <a:ext uri="{FF2B5EF4-FFF2-40B4-BE49-F238E27FC236}">
                    <a16:creationId xmlns:a16="http://schemas.microsoft.com/office/drawing/2014/main" id="{8790C2D0-2143-4C77-971A-4FB27B8F912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363">
                <a:extLst>
                  <a:ext uri="{FF2B5EF4-FFF2-40B4-BE49-F238E27FC236}">
                    <a16:creationId xmlns:a16="http://schemas.microsoft.com/office/drawing/2014/main" id="{F2BDB519-5C00-425F-A280-866671B4F3BF}"/>
                  </a:ext>
                </a:extLst>
              </p:cNvPr>
              <p:cNvCxnSpPr>
                <a:cxnSpLocks noChangeAspect="1" noChangeShapeType="1"/>
                <a:stCxn id="598" idx="1"/>
                <a:endCxn id="598"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8" name="Line 364">
                <a:extLst>
                  <a:ext uri="{FF2B5EF4-FFF2-40B4-BE49-F238E27FC236}">
                    <a16:creationId xmlns:a16="http://schemas.microsoft.com/office/drawing/2014/main" id="{9B0E8309-FA98-4614-AE2D-3F912ED80C1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9" name="Line 365">
                <a:extLst>
                  <a:ext uri="{FF2B5EF4-FFF2-40B4-BE49-F238E27FC236}">
                    <a16:creationId xmlns:a16="http://schemas.microsoft.com/office/drawing/2014/main" id="{731A9403-B70C-4083-BFF1-A3BCCAFB588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0" name="Line 366">
                <a:extLst>
                  <a:ext uri="{FF2B5EF4-FFF2-40B4-BE49-F238E27FC236}">
                    <a16:creationId xmlns:a16="http://schemas.microsoft.com/office/drawing/2014/main" id="{34FEDC17-388C-4335-9AF4-FECE9D57B35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1" name="Line 367">
                <a:extLst>
                  <a:ext uri="{FF2B5EF4-FFF2-40B4-BE49-F238E27FC236}">
                    <a16:creationId xmlns:a16="http://schemas.microsoft.com/office/drawing/2014/main" id="{3F0A0DB7-A411-4529-BD8A-EF47B66F62D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2" name="Line 368">
                <a:extLst>
                  <a:ext uri="{FF2B5EF4-FFF2-40B4-BE49-F238E27FC236}">
                    <a16:creationId xmlns:a16="http://schemas.microsoft.com/office/drawing/2014/main" id="{0C7F49C1-966C-432E-A460-BB05A9EB9E5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3" name="Line 369">
                <a:extLst>
                  <a:ext uri="{FF2B5EF4-FFF2-40B4-BE49-F238E27FC236}">
                    <a16:creationId xmlns:a16="http://schemas.microsoft.com/office/drawing/2014/main" id="{B31C03EA-DD19-4077-81A7-669F5051377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4" name="Line 370">
                <a:extLst>
                  <a:ext uri="{FF2B5EF4-FFF2-40B4-BE49-F238E27FC236}">
                    <a16:creationId xmlns:a16="http://schemas.microsoft.com/office/drawing/2014/main" id="{A1BBB405-199B-4933-9DE5-1A6E21345BD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5" name="Line 371">
                <a:extLst>
                  <a:ext uri="{FF2B5EF4-FFF2-40B4-BE49-F238E27FC236}">
                    <a16:creationId xmlns:a16="http://schemas.microsoft.com/office/drawing/2014/main" id="{B1342252-6AFC-4530-92DC-CB9C4871935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6" name="Line 372">
                <a:extLst>
                  <a:ext uri="{FF2B5EF4-FFF2-40B4-BE49-F238E27FC236}">
                    <a16:creationId xmlns:a16="http://schemas.microsoft.com/office/drawing/2014/main" id="{C83BBBCA-C2B1-47D3-86CA-7261E085B8A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7" name="Line 373">
                <a:extLst>
                  <a:ext uri="{FF2B5EF4-FFF2-40B4-BE49-F238E27FC236}">
                    <a16:creationId xmlns:a16="http://schemas.microsoft.com/office/drawing/2014/main" id="{39CDA4F1-F09B-4B17-B99E-FCA25656342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8" name="Line 374">
                <a:extLst>
                  <a:ext uri="{FF2B5EF4-FFF2-40B4-BE49-F238E27FC236}">
                    <a16:creationId xmlns:a16="http://schemas.microsoft.com/office/drawing/2014/main" id="{44D680BF-5434-46D9-BB61-5556EE4023D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75">
                <a:extLst>
                  <a:ext uri="{FF2B5EF4-FFF2-40B4-BE49-F238E27FC236}">
                    <a16:creationId xmlns:a16="http://schemas.microsoft.com/office/drawing/2014/main" id="{104C8CF4-9F59-4F72-A988-E28E31848D1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76">
                <a:extLst>
                  <a:ext uri="{FF2B5EF4-FFF2-40B4-BE49-F238E27FC236}">
                    <a16:creationId xmlns:a16="http://schemas.microsoft.com/office/drawing/2014/main" id="{EDE75D3F-4E0E-43C8-B2E1-98F79397C03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77">
                <a:extLst>
                  <a:ext uri="{FF2B5EF4-FFF2-40B4-BE49-F238E27FC236}">
                    <a16:creationId xmlns:a16="http://schemas.microsoft.com/office/drawing/2014/main" id="{A1CD7ADC-3585-4968-A965-3609A125A84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Oval 378">
                <a:extLst>
                  <a:ext uri="{FF2B5EF4-FFF2-40B4-BE49-F238E27FC236}">
                    <a16:creationId xmlns:a16="http://schemas.microsoft.com/office/drawing/2014/main" id="{EC851E1B-23DD-468C-9850-413E4E4FDFE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3" name="Oval 379">
                <a:extLst>
                  <a:ext uri="{FF2B5EF4-FFF2-40B4-BE49-F238E27FC236}">
                    <a16:creationId xmlns:a16="http://schemas.microsoft.com/office/drawing/2014/main" id="{A96D1A36-5F91-46E9-9C61-2FA936E4FF5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4" name="Oval 380">
                <a:extLst>
                  <a:ext uri="{FF2B5EF4-FFF2-40B4-BE49-F238E27FC236}">
                    <a16:creationId xmlns:a16="http://schemas.microsoft.com/office/drawing/2014/main" id="{B4B1E10B-A6C3-4B39-B433-28535D48056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5" name="Oval 381">
                <a:extLst>
                  <a:ext uri="{FF2B5EF4-FFF2-40B4-BE49-F238E27FC236}">
                    <a16:creationId xmlns:a16="http://schemas.microsoft.com/office/drawing/2014/main" id="{1DF4BFF0-5A3F-49F2-BFC9-4DF65357189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6" name="Oval 382">
                <a:extLst>
                  <a:ext uri="{FF2B5EF4-FFF2-40B4-BE49-F238E27FC236}">
                    <a16:creationId xmlns:a16="http://schemas.microsoft.com/office/drawing/2014/main" id="{08FCA87C-486B-4BE8-8660-6F7CCB1943A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7" name="Oval 383">
                <a:extLst>
                  <a:ext uri="{FF2B5EF4-FFF2-40B4-BE49-F238E27FC236}">
                    <a16:creationId xmlns:a16="http://schemas.microsoft.com/office/drawing/2014/main" id="{6BC7E9BE-06EB-4E66-99C2-9FA6F1E77DC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8" name="Oval 384">
                <a:extLst>
                  <a:ext uri="{FF2B5EF4-FFF2-40B4-BE49-F238E27FC236}">
                    <a16:creationId xmlns:a16="http://schemas.microsoft.com/office/drawing/2014/main" id="{671FF122-EA11-4C00-9224-BCF3494A73F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9" name="Oval 385">
                <a:extLst>
                  <a:ext uri="{FF2B5EF4-FFF2-40B4-BE49-F238E27FC236}">
                    <a16:creationId xmlns:a16="http://schemas.microsoft.com/office/drawing/2014/main" id="{91306083-ED28-40F9-84BC-FD0E280B436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0" name="Oval 386">
                <a:extLst>
                  <a:ext uri="{FF2B5EF4-FFF2-40B4-BE49-F238E27FC236}">
                    <a16:creationId xmlns:a16="http://schemas.microsoft.com/office/drawing/2014/main" id="{9C841D0C-F3B2-42A8-B55F-FF7BD575226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387">
                <a:extLst>
                  <a:ext uri="{FF2B5EF4-FFF2-40B4-BE49-F238E27FC236}">
                    <a16:creationId xmlns:a16="http://schemas.microsoft.com/office/drawing/2014/main" id="{8A6D068A-059F-4A25-B39F-A564E712562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2" name="Line 388">
                <a:extLst>
                  <a:ext uri="{FF2B5EF4-FFF2-40B4-BE49-F238E27FC236}">
                    <a16:creationId xmlns:a16="http://schemas.microsoft.com/office/drawing/2014/main" id="{01CB52B5-1211-4E71-A8D5-7E62AD09FD8B}"/>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3" name="Line 389">
                <a:extLst>
                  <a:ext uri="{FF2B5EF4-FFF2-40B4-BE49-F238E27FC236}">
                    <a16:creationId xmlns:a16="http://schemas.microsoft.com/office/drawing/2014/main" id="{06F5A173-A028-426A-9855-E642537F793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4" name="Text Box 391">
                <a:extLst>
                  <a:ext uri="{FF2B5EF4-FFF2-40B4-BE49-F238E27FC236}">
                    <a16:creationId xmlns:a16="http://schemas.microsoft.com/office/drawing/2014/main" id="{3AFADCE0-A21E-4638-965A-13AB5C79239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45" name="Text Box 392">
                <a:extLst>
                  <a:ext uri="{FF2B5EF4-FFF2-40B4-BE49-F238E27FC236}">
                    <a16:creationId xmlns:a16="http://schemas.microsoft.com/office/drawing/2014/main" id="{8EE26E2E-42A1-4608-9099-D1C3691576C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46" name="Text Box 393">
                <a:extLst>
                  <a:ext uri="{FF2B5EF4-FFF2-40B4-BE49-F238E27FC236}">
                    <a16:creationId xmlns:a16="http://schemas.microsoft.com/office/drawing/2014/main" id="{5A2401EF-C972-4CAB-BB3B-FA60A6176380}"/>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7" name="Text Box 394">
                <a:extLst>
                  <a:ext uri="{FF2B5EF4-FFF2-40B4-BE49-F238E27FC236}">
                    <a16:creationId xmlns:a16="http://schemas.microsoft.com/office/drawing/2014/main" id="{509E99DB-8A26-4AA5-B7BE-674F9947445D}"/>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8" name="Text Box 395">
                <a:extLst>
                  <a:ext uri="{FF2B5EF4-FFF2-40B4-BE49-F238E27FC236}">
                    <a16:creationId xmlns:a16="http://schemas.microsoft.com/office/drawing/2014/main" id="{43E73B8D-F19E-4DAA-B157-67E6C500232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49" name="Arc 396">
                <a:extLst>
                  <a:ext uri="{FF2B5EF4-FFF2-40B4-BE49-F238E27FC236}">
                    <a16:creationId xmlns:a16="http://schemas.microsoft.com/office/drawing/2014/main" id="{7F729E61-DC5A-405D-B075-146D955D6A1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6" name="Picture 2" descr="C:\My Documents\My Pictures\Pict0574.JPG">
            <a:extLst>
              <a:ext uri="{FF2B5EF4-FFF2-40B4-BE49-F238E27FC236}">
                <a16:creationId xmlns:a16="http://schemas.microsoft.com/office/drawing/2014/main" id="{287C1207-9A9D-41B5-B736-3465A85B80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9164" b="13747"/>
          <a:stretch>
            <a:fillRect/>
          </a:stretch>
        </p:blipFill>
        <p:spPr bwMode="auto">
          <a:xfrm>
            <a:off x="2382837" y="744537"/>
            <a:ext cx="7426325" cy="414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FAE89FFD-F268-442C-90D3-A70A0501DD9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7EA5C3C-3546-4F0F-B074-0D0875113337}"/>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3253E3CD-64B7-4A8F-9031-47C625F1852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A8920DEE-AD71-4D24-BEE4-0EBC9AE105D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B49AC0EA-D229-4FBB-970E-E5C654B31E2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D402DC5-EEBA-444C-9701-2918BF3EF35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4CBD1BE-CB9C-4FAA-A2E6-4C63C9FF21E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3EF78FBE-524F-42DD-A71F-EF9B51EAA99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2E0B599-35A3-4CD8-9145-5EE0211C493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FF3B3E5-7602-423D-AF7F-EECEAE80E6A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8A3EE3D-0D96-4C95-B44B-CB7FA6EE21DB}"/>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C664751-331F-43D8-8DDD-D44ABD4E8AB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81B83CB-AF23-4963-A64C-38EA08C273B9}"/>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E5E9E4A5-CACC-4DA8-9C87-50242C35FAF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F9B249CC-91D4-4D78-8C01-97C12E61DCF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0FE4661-3AB8-4775-8E99-D752D1D5BD0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5EB5314-D8E3-4C69-AEAF-BDAC45DC4247}"/>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2948FAD-42BA-4172-9031-686E96B85F5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2FF7F4D-917C-428D-BEDD-FF2E7130543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8663586-3B03-442B-9951-D7FEFBD3DCC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61BF8AA-9015-4BFF-BD7C-E998BB642A4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450267D-BA2D-486B-8D7B-4801F75D754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B15D2D8-7ECE-410D-90F4-9C0C5849775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25E81CE-5EEB-49AA-A74C-BCCB0BC0A4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31A93ED-C208-4716-BA45-982EE7504D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F1D607D-EF30-400E-A2E6-ED712B6DFA2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92DB7D7-2262-4BB7-B9F6-C6B9D8A0FE7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F92179E-8933-4F33-97C9-2E15F406E3E7}"/>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E101E66-CB22-475B-A390-7437B3A3E82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6F53F36-532F-4AC9-BAC4-5C21807E956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996878D-67C2-4548-8700-4B0BB26FDBF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FA1700A-5EB4-4832-98E2-70F24FF4701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8547389-7631-40E5-A3C2-26CA6EAAAAC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AABA3526-3F16-4859-B47D-05571E24B3B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FB8D0E0-EDA5-496B-8CCE-AF3199C1F996}"/>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307339E-A37A-4FCE-9460-4A8136C569E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2699FED-F5D1-4050-8A74-AD8B44A2856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6EA2504-49E0-4621-AB65-3EFED8B6ABD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6562A5A1-59C6-4E1A-AEC2-694C6C6BEA3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4726878-CB5A-4E40-92C1-66F1CEE473CE}"/>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2F9D3D93-30E9-46A9-BD88-DF80F2478BA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899C7EEB-E9E7-4FF8-9108-AAFCF259B91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34D5DC67-347C-430B-94CC-4DD92368DF9C}"/>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21B8878-031F-4496-B76D-C672AB271FB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87F5C7B9-F726-409D-A51E-8150E35F3C5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879A7E6-DF1F-40FC-870F-BD6AF111616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A6F9A63-E99B-44D1-B076-0D89B848D69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A3AACC7-3CAA-4A69-8ECD-596F4361916E}"/>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30ABB61D-D185-4C10-AB30-EBB05CF9726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3227E85C-0684-446B-8516-39C2F47A1D7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413F999-7EC6-404D-A973-298A912A9C8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6B7042D-213B-4398-87AC-6F64BA1EA3C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123517A7-2B5E-4538-9578-00B937F6EE6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00CBF71-2A38-4640-81A2-030E5E2125A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0CE1AEB-46F7-4AB0-92B7-63CA4A3B356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C55700B-D8B2-4F5E-A067-5C7B975A75A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EBE0A8C-D94B-499E-B20F-D52E1EAC835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0947266-68B8-49BA-9F25-AC78D6B8699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FB19944-ABE7-4829-9F65-206A83C3D595}"/>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111CE28-31A9-42F1-A9C7-F53B334524D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A6CCCF5-63B8-418B-AE76-5CBF54CC049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0C4D01E-5FD0-4D1F-A5AA-108B7FAE498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75523C9-583F-404A-B66F-4C7B6B6906A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F30D9A6-02AE-451E-AD5A-68F53D6553A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CE766F0-0E01-48B8-99FD-5DCACB5CD8E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6F8E645D-D52B-4A3A-8E95-EA9AE787D0E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48BE739-E719-4808-B3E0-92ED03FCC41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5BEB4066-9901-432E-B9B8-650C9BF58BC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E50DAD0-D6B0-4593-B882-AD30BECF7F7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01296556-E82A-4EA7-BE6C-05AE859DD27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8D64865-02B4-4968-8FFC-8976307454D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CDF380AD-A3EA-49DE-8D65-1A363443D50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D31B7CD-EA68-43A2-952A-53D9C0B9FC1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A6C945E9-9995-4ACF-B0E1-1A0DC9B2539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4829FC3F-DAB5-43B4-A8B6-8CC74FFE6D6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35CD832-E6B9-47DB-8E3E-2939A301720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3750FDF-0DF4-4CB4-87E6-F96C2504E7F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8B046CE-2AE3-428D-9D7D-4069DF559E0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0C82839-45C0-4E6E-8C98-1487AEC8D36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FDBE31B-5E3C-491B-8ACC-850AAE909C7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3BA1DE4-CB79-4C09-966C-623624879ACB}"/>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CA2F155-58C6-437B-8B1C-B71645A99483}"/>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22D77D6-A4D0-4401-BE3D-E506CABBDE2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3C18311-C938-4FB6-AB41-0A8B16D9FF1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E8AA12E3-6D42-4496-8FA2-E44D9462E99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1987B4AA-84E9-49E8-A73B-CA1B91B0C35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FB846B5D-142E-4503-B120-A7C56033FEA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ECEA05A1-605A-45D4-9F80-2BBA77110EE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AC4CB4C-768F-4768-A2EB-52C1B0F423B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F199B81-6676-435C-96D4-454130678E9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5116D10-312D-4E49-B234-8506072E3F7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10DC2F9-7737-4B01-ABFD-A6C158C4FDC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557B220-4BFD-4DB3-9AFC-56F414070637}"/>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9496D057-149A-44B8-B186-9720F0BA8444}"/>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D3AB3C00-E283-4D91-86F4-29F1DB8AA0E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4F47638-D04C-4714-9BCD-07C5199A07E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16561CC-4A7A-4325-9CC8-17E6C1FD9D8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617D992-A3FB-48FF-A3D7-B15C5F7A3F7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01E407A1-F9BF-4F4E-B408-72161A05E82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9F6B292-D610-4ABA-924C-58354F27E5E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EF207031-553D-44F7-A3EB-AE9D6581280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800492C-84A8-48E3-B0CC-E549DF86D1C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EBDFEA9-5EAE-4700-9E4C-AEE9A46CD29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83EB40A-0288-49AF-9CE2-FD9E265EFDE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5255B36-9747-40AE-B1EB-CD473208EB9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75AC2D22-96A8-4F5F-BF96-CEBFC0929AD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9AAB6C9-44AB-482E-A2B1-0AE63921FC1E}"/>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360EFE6-9F96-42C6-9583-D28F47BC5FB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00A614DE-29D6-4456-85D7-D8E54815087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3881429C-CB0D-4665-A053-853527FB654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12F138A-6F32-4EB6-B3C9-7DB19B0BE3F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6F2444CF-658C-4C0E-B13F-1EDF61A149E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9B499E2-1B51-4288-A80B-8C378E759626}"/>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5FC934D9-ECEA-4370-9425-C08F735C22F2}"/>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C2C7BAF-7B04-46EA-ABB7-17492617EDD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C8384E4-1955-439C-ADE9-A385ECA857B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D3B6F96-7C0E-4940-BFCB-0EA56396CC6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A0DFC02-EB36-459B-8F6D-0A8081B8903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2245C7D-A351-4630-858A-C6E2AF77771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13CC16A-F870-4879-97A6-DB548F5A06E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E224EFC6-27D1-4090-BDE4-2D7BA6C8312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A48B496-53A9-4810-9632-F3B86BFA7A4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25D01ED4-D227-4EBC-A6F3-5FFE2268403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C23954F5-B9F6-4A14-9606-A2AC9361AAC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1900298-0DCA-4E96-960D-B26FC8AE01B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44B602DA-C486-4607-AD77-9C140CFED55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DA43945-8450-4A23-BE9A-C2BD3A4573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6F172465-2C79-4E93-8074-1EEDF924AB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6964D27-F465-4BC3-AB95-22E97E91AE1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D887400-74A4-460C-96A8-E83BFA8479A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204745F2-B561-44D9-AF0F-BF200B4710B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4C58F452-4EE0-4E82-805A-14B9FE402BA4}"/>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7F0747A2-4BC7-4850-B0BF-0CCFDCDD44E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7449FB7-4C5E-43B9-8656-696FC617BD5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1C238BBC-6676-4C72-BAE6-A080B16BA53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E193454-DDA7-4303-BCF0-6923E77574D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1932898-DFB9-486A-8159-084F5F20A04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FA9AB9E-5A54-42ED-BCBE-8C358BB4B41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01298AF-3AA7-4021-9139-2BFDF73E918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2017D23-35F0-4CD4-A620-860CD18FF19B}"/>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9CA0776-A832-446D-A65A-4DFEA8E8069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1A0F13D-D59B-4745-A86F-E9FF1AF0ED6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293D6CB2-DABF-4E66-A736-8C5BE6635F69}"/>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D3A102CE-4ABF-4B48-95B6-CC32DC64873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C501073-6AAC-401A-B732-7EFABEC9EC0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579F2CD3-B8CC-4930-82E5-A481A97405B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ED0CCA7-AF12-45F3-AFA2-81B4F1705EC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C81EA34-A614-4B03-B69C-76EB5FB9C72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C6B8853-2EFE-4CB2-8D02-63F54A367C2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5ABB053-BA28-4DD6-AC66-16DB224AECB6}"/>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6717ADCB-9946-4800-9969-87020CC9870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C534A56-A635-48E1-8936-2FF2FCD2304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B02F1A8-1B76-4E48-8570-4B768EFA94B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0F07316-7978-4F9B-AE22-CCF6711C2119}"/>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8A67FAA-65F7-409C-B8C0-0FAEA7314C9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FBB9761-449F-4A5C-BF1C-005DFCF3599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51BCE19-21A5-43BE-9D30-04128F98203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2E6BD293-0CB5-46B0-89DA-60492786695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C1B9D6C-CC7C-4D47-9652-A5A97ED7FFE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F6444D0-58AA-4F54-B17C-F1BEAD0E48A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1A99B00-7FA9-4B1F-BAEA-89A1B9673AE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BE023BC-A593-4962-A82F-72A62620684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3DDBA29-EC6D-4382-B3BA-C6C5F620BCF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7A27AD1-D46F-41F6-A4BD-A1D6A298C23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C6FE713-6578-42F1-9304-F9225E32A75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0EC9236-CE9B-4C25-829E-3B733F8BB18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7BB2E16A-2D0A-49A6-96A7-1A9073EAA4F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42CE9894-F9A9-4544-8E70-D4CD25B372A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2DC57AC-317B-4876-A291-FE0B57B288F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E6CE65F-B27F-4C31-813E-2EDA3ADD7FE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66F62828-91BC-4517-AB8F-31F759EF67E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96D706B-FE69-4CE8-9317-4B99ADFB7F6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2F5898D-D683-45B8-9379-F86F7D716B2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1A8AE2DF-0F93-4A89-9D78-C5427F4B067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0B796E3-D0FF-4485-BD32-47D8B83C3E5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684EFCE-90CB-41FE-87EA-C4E14BA4D89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7C45AA2-ABCF-44B9-BBF1-D3AC22A403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FD0C44A-0737-4910-982F-61FC0C9A3DE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AE10AE7-A74F-496C-B874-5E9288344A22}"/>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63F7DD6-F9C8-431B-9CA0-E051D9C9EC7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1100BBE-993C-41F5-99D9-F346455D78EA}"/>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21F2DD7C-D73B-4224-968D-22745D29D9F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5D0DAE6-A1BE-4578-B23D-F4C9E300CCE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4BAD01C-260E-4136-9574-852B9C0F987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B1A35B1-AFAE-4D13-9A99-83B6E8B6FE0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3CFC5CA6-155D-4BF4-A33A-AAF2BD95531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3724FCBE-011D-4B7D-BCE8-F3B12E94489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002041A6-A561-44AC-8A13-06F093D3B4B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65E3A98-E085-4D87-8ACD-FE1FAF00055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1C79CC9-B7BF-49B9-8080-9D662104B81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921F8BF-8B20-4D99-8E41-6331B3AC79C1}"/>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A11105B8-39A3-452A-9E5D-8E1144F19BD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0741A7B-5ACE-41D3-8818-AE33E7BE79D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B4E5DA1-AE6A-4B39-A09E-145A0B1AF72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E7F926C-29D6-4F0A-A5C2-310399DE68D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A15263D-1623-4745-A70E-7D11A438774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747E899-B3A3-4F91-ADCA-A4FCB17D8107}"/>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44156B2-B189-4E93-861E-31A0EAD7C2D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28F73BF-0159-4565-A684-123E3C394FB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784F2FA-A336-49EA-88EC-BB8B3797D9E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E9DE2937-970C-4978-8D52-227956EF3BF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2329EED-48EF-42B5-A59C-BACB5721ED6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D8ACA00-0DA6-4207-8484-65675FF0EA4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F261C2F0-1047-41E6-B0E9-E0D2856C309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C440E3A-F221-477C-836F-F021680DC593}"/>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4172BB2-E786-48DE-8D2E-554E5CD3F31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16B52AE-2AB2-438A-ABA8-EB21EBD6A12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4DF5D06-B362-4D6C-AF26-C3362D63367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8546C5C-FDEB-45ED-A841-11C7FDB4381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0B3FA1DF-7F38-4B55-8B01-0D089A75BF1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4511F2D-B817-4407-9D03-1F564CA732C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E8C0678-915A-428F-AFF3-C94471B7AFA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24C5625-9E72-49BA-9483-9C64D8EE6AC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241A162-61E1-47D5-A3B6-FBC762E9F7A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8E43C203-9DEE-4CFF-ACD2-8C05AD18640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1AE4C58B-BF03-40F6-836C-6743F48B333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E53338D4-A428-488E-9183-6720055A88A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9ED8753-B393-4B51-B56D-A362B39F175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77E4744-A040-40DA-8CAC-0F5271C95F58}"/>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C47D913-8D1D-4E94-B696-BD24202261E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272E787-1087-4199-8917-B39FDF245D4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086B301B-C814-43B0-8C88-A3FC13D9168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B31702E-31B0-411F-95B5-FFAED61AE0E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3D4319F-AD3D-48A7-8D5D-6EEECDCD1C6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E2A1C6B-571D-45C2-8F26-2015E668F07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52C0774-8C67-4C85-B510-CF4D97CF16C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FACB076F-66C7-4585-B57E-2836D691970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8CA0FEA2-8216-4F6C-BD68-1948A4C616C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397B43B4-EF4B-4DE3-A767-ECD1FA8CE7C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9D4C5A7-AAAA-4CFF-B91B-09A9EE42B2A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F8CB431-372A-4480-97C3-0B663B21B46C}"/>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259B1DFF-AD5A-42A5-85B2-FAA6A763261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C114AE3E-241F-4414-AE4E-210F3942FBE1}"/>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83909DE-72B9-492C-9AE3-576CA4CDB43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0F9A5D1-0017-4A56-9488-5E751799665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F856260-EC29-499A-9483-F7951EC7FB7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3777902-C594-41DF-8C63-CC3A0D4F778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6DCA3CE-BE63-4FBD-A7D7-ABE7AF280BD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4023CA9-2B27-4AA5-AA7C-36B09FAED53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94AC28F-3638-430C-B041-523F2EAB78C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F21C90C-ECDF-4D17-B5E2-A8E6227D5C07}"/>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EA09480-EA10-4A47-884D-0188981F9BD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9A01762-00F8-409C-93A6-E763A134A1E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6312512D-99A1-43A4-A317-360878867DB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EF68267-5E64-41A6-897D-6DC64EE6153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7FE0FF29-9BFA-4BBD-B8CE-CB1829B9457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8BC2A8D-9635-42D3-A5FE-099685D2445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600D3CB-90C1-4C62-9511-AE74B6CBB0F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CFF26920-98CF-4ED5-B763-80BA8744643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BCCDCD8-4220-4708-A198-E970CEE53C0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F938087-2D61-4B6E-949A-C4D9BF8C3B3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0355FE6-1B31-4F1F-9AAF-95F628BB6E79}"/>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A4C6A02-EB74-4DE9-A871-D6BDDC2E4D52}"/>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8916DA3-0643-4999-8928-2575A4A6D70B}"/>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9220FF6-D26D-4331-94D7-B55DF3FA945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83CEFDA-EBE6-4AE8-9D8A-07A77936B6C3}"/>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16FF710-6B59-4F3A-A987-5943D5101F2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DB9FDFB-5C17-4399-85A7-14CF5642A3B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67CFA0B5-7C7E-4E1C-9C51-594E19FB19D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507D99E-83C4-499E-9349-E8374EE5DF2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CCE00153-4472-419E-9150-E03C864E1D23}"/>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5481731-2E70-41A9-A56B-3CFAE951B08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B3C9C84-BB16-47DE-9B04-08BDB205626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57DEE5B-2FDD-4F91-AEE0-2481BDDA696E}"/>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12ABE8F0-4753-45AD-B8D9-4D3DD26561C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381C1F3-FB08-4C90-B6A4-E74760C727D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E9D19FB-6625-40BB-98EA-F7AC6326EFE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C9D49FB-C3FF-4892-BFBB-1DC6B82D284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1245D28-4D85-4CAF-80EF-D921FCF4409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3F321DC9-1837-45E7-BC9E-2D21D88DA16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6521447-386C-417B-A9AD-95BC12C6096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BF70AABE-6AB3-41FD-9FFB-B989EA68CDD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F3B5E9EB-C6E5-45A5-9AA8-54782AAA89D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3CFA77D-CEC6-48D1-A62C-296F5E043B7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02AF217-6FF4-4086-9B4F-3A86A914483C}"/>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097234D5-DA2F-4896-BD0F-B94041E12E5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036E138-681E-4402-B252-A392811AED1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D1E2FEED-E0C0-4BF7-83D9-B3E9E69E9FD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1451B03F-78BA-4EBC-8346-3B22DFE7D5F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313EE67-6937-4EEB-B240-8100A848B721}"/>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B46CFD7E-B39E-406C-B862-10A48D85F90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F12F1A27-0820-4653-9E59-4F04D23DBBD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6B34CED-AB62-4288-B096-D6BB4C08763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E074619-D90F-4DA9-9535-905E2B5C31D9}"/>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54BE181-6004-43DC-A287-4E0D44B712D3}"/>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8AD53F5-B5FF-4202-89B7-0A01C2B254A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14D782D-185B-4BB7-8B27-4785B8EA244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D19A4C84-95A1-42CF-9F72-E7CDFF512C0F}"/>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9060543F-F759-4173-B229-9177FF19EFC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CEAA9EE1-7D07-465A-B385-A0119CFE4DB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4A9A154A-CA8C-4B3A-B862-8BE8A77DF95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75BCC4B-E864-4415-B9A2-BA2D24CFC0D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13ACE69-0B33-48A9-BAA9-3AD7B3D401D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A99F39A-47F4-428D-8776-0A3FFCC6034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E1927D7-E2D0-460E-831D-C70674599B9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BCFE515-EEBE-4411-A929-FC493CD32E2E}"/>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B5F2A8E-8CC4-4423-9127-751873DDD6B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9924EEA3-A657-4EBE-8B55-6EE41F4CEDF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86C3D01-34AC-4E4E-9ECE-1FEF6626F882}"/>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A93F517-4E2E-46D0-86E8-A3905CA64FB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96F9C3C-090A-48A7-8DFA-FA791B9A154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95850598-8B28-4596-A64A-F9C9071AF0B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D54BCC7-2250-4AD3-A949-307F40AFCCB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BCBBA27-D441-4A4A-A7FA-EED4A9A9E79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325F5D2-DD36-4FF2-BB0E-8D9D6481995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ADE4AC43-3648-4B2F-BBC6-595322EFCA5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1071947-C4D2-4AB9-8367-3EA312B7C8C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E12A5302-04F4-4822-AA2B-D712C49E28A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17854022-0EA7-4449-A7CB-AB255902C41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B966E0C-C65A-44E5-9F9B-4401EC76E9B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BB34063-0B8B-4EC0-B3F8-65DCF727961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C8534EF-739B-4088-A0B6-75E317E5C266}"/>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3F3417A-071F-468D-804E-58F532B2F4F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3617020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18466"/>
                                        </p:tgtEl>
                                        <p:attrNameLst>
                                          <p:attrName>style.visibility</p:attrName>
                                        </p:attrNameLst>
                                      </p:cBhvr>
                                      <p:to>
                                        <p:strVal val="visible"/>
                                      </p:to>
                                    </p:set>
                                    <p:animEffect transition="in" filter="box(out)">
                                      <p:cBhvr>
                                        <p:cTn id="7" dur="500"/>
                                        <p:tgtEl>
                                          <p:spTgt spid="318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a:extLst>
              <a:ext uri="{FF2B5EF4-FFF2-40B4-BE49-F238E27FC236}">
                <a16:creationId xmlns:a16="http://schemas.microsoft.com/office/drawing/2014/main" id="{1EBFE07D-1AFB-4A01-990D-13E915EAA87F}"/>
              </a:ext>
            </a:extLst>
          </p:cNvPr>
          <p:cNvSpPr>
            <a:spLocks noGrp="1"/>
          </p:cNvSpPr>
          <p:nvPr>
            <p:ph type="title"/>
          </p:nvPr>
        </p:nvSpPr>
        <p:spPr>
          <a:xfrm>
            <a:off x="1885950" y="2501900"/>
            <a:ext cx="8420100" cy="990600"/>
          </a:xfrm>
        </p:spPr>
        <p:txBody>
          <a:bodyPr>
            <a:noAutofit/>
          </a:bodyPr>
          <a:lstStyle/>
          <a:p>
            <a:pPr algn="ctr"/>
            <a:r>
              <a:rPr lang="en-GB" altLang="en-US" b="1" dirty="0">
                <a:latin typeface="Verdana" panose="020B0604030504040204" pitchFamily="34" charset="0"/>
                <a:ea typeface="Verdana" panose="020B0604030504040204" pitchFamily="34" charset="0"/>
              </a:rPr>
              <a:t>So, we see that, beneath the auto-antibody, this patient has </a:t>
            </a:r>
            <a:r>
              <a:rPr lang="en-GB" altLang="en-US" b="1" dirty="0" err="1">
                <a:latin typeface="Verdana" panose="020B0604030504040204" pitchFamily="34" charset="0"/>
                <a:ea typeface="Verdana" panose="020B0604030504040204" pitchFamily="34" charset="0"/>
              </a:rPr>
              <a:t>allo</a:t>
            </a:r>
            <a:r>
              <a:rPr lang="en-GB" altLang="en-US" b="1" dirty="0">
                <a:latin typeface="Verdana" panose="020B0604030504040204" pitchFamily="34" charset="0"/>
                <a:ea typeface="Verdana" panose="020B0604030504040204" pitchFamily="34" charset="0"/>
              </a:rPr>
              <a:t>-anti-D, </a:t>
            </a:r>
            <a:r>
              <a:rPr lang="en-GB" altLang="en-US" b="1" dirty="0" err="1">
                <a:latin typeface="Verdana" panose="020B0604030504040204" pitchFamily="34" charset="0"/>
                <a:ea typeface="Verdana" panose="020B0604030504040204" pitchFamily="34" charset="0"/>
              </a:rPr>
              <a:t>allo</a:t>
            </a:r>
            <a:r>
              <a:rPr lang="en-GB" altLang="en-US" b="1" dirty="0">
                <a:latin typeface="Verdana" panose="020B0604030504040204" pitchFamily="34" charset="0"/>
                <a:ea typeface="Verdana" panose="020B0604030504040204" pitchFamily="34" charset="0"/>
              </a:rPr>
              <a:t>-anti-C, </a:t>
            </a:r>
            <a:r>
              <a:rPr lang="en-GB" altLang="en-US" b="1" dirty="0" err="1">
                <a:latin typeface="Verdana" panose="020B0604030504040204" pitchFamily="34" charset="0"/>
                <a:ea typeface="Verdana" panose="020B0604030504040204" pitchFamily="34" charset="0"/>
              </a:rPr>
              <a:t>allo</a:t>
            </a:r>
            <a:r>
              <a:rPr lang="en-GB" altLang="en-US" b="1" dirty="0">
                <a:latin typeface="Verdana" panose="020B0604030504040204" pitchFamily="34" charset="0"/>
                <a:ea typeface="Verdana" panose="020B0604030504040204" pitchFamily="34" charset="0"/>
              </a:rPr>
              <a:t>-anti-E and </a:t>
            </a:r>
            <a:r>
              <a:rPr lang="en-GB" altLang="en-US" b="1" dirty="0" err="1">
                <a:latin typeface="Verdana" panose="020B0604030504040204" pitchFamily="34" charset="0"/>
                <a:ea typeface="Verdana" panose="020B0604030504040204" pitchFamily="34" charset="0"/>
              </a:rPr>
              <a:t>allo</a:t>
            </a:r>
            <a:r>
              <a:rPr lang="en-GB" altLang="en-US" b="1" dirty="0">
                <a:latin typeface="Verdana" panose="020B0604030504040204" pitchFamily="34" charset="0"/>
                <a:ea typeface="Verdana" panose="020B0604030504040204" pitchFamily="34" charset="0"/>
              </a:rPr>
              <a:t>-anti-K!</a:t>
            </a:r>
          </a:p>
        </p:txBody>
      </p:sp>
      <p:grpSp>
        <p:nvGrpSpPr>
          <p:cNvPr id="3" name="Group 2">
            <a:extLst>
              <a:ext uri="{FF2B5EF4-FFF2-40B4-BE49-F238E27FC236}">
                <a16:creationId xmlns:a16="http://schemas.microsoft.com/office/drawing/2014/main" id="{52023CF5-7E10-4E85-9D93-9795EE22F21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7B693EC-9672-438D-86A5-7FAAB585F318}"/>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089DB12D-B80A-4997-BA63-4CBA072F87A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14B688B-5736-4DAF-941F-F18A92983CD7}"/>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F4BF660-E471-4923-BEE1-DF905FB7FC3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43A4CE8-E878-4357-8FFF-2CDA4020762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7E7B188A-E050-493B-BFC2-FD9D04F72769}"/>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41453D7-59B9-486D-8166-4CAB81CF94E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0D4125E-AB49-4499-AEB0-EA98B42BD59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588B2A3-5B5B-4977-8DFD-A7E433BBAD0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3AD42359-2F6B-4C7E-B613-30B3815AD0D8}"/>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39904233-FE1E-4330-9505-9C2B8697E50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AA79B7B-5B1E-4978-AD45-9EE076DA39E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E656B32-DB7E-4E1E-ABC4-3695C5CC6D0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99FC20B8-A119-4B19-8AE8-9F51D677E97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385FF56-E0B2-46F2-BAED-EBDE0B5504C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FA5DDA3-9A10-4E5D-9326-5865B0184DE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165D3D1-9A6D-496B-B720-994EB3AC40B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4FB2FED-15BA-4FF7-9805-1DE5AF69CE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92160595-D9D0-486C-89E4-218DDF8BB7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DCD1347-AB0E-49D7-ACD7-8DE9C8E8104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AFCFE09A-8334-4945-9395-831603D702E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8B74447-1F1F-4077-A588-F180AB75BE1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6F60B4D2-C418-4CEA-931F-56621D617A1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2D94D8B-64EB-4D85-A34E-D7BB2D83764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0783947-C482-4AAD-A9A6-8E041172074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82D900C-030E-4889-958F-3E872F439D5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7ED03C7-EE25-4822-8946-05034800C3A9}"/>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8E279313-48C4-4A25-89E2-3BCB1822E3B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903B513-38DA-4655-8B8A-DCA43180ADB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7ECF648-C72F-4F7E-9708-586C65EEE85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00AE099-56FE-448D-A572-7BB2C406D20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AF8278E2-19E2-47FC-9DFD-A6B923AD92A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0421692-36BA-4D3B-A49C-36D1DC4B78B2}"/>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3307D1F6-E701-4634-8D12-A9F95FD4DBB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7319CFD-4033-4E82-ACB8-BB1A77E871B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849695A-FB26-4684-8897-F58F56639577}"/>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FAB9ED2-0E0C-40A1-995B-71B19ECC437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15FEA7A-29A3-4068-BF6C-1A2E05BDE96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1984708A-EF1E-430E-9EF8-5C0F326B245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A05AD7A-258E-464C-AFD2-65DCF74E8D8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A6E6A90-58D1-4BDF-82FE-E921F5B2D47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56A8BE50-A804-46A0-B8FE-1BDE2BC442E3}"/>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822E1C0-5EDB-4411-B7B9-268228C50F34}"/>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6264CE4-6D53-4E67-8B6B-BCBC4C372A3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12FB6A28-5D6E-4CF8-A113-3D5549F0B26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23F58FA-797F-4229-8DD9-0547D56FCCD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385EC1A-4862-4656-9CC8-0B19B13F1DF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76165318-52DB-4645-AB67-CBC63E57BB1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B12BBAF-0292-41DD-9860-3D8FD0FE389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DF8363E1-D8C8-4938-AD4B-86B6C59909D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0F2B396-1577-4676-BB0F-1DE794489D04}"/>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5D8B7A7-4F0E-42F7-8BEA-85056784C64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1DCDC9A4-9112-4B91-A739-3AA48178085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93D68D3-F953-44C1-8F4D-06B1EB966AB5}"/>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5A45A6F-27B3-4ACE-8938-B845BC3FF93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E5C2D750-E4A9-4F2A-B47E-E0F9C7A9A59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D7FA3F79-14F6-4438-BD37-384D62E3346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3FFF6A6-7C3C-42E2-BBE2-78D8DFA1C41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0C0E5B6-D60A-4EE2-8D7F-2A1A5EF9111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C1AE8A4-827E-403E-9093-5F040A66BC2D}"/>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825E12F-E9DB-4755-8008-CC512DB5081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9A894FAF-F71D-499C-8536-DE69E92972A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30F4D2F-405D-4785-B609-D725EFF981E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9539E2E-FD62-4383-BB3E-4FCB6A55964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507595BA-FA68-4C8C-A5FB-98F9CB58949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C8A332D-E529-4932-AC9E-4BDF4643B70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A3FB64A-FC35-4CF8-A610-07A5DBBE09A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0BB69C6-A444-4F2D-B225-174640082757}"/>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859D2AA-05DA-4DE2-AAA7-552E76669B0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8502AD1-FAF5-466B-82A4-2C508214C49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0B05CC6-5CC9-45CB-BC5C-DB95A89599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54CC77E-D629-4EAE-AF71-164CD3EE245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1602749-7357-4200-A9F8-4A424E726D8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712C99A-E9AA-4514-BFF5-1D3688AA479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4E290B9-672C-4B12-A61F-34E761CA790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CCA32034-EE24-46BE-808B-AA36104B4FA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F614642-64D2-4EEF-BF55-37501F0BC4B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53A83CA-8ECF-45C6-8C03-BDC9540EDFE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2D316A8-6841-44B3-B755-817F6871D65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20C92D12-5093-4C6F-958D-D972125122A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D70C4DF-262C-4611-848C-9A0388B0381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6A97B2C-3155-4BAE-B505-910B8AF5BBE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C5E7AB8-A496-40E4-8B16-0B5ED8879B4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A22F3BA-8D43-423D-AAAD-B373FBD9DA4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CE90B08-4432-4254-A145-680BCF2EF05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69FEAEC1-FC86-4A09-9829-5158D6114F1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2E97C34F-A06C-4F9D-9A88-7A1D9B5CE48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204C60A-A551-4BAD-8114-89DC871E96A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487F0CA8-AAC0-4F33-AD3A-470AF9C08F2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80F28DD-EDF2-42D8-B242-D0FFBE2419A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B5C2521-59AE-4EB6-8128-B2D413FF28A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F62A9D0-7CC3-4E67-A2F5-28A06183017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2FC81C2-7BB9-4FA8-8956-5F00E9F1E8A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5E832B1-52CA-4F67-97ED-77A579F8FCF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C6BA204-7193-4ED8-B5B9-272D1B22EDC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F184762B-6E1F-4774-9213-BB629E8F16E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58563B6A-8F9E-4370-B7B8-BFE06A9B06CF}"/>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9601E80-02C8-4021-9B3A-77B845210AE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D6FF7B8-BA61-4E76-9351-625DDCC84EF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1146B96-B591-436F-AE58-F7EE9E95562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9459E3D8-3A05-4114-9C46-3604F78087A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94A79431-DB2E-4343-ADE0-F1A99E85374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09CD96A-799D-451C-83E5-5BEF9C3ADD2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C5B5E9E-8504-45E3-9F03-14B59BEB699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D46897D-DDB3-4481-A289-B9C966E1DC0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C4AA3EB-2427-48B2-A5FD-CEF738798312}"/>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984ED3F3-C123-4C2A-BE58-BC3CCFD2A71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71A0D20-DF5D-42E5-87DB-F26D4938613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8495770-199F-4CC5-AF51-1836B5627D9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FDC9A1D-515A-4F65-9549-DC347CBA79B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028A8353-7F0C-4FB0-BD55-2745810982F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C32BBCD-BD4F-4FD3-A7C9-966D271B72B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4295A42-D5E7-456F-B43A-FAC2584581C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65F0ABB-AE7C-49CF-BD6E-1201AA5755D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8DE12295-FD4F-4C41-8D95-396DD434E2A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35F6D3C-C468-4CF1-93F7-ECC7B3A3229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49DA74A-C3FA-4713-9841-34C6A61672E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64889A4-55AF-450A-8DF0-6143FAD8C86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7BDC75C-04B6-4973-B9B1-C7125408E570}"/>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C4E8F5A-D642-4A42-B43C-FC5282C77A3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AC7FEEB-C97D-4C72-AC2C-1DC3A7AE909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C2BC0E68-2577-4839-8E85-FC536601DEA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7CA3FDE-5F56-4B6F-8FEE-7936F79965D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8BCF0F4-659E-4C0F-BC17-2C86285CDBC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3148C25C-FF2C-4AF6-91BA-A3BFF4FAF40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44F80A6-F4A4-4611-9E34-32E391632C9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B1F14014-4E97-441D-9AEC-B092A1FF5EA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D827C71A-E3C0-4113-9BD8-E75BF03FE81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6CA97B6E-0190-4FEB-A870-0FE74950363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06F197C-1AE2-46F6-8EAA-8431A0DABFB3}"/>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A5C1734E-2394-48A4-A02E-21ACF8126225}"/>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99FAD35-B3D0-4B9B-8D6B-CF0E3B2F976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6D234C8-9095-4BB0-84C6-6BB52F0A87D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5A91C351-10C2-408F-B1C4-F1CD71FCDDCB}"/>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0B148FAB-1211-4396-B608-1442FC9BD62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E9C30A01-5359-45CB-A910-0F0D6DFA022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AE1E1C4-89A1-4686-B5FB-F8FFAD8DBA3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08C907BE-F13E-46E7-9A29-BA1E9A613716}"/>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870B73B-2F6F-4001-BE10-D1D9463000C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1B5B894-D515-42C1-9A01-7DF281719BD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5AE8965-BD5B-4531-BBFF-286BC2706546}"/>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1A03D1C-A08B-4F46-A687-7818342A1D4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A12008F-D477-44E7-8738-E8BB99AE378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914EEA5E-CF2C-41EC-AABA-8DA630E43A3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2597D9E-8768-4D28-801E-3819B3B4E81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EB88431-6949-4655-BD12-0D80C53B357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7D7C961-C960-417E-92EA-B7F58383C2C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35DC3D5-73D3-44EF-A41B-E129E4D3644A}"/>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92F43CC-7F62-461D-ABE3-6D591ACDE24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2654DF65-04ED-46B3-814B-C1D2AEC9579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EFDDD3B-A456-4D59-9C4B-F69329C5139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33EE4A51-EBAE-461F-B8A2-BA73B87CF80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A9E3D7C4-ADF1-4FD1-946F-89B91C48DDA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4652CB7-348F-45C2-B14D-711B721CFAF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28E88EE-61E7-43A3-A8B0-2D9E6873A7E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24061A0-C3A9-4933-8AAA-93844E4F94E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9077EA7-BD20-41E5-AE61-0DA08DF26E9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2EAC585-1B07-46A4-B1BD-7592B3EFBF36}"/>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4AEB5E5-44A9-4FAF-9FD1-DB4CEC5F64F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E7BE1916-AC8A-496F-928A-9E1D2D43133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F24484E4-8B82-460A-88CE-52CDD7E360A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5162724-048A-4218-A568-E388115E93E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396AB4D6-4400-4E6B-B8F9-4C09DCF76F5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204AAB49-1815-446E-B22F-5CDB9A3F831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1A248C8-DD30-494D-8549-DFB73643546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B99F5A7-68EF-4E5D-BD20-B8B53A47B10D}"/>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A49F10C-F73F-4E12-8E1D-1E7502A9370B}"/>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3BEF06F-0378-4DEE-89E5-73E65D88B047}"/>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86692C4-A36A-4B26-9D26-FA30DBE8F02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CC1161A-8103-44F8-B5D2-A758F00A1FA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6E003C0-7A29-4AD3-91CE-CB043AECAA8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C93D4A8-C0C3-4A4A-95EA-FB9F5EDC174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021DF79-DD8F-4BEF-9AFB-583761F65FE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9BA9BC7-D85F-42B8-8752-51F27DBEB34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23EA1EE-FE50-415E-9EA1-B6D5F23DF17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7EB645E6-2455-4F05-9A60-87EB326C6D1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69E5604-E6B0-4960-B3B0-C3534C01740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40F5AC0-2667-4421-86AD-341DA0102D5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234E9D0-2AE6-49FD-BFD5-C251167DB53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C9EDCE9-5CB1-47E1-B979-371E7E124E4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EF34F8E6-0305-43F5-B457-DCB95A2F4E9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84115E37-BDAD-43C0-B550-32A9CEF922F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B78386D-2411-409B-A07B-652D8A9BC2D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25767A6A-AB9F-4C32-AA04-3239C0D1E34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6340E9F2-1F85-421A-998E-677E2A6EB9E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FE22713-A1A6-4EDB-AE27-3C3E3DD0380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4EDBB9C-291F-436B-8A64-D0E93C0877F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7FCB0F1-BA71-4997-BB41-7F7B5D16E8D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5683E0D5-2339-4E5A-ACA7-62E23BBF6DB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6F9F641-0D38-4458-AA18-B4518727FC5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FC637C6-DA6D-4AB2-83EA-E9C4B9A6766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CA88C504-4979-4040-8FC9-BD1839F96873}"/>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E7E0342-0B01-4CC9-8100-45AF8B8602FB}"/>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8784150-2967-438E-8F18-B5BA22E189F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5CC61100-DCC7-4411-875B-5174E5143E2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92B0E1C-7E43-4F75-8FEB-25D0BF904E7B}"/>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EC22C3A-FC48-4E76-A611-62A9A8BF3F3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B035B45-6927-43D1-AB1B-41E690AF8D5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049D226-CA82-448A-BF14-D2F024C4A69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66ECBC7-C54B-4411-BB05-D5C9E356C8B0}"/>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ABD32F3-1CDF-424D-B0D1-FF630873CC0C}"/>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E87A9F9-8067-4E9F-B93E-EF6F6CA77FB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FC4B9CCA-EC7E-4FD9-A99D-4FEB09BC1F0A}"/>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8FA7D9C9-8D77-46A3-A1AE-D9823E3AB87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55E1324-CEF2-426C-BB4C-590E9928D14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FEE4AB8-777B-4C89-A0E1-0EA000D5F66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B36BC07-10C2-43A2-A465-99A459C4D4D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1B34A1A-756B-4E0C-8461-1E450228119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57600C6-912A-4E21-BA90-260FF416AEC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9848C93F-C75D-44AF-8733-7BDA61588E7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B8DD566-A483-4A4A-8377-151A73B169B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853CAA4-181E-477A-A100-D84F26DD6E7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81FE5D03-67F0-4089-949A-2C0C1912484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84E7FFD-FEA9-4550-80CD-0A32258BD3B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90D7344-944B-429B-BB11-556A3B21EDC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3F5D0FE-66CE-4159-8A97-34482AF8ACA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E23D8C80-0ECA-4CDF-B8DA-CEC028BC402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F433E6F-DA7E-4252-9DC0-34D214CF1B3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7D39AE6-77DA-4305-80F2-D66E8794954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7EE6CE4-91A5-4C99-88E6-E057BB662D7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A85455E-CC24-44B1-8531-E4C36203394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39DE419-CE61-40E6-AF41-02C33DCDB8A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9BAEF3E-80D8-48D8-8E3A-C5AF85F83A9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31BC7AD6-4D6E-4D9B-B6F0-8EED34D4D4E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A04F5BDF-2795-4BE4-BBB0-6B0E5E713A3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5DD1915-3208-49CF-A57C-617834DBA05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8D41681-BC56-4C47-A949-54A8D1758F7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FDC1DCE-E5EA-4A9A-8F50-EC7DAFC5AE9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F852CB37-6DDF-4673-A33B-2E369249AA2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9A17607-A65A-4208-8707-53EEE85FDE0F}"/>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455C70B-437C-4FBF-B458-66D7DE8C4F9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7446F45-3DBE-4B29-BA22-739A156894F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8DF585DF-CE5D-49AE-8D93-ECF920B1D41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7C168EF4-0B53-450F-B635-FC76670B26E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B40155C-3D10-45FA-935D-E41A01F427F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B6A8981-CDE5-411C-8EAB-6B9316EA38B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438754BC-3C8B-4DCC-87B7-71780625B0A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224C1352-BB03-4BB7-B16B-9EB88059DDA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9C8BECB-EE18-483A-87C3-455ABE375B0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7C80EE9-B37B-416E-A530-34C70E874C1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74920C6-5FE4-46FB-99B3-C0E33D5E719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00324FB-08CC-4160-980B-6425F7A8076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A3AACF4-8128-4071-889E-EF914E11643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EF4CA58B-9A41-46B6-8C19-79130B9BB959}"/>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B1AEDD85-3619-41B2-9A23-7EBB3F01402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5A953A6B-C477-4DAF-A8D0-836A283D316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60A1050-1288-486E-B302-963D01D5D0F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4D829FF-22A4-4CEB-BF16-8BC59D8C047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3DA3FD06-B2A1-4227-8252-4C79410AFEE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C033E95-C45D-48E9-B654-2AAB8A9F93A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DF85BB9D-43C0-4764-AB97-BF469460CDB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DA9F330-B8FC-4E8F-98C5-A61D5165BB55}"/>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411D327B-64FD-479D-81D2-AAB726A0027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82E94FF-675E-40DB-A215-ED8EC8E39A7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C7CD0A7-CCF6-48F8-ACE3-7B7BD7FAD31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EE2BD4C9-25AC-44F0-ACB2-EEFF6B184D9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B9A9A04B-8E6D-40C0-86C7-7324F2EF7E4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2FD6E57-CF96-41FE-A657-7F5D0DC538C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0B4ECD5-4C99-4CC9-8551-645A1680AC9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237433F-FE56-4297-B7A4-0660111C951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89F971C7-B893-49E3-8F43-ABB13C03D9C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4A393D3-8D6B-486E-BC6A-6729C12649C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C288736-042B-45C1-B02B-EA483AC2AE4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55A03368-C35D-4809-A9CC-B5D7A074999E}"/>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4567738-FF6B-4B32-B74A-11900E65E055}"/>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7F6B77F-6359-435E-A281-39B6131827F0}"/>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C2B2F6B-4C09-4F95-A778-9F130FE735B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28695F9-9BC2-4B7B-8D9C-A238E5D88F4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9E6A716-C3CE-4FA0-BC30-0369F98C356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0C06D14-C683-43BF-9C5C-A9A0AFA10C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143FE631-A80A-4DD3-9CD3-A39310CD3D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BFEE5E1-3F61-471B-8CD5-D46557BFD08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52178ED-6233-4169-B6DE-9F33B209244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D499948-4E64-4531-BE98-3327CF1EADCC}"/>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2D6DD52-CAD2-4A8C-A7C7-409D86AAEDA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EE085D1-5D79-4D0B-ACE3-BC5170E28A8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0D5C4B5-6437-4613-851A-2FABC376B45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D606EC5E-E622-44F4-9FE3-9BE7B6F16B5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9AD6E7B1-1C38-4A13-89E4-99F8EE23A32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F6D1E24-52E2-47D7-B008-F453D096B06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10539BD-6C72-4CA2-B1DF-3524A948568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6F83278E-68BA-4C4D-AC65-C2303F152DB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D459C26-C6D5-42F5-932B-5F880DDC489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7D0DC7A-655B-43F0-A484-39158B04552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FFA540E-0C51-4256-8422-FEC6D9511EF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3705FB03-D1DA-4C16-BB24-97074CFA8F0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349EA3A-82C8-401A-B813-748F7FDCB8F0}"/>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544D433-BCCA-4E83-9BB2-6C0A547CBFD1}"/>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9DDD564-8809-490C-8004-976FF5D4672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696A12E-CA1F-43E2-8B69-6C18E5133244}"/>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53156E7-21A0-41C6-A340-0A1D9BEA024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759689A0-2360-4B04-8765-3E05A120EF5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C6882009-63A7-46CA-9EFB-65C14CD8428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9D86FA3F-67CE-412C-ABA7-EC9D72DB06B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3EDEC9C-86BF-474B-9514-5CD878FD683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D904989-7E25-4C08-8DCF-03B4D95CA82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6B9723A-11DF-4FC9-9AC7-41A7B7B0CF7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95564E2-4F99-4769-A3D2-8F732E53DA4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804BE1F-E491-44FA-9AFE-F600FEDE18DA}"/>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F063BCA8-7C9E-4832-9B99-A21CF318B80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96FB330-3935-4E92-8C59-C38F2CCAEA3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A6589893-5698-48A2-89FB-1E88099DB72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A748130-F175-4834-B343-228C02FDE49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D90E1F8D-A569-4953-8915-18349A6635B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B5CE7F33-D40E-44F5-89F7-0B056CB0F9E4}"/>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27CE20D6-89DE-479A-87FD-9E65E6200F9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D2397A1-408B-4B51-BA0C-55B86995C96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C3476EB8-62CB-431E-A819-2517EB85505B}"/>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9EF7F4E8-EA2E-4467-A3AB-D473DB126C4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0DBF0F1C-E570-4E1A-BC05-C7CBB76A753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8D13F00-C3E6-4A53-849B-9A69B1168CD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AE3599E-19EA-4FEB-87E0-4B18CC4E868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D47CFB-04CA-454D-AC1A-3A4A1FD78FAE}"/>
              </a:ext>
            </a:extLst>
          </p:cNvPr>
          <p:cNvSpPr>
            <a:spLocks noGrp="1"/>
          </p:cNvSpPr>
          <p:nvPr>
            <p:ph type="title"/>
          </p:nvPr>
        </p:nvSpPr>
        <p:spPr>
          <a:xfrm>
            <a:off x="838200" y="2153443"/>
            <a:ext cx="10515600" cy="1325563"/>
          </a:xfrm>
        </p:spPr>
        <p:txBody>
          <a:bodyPr>
            <a:noAutofit/>
          </a:bodyPr>
          <a:lstStyle/>
          <a:p>
            <a:pPr algn="ctr"/>
            <a:r>
              <a:rPr lang="en-GB" sz="3800" b="1" dirty="0">
                <a:latin typeface="Verdana" panose="020B0604030504040204" pitchFamily="34" charset="0"/>
                <a:ea typeface="Verdana" panose="020B0604030504040204" pitchFamily="34" charset="0"/>
              </a:rPr>
              <a:t>This case is typical of a patient with a warm-reacting auto-antibody, with the next slide showing the kind of reactions seen with papain-treated panel cells (Pap), and the indirect antiglobulin technique (IAT).  Although not shown, the plasma gave strong reactions with autologous red cells, and the DAT was 5+ with    anti-IgG.</a:t>
            </a:r>
          </a:p>
        </p:txBody>
      </p:sp>
      <p:grpSp>
        <p:nvGrpSpPr>
          <p:cNvPr id="3" name="Group 2">
            <a:extLst>
              <a:ext uri="{FF2B5EF4-FFF2-40B4-BE49-F238E27FC236}">
                <a16:creationId xmlns:a16="http://schemas.microsoft.com/office/drawing/2014/main" id="{FF5089A9-6822-4BFC-87BA-6C4734595AA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977F880-2713-4E8F-B54F-C105AED48E4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449B846-4622-447C-9413-006E38C4E43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2592C2B-E32A-4D30-9BAC-C4101B8FFD2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5CB9E053-6390-47F8-AD88-F0FC518DD47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E7B5B77-ED55-4040-A6C4-A1A908471624}"/>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37C7F4A-822A-4908-BB4D-30751022A6A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FB1EACA-1A35-4745-B6EE-8D76277F71D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472F64D-B37A-4AD6-B060-2F95987FC0E3}"/>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1AF12E0D-009A-4FF4-B9EC-C6229742160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3294F08-0FB4-4C03-AB9B-2C3819E8D0F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5D5CFD2-C3A4-475B-84C2-27146C693A7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8C7F3958-48F7-42B0-BACB-2ACACF743D8E}"/>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8FBC0B5-2B07-47DF-8F73-AC8DE9D1431E}"/>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931739E4-E61B-43D9-B333-0305C2E8879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93DF330C-8A7C-4196-B9B4-0BA2539DFF0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632760D-EB0D-4170-AB68-E9F7CE4DCD3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5D7FB9B-4DCF-47EA-8F5F-CA99BEB789B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CB0798D-47CD-4763-A265-27759BD19C6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7CB0FF0-79EB-4BA0-8EFF-8626CAB06A8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58FC04E-81A3-4BC5-84B8-4BEA4351DA5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F1732EE-1628-4AC3-96C2-848F2FF0A8C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B8BAADF-CBD8-45B6-B5A1-150963C0A50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4AC56A79-6B1D-4BC6-A1FB-92DC9BC7CA5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DC2AD26-4E75-40B0-8576-FBFDC75C789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845DAE9-7D5F-47FB-A704-C58CDE6C08B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0EA2586-946C-4E45-927F-282FE24BFBB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5073DAE-2084-4684-84AA-659A3D7E620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FF88CDB-76D9-413D-B3E1-B1A58A41304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53D0FE3E-E83F-45F5-A3FB-42EAA2B6665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FFE72E1-4573-4150-A0E4-0E1EA7E3457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E14F160-47E2-46C4-A969-7BDFE26EF80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9DBE620-1832-4491-AB3E-42E7323C78E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1A6DE5F5-6C6B-4E24-BEDF-E2C5D461ED0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9C24C00-53C2-47CF-98EF-42509F401C9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6DDFDBA-0804-47CF-8B9D-7363AD1F4D75}"/>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5E492FD-A313-4F8F-9835-54D0F1FE108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A3013EE-711E-42D0-B65A-7F92B159E6D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DEBB6EE2-A96C-40DB-A442-8688FE722D0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6B14EA0-8491-419D-948F-00AC72A26BF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741AC713-4069-40B2-A88F-71C525ADECCA}"/>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ADEDDF1-80BA-4718-A98C-B506282CBD5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09939DF-DC0F-4F3E-B015-39A73BE1FF6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48B9D6C-59CF-44A8-8B92-864B3C7BB2C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E6547E0-EC01-469A-80F2-5523230E39EC}"/>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79756AD2-F4A3-46C4-918B-02DB6B54363F}"/>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41DA57A-3398-4F13-B27A-AB0C67E0C3F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B59C79F-BAD7-4102-A61D-B2888F0E1EF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D0CBEC5-2A4D-4081-B34D-ECF37001FE7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E563AC0C-2712-45C2-B2DB-DE572A14E5F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A43434B-0A35-486C-AB17-945E2C6F3E0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E15CF17C-4F64-4A3C-AFE4-5DF769A9CEC0}"/>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CA8D89A-4BA5-47E7-AD91-646395A03E72}"/>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9A6C2EB-56D9-49BA-B37F-1AB78189DDA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96504E7-A199-49EE-8BFE-11B6754E0E13}"/>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C40E64E-B5E9-4ADC-B28B-05EBF5FDF46A}"/>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2898606-81EB-48A7-8468-E9D8FBBB85B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C0DE877-88F9-457E-9FEE-AF24142BE03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B6DE603-CA13-45C8-9F75-FAEBDC5E083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D41AAA2-3694-46EB-B035-710BFF925FE7}"/>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01504BF-308F-4DB8-95E0-23C480A8D36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8CA20B9-487E-4F7D-8550-C27124D22D5A}"/>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D830CC69-E52C-4CD6-86F1-A9CCECECCAC4}"/>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967E921-9392-477E-A801-BE7F0E1329C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B45A142-7765-40D4-B388-8A0945AAEA6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3345EF6-C312-4930-BA70-71C1D373E57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A7EE7E9-17C9-4DF3-8A59-DC83FA30439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497AEC9-1A80-494A-8B0F-0162927E6E31}"/>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987FCB6-FB48-4401-8D8B-4908718BC60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4069447-868E-419C-9E42-4DA6D5DC9F3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A6D78AB-3BA4-403C-AD45-4938F8127E0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29364CD4-AB2B-403C-8982-055E4D6423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4310F814-2F32-440C-A9AD-F7D1F627DE4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45D84D2-B264-46E4-A375-BBFA8B6804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2EBB592-00C0-47B9-833B-C726AE35DFD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A8A5837-578B-498D-B4D1-5C2D7A867C6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9C6236D-86E7-4D95-9527-48CB148B732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B658AED-B192-4D87-B0F1-571238FA314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E3A3012F-4853-4EAA-AF0B-8F4D698AA4A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0F81FDE-8796-4AC0-87BB-2197381D33E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F422714E-BC96-49F5-BE78-858EB281E87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219CD435-0463-490C-8EAB-54773F3D5F5E}"/>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B26DD7F-1F46-457D-BD83-BB7E4BA73DC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4B28F4CA-BD4C-4556-A22A-7D2A5DA7A90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5DD44F7-EFF7-4EF3-8199-E14C53DA750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3F06541-E13D-4D93-B080-1D7054E7661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A777735-59AB-414F-9D3E-009B4B15C275}"/>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6F6D9A9-E478-4386-9D2E-830BF55B27D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3EC8F32C-B74F-456C-AC8E-A0517626EF4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4CCCE94F-C794-4AC9-976D-3FB2DDDBA9A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BC21989-CDBD-4C1D-A2E5-3433DB99FE58}"/>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DAF7E60-3C76-4378-BF00-CCD7744D8AF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3AF9DBC7-DA1C-4B29-AE8D-181BD60D949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2E4C2E1D-2ADA-4687-AFAA-F7EACADAF7A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D5B63FEC-D1D3-435E-A4F6-B36F172B49D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30AD10B-3951-48A7-9FF1-295EEA481794}"/>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D6C5F55-64A3-44FA-A304-EA0A4CF81BD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9D458FC-3CC1-4DB0-8E9E-7EA11B35D6B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242BBB0-F243-40B0-AAE3-4A03BE7C836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1C6221C-092E-4BB7-A252-156F5E61B19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1BA812CE-D5FF-4899-9BB0-D00283A3238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C7741D53-9DD3-46A3-A049-F9B2ACFF97A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7CFFCA0E-489B-4745-B3BB-7D84E066354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FE99056-5612-4115-9222-C5CD8120F28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E6ADDFD-6C4A-4293-A795-1EF3BC9626E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84BC7B9-3373-43A9-B0B3-84EAF0B75E6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E43FDE3-CFF4-4156-8964-4674D407679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4C1D2AA-E08F-493D-9F97-B1760385B572}"/>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6028996-E99B-4896-9516-5E2F4C96877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258A7BE-4A76-431F-8FF4-D82354BA6A7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1D6D7A1-D9EF-4E3C-A3B1-32924510F12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E17632E-9034-4F43-A9E0-F43C27A31BB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CAB26D74-934A-49D2-B84E-4838FAF884E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922E313-F2AB-45C5-98A6-BDB1ACCDCC6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572705E-0383-4762-A4FD-48403983444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BB9B57B1-E8E2-46D5-9988-41AED994F7B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9120061-FD94-41FB-B7E4-4DBC0CD9933C}"/>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B230D8A-A05F-4925-A773-297825F9AF2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4D3676C-A511-48BA-A779-35A090BA10D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4470459-3AFC-4629-A73E-AB3EA541D107}"/>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2BB1694B-5CE2-45FF-8982-5EBCA26C83E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6B46AFEC-24B7-4EEE-B062-C647A7F2235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4E55CAC-7606-4AE8-8C3C-9CC10B9A2A8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B66C4F12-4687-4AC5-8A1E-2D813DAC5E9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5265CC2-F5A6-450B-B925-BA1EA0335D80}"/>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B76FC2B-69DE-4FD1-A293-92ABC0FF89E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77A26AE-9709-4440-A210-74E12696D0C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C4136A8-D221-4155-B210-C502AEF2777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CDD08325-1A86-43CB-8B49-33F8A1B2BB9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8AB9260-1CCF-411A-8E9C-DD4AEC6035D4}"/>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2476ADA-B7E5-435E-8711-6F1E659AEFB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6C7E816-A378-4521-A2C1-DD0EA448040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FA2A469-697E-4571-B162-5E246C17CA0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5D8DC50-865E-4306-9A70-F43BA4DBEED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50102B06-B371-4AE8-8392-83E967F600A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E2782923-88A0-4FDE-A39A-F647DF0F943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2FF99EFE-2913-4B53-86B6-CFE7D155FAC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B7F18A91-449B-4A66-BECE-89D8B0014B25}"/>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41A93C4-6F31-4014-BDE2-F8821AFEBAF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9430619-05A9-4961-B81F-F1C74AF09D1C}"/>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A5F5BB2-AC84-40F1-A6F5-37C2AC2CE015}"/>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63A9459-D41A-49CE-B4B9-9C71AD91B921}"/>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C47D449-CE29-403B-8389-90333C9E3D2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CAFBF61-605D-476F-9675-A046E48ECE4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71855CE-A4DD-4F50-8AD9-93500705306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24A2185E-976E-4C30-933A-8AA60C350D5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E94C682-1685-420C-B206-0874C3473000}"/>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3C6D255-94BA-4824-A6E8-BB684B56FF5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B89355D5-3DCF-4D48-8136-E51CC5D1B5C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31069C3-3146-423A-BA30-851E2440726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FA7AA70C-BF5F-4A30-BCD5-2013D61D1208}"/>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38FD5BA-CF6D-45E0-BA1C-82E0B9CE9A1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26FEE55-26D4-46EA-B9EE-1750DDB5B78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1CFCC6CB-DE9A-4ECF-B169-6C3D37B7EDA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42063E7-CE3E-41CA-A29D-F86C3DEA28D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C6FE2E23-E5A1-451E-896C-51A63B9A97C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9A8E1786-58CA-434A-8934-45FF0F2890C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ABDE251-7DB4-4385-9598-8A2D272E1C5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944E150-4833-45C6-9464-83ECBA7A06E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78707EF-893C-401F-BA22-75AE2AB1C27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FC12554A-E6BF-4932-A0C8-CF8C287E584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1D606F6-194E-4A09-B6D2-48F887A6AEB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6B78A76-227F-4DED-B191-BC5DE845257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BDAE7179-A563-4A02-89C3-0EA6122537D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EFBE4F4-2B2F-46F8-8064-9DC2209EDFF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E443D2C-1CC4-4070-ABF1-DF8805644DF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9E56E3A-E9CC-4757-80ED-6C24EBD2FD29}"/>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573D5AC-8478-41F6-84E1-F611979B1BD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A4DD0B9-4AA5-431E-B0C4-42ABE601EE3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F5C0181C-D0A8-4888-9216-A43EDC1E885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3D092A3-D121-46BB-9C08-9F52F57EEF8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6735A70-A275-445F-9A07-B49E1FE1E93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1769397-954A-498F-85F8-4568D8E19E2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B2F6E2AC-5D16-4199-A8C6-E423354BA76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95821AE1-6B23-4505-9252-0EACE097503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046BE466-CE34-4038-B6A0-5E83514F9F0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683F325-F12B-46F1-BE2D-F4A33382775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70DE2A8-4A0C-4037-B6B4-3B34405E0EA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F038B03-6AA8-4455-B0E4-57F2EC13977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5051DA8-0CFA-479D-A9EF-C9B978E1D10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73901062-3C64-49C4-81CB-5E2EFF09E4B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5D574D6-F1CF-4670-9742-9E3C539C627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5476E2E-D0E0-46B5-BE5C-3D2E651258A1}"/>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BDA6CE3-7213-47B2-A79E-B3F5D912F36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3A43E3B-1BB9-4D33-9746-4967C0F166F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E961C936-BBE7-4AD2-A8CE-7DD32C477F1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16DB900-C7FC-4336-9960-07D25385F62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E3770ED-96C8-49DB-9E91-2F0F550A7EF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7EA41F3-E2D6-4FD0-BAEC-2C4349C8897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34E63B49-1359-4374-B5F8-C4A1E82F635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2CBA16C-4FAB-42EB-BB08-988DE80B2A2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463EBD77-37AA-4BD9-A091-F0B4CE3F50F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8F1AF08-6C8A-4FAC-8628-3AFE05C51A2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62B05160-A711-4F07-9505-91E24EC9CDE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4C6B87A-F7FE-4902-A113-308E3B5936C9}"/>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35EB5B6-CA2B-44CC-96A9-AD6147B219B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9B6528E-66D7-406F-A736-AA736BC76A9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0457367D-A9DA-492F-9DB9-8252106D4459}"/>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7575A77-324C-403A-8ED2-F572468E037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E4714E2-87C7-47E0-8EA6-8316822E38E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147D3FF-66C1-479B-B55A-F4F9F443F06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C97AABA8-A64D-46F1-AEE7-2731B54A2B2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CEC36B0-6577-467B-AC26-10B4823A461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CEE2BD5-A0CA-489F-A7E6-72B664E73D4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7CD39869-9F61-4EE6-93C4-08865B73819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CDE65A2-4525-4A8C-896C-6D66C876303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14BE730C-1657-4ABC-AC80-F1BA38130AF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53E98BC-3A26-4104-860D-D2E2EC5D274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B947018-6024-405A-8188-1570BD18C401}"/>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9D6ED7FC-6891-4B3B-AD80-557989EDB1ED}"/>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1F62047-5945-4B03-BBED-51937FC9772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D8B20608-D46E-41C0-8350-4DE5547A073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98C85EA-7C53-4F30-AD0B-E553A3C8E89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8657FAB-F248-4935-8E80-41B2C2A6D39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54B1425C-EEDD-44E5-A731-CE59AE9B66A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B7CC84E-CED7-4E22-89AC-0AA63EB3515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762A51F-E290-4A15-A429-128261805E4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D4A4D78-4B8E-40BF-AA40-0DF514AEA4F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46FA055-963A-49FE-83DB-405CBCDBF6F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DA7DD59-DB72-4C40-985A-A2F2D54FD04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430913A-B227-44B1-A13A-A95093999CB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5A880A1-D87F-43CC-9213-3AF1A580159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E3FF5CF9-8666-470C-B093-8A4F19E9E23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3667EB6-E821-46C2-843A-0B71853E2AE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A3D64D2-9561-48C8-8495-15A2A0931173}"/>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828C5ADF-21BC-48E5-BBA8-B8771EAF49B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38B51C27-00C7-4C6F-914A-13267820265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769B2EC7-0609-4BE9-B2D9-9A5E20537D6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BBC638A-2357-438B-A584-7C8B20C508E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C729AF9-3DD1-49FA-BB50-92D3D3AF9619}"/>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1CCC537-B28F-4E2C-8ADA-5FD13CCCAF39}"/>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F95A8371-8F2F-4A94-AEB1-CEA313023E3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08E0336-6FB5-4862-A73E-B8FA46C61AB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AB47DDC-6AED-454F-8512-8B01C927E63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5672856-B074-4FC8-9023-4BF8FD778B2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44E513A-D3AC-4FEF-8C0E-5747CB0338B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469385AB-C7B9-4CA4-9D67-732D75D36BD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4E0F706-A68E-46E6-9435-60D67B0BC4D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D7072DE-7EAD-4EA9-B5A6-BCE234B629C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0034566E-7AD5-4535-B7C9-FEBD5A72AEC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A0C5D90-0769-4842-ABE3-029BEA0B405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6EB13246-4B39-445A-AEE8-CB97F6FD5FD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A6D934A-8219-4222-AAB5-E4449DC02CF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DDBEF2D-19B7-4CEC-96B5-FE7BDC3C3C48}"/>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EEAC4C83-BF21-4C15-B012-48F7DB55EED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2E067BBD-B22F-4060-9A2D-65ED58AB6E8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5DDA432-1C89-4A3A-9536-6B7759CE8AA2}"/>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22836E4-C8AF-4454-B041-9E612EBA73B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C3632D9-C9FB-48F8-89D0-77E2AA29925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520E823-82F4-4F26-B681-BB6E2194C91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446D81F-537B-4175-9E5C-E2ED30092A47}"/>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2DC40D58-B015-44A3-8A9E-C5E9CBB6778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C9152633-C30A-4AC7-AC68-FA3792B8FF2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FE200435-491A-4A2F-A8CD-276B5A9647F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01A29975-091A-4B56-B6CD-4DD99C4073F0}"/>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7CE7A244-246E-48A3-B71C-EF6D940D548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4512FFC7-C51E-4C96-8730-175DF1D2A7D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CE14C0A-081A-4776-8D45-C2A82B88B892}"/>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9D09AEFB-BDFB-4265-960E-4B784FD07EC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83ABCAC-CA90-4C2A-B8C5-AA7C6F25780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3A2FCF1-BABA-4F2E-AF3D-5099D088E17F}"/>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D42A0B9-D0E9-45CF-8429-F52E36C49B8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44442BE-2951-44ED-AFE7-906703E42BE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E1170B9-8ECD-4629-8B7B-EAF6BDC5409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20F0B04F-D12E-4444-BE8F-B5525566EA3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8C209957-A590-4027-83C3-4B0C32F0310C}"/>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C0A03D8-A60C-49CA-AD64-55104C6301D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CA05275A-F9E3-49DE-8EB2-479B1FFF318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9A31BDE-954D-4E23-AB03-13EEEDB4110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2ABD0D5-1088-4434-8DB7-16AA9DD2CF3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FA44FFF-2DBA-4B4D-9979-366B99B80B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7B4F2B4-D512-485A-977C-6A50CB0DA6E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8EF4284F-BDE0-4238-B833-595C0A48DB0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DBBB692-849C-4D22-876B-483ED6540DB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60851AF9-B584-4E6F-9588-6ED35BBC4EB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B897864-A875-4BAD-BFC2-4BB52578D88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1A0F21F-13F6-4C48-B8B9-F573F403EA0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6611A52-166A-44CD-B842-53CA4F9ABF3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37FBFC86-4D40-4549-B70A-07B9CDE6469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6AF00F6-BDE7-44A6-8F47-0FBBC255493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98A6254-BE46-4BE1-AD7E-9E86F5234559}"/>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BB4480D6-E932-454F-A7B2-8E4D8CD027F7}"/>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C9603B0-C415-49A3-A6D7-99C069ED58E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9A19018-47B2-4D34-A8DD-4E1B8371F82F}"/>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419CD82-0CE8-4C5C-8B03-A2C057CA6124}"/>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EC84408-CF3F-4FD1-BBA2-38E8DA0E6C2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58DEFD17-BBC2-455D-B1AA-77C6D497644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4241629-0669-4320-8344-D7D1FFAB7EA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2AA05EB-E37E-4686-B2DE-4ABCF746DB0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2EA13D8D-D7E5-477E-8777-FC55B0CA0A6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DF2231F2-DDE0-4C95-8BFD-0582555232B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A229D746-E0EF-4A24-B5F1-703D40B91318}"/>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79045DE-F915-4076-A76A-DEF246A0D557}"/>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DCC8B57-8111-4F0E-8142-6BB8A1A2B5B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44A69A32-8BAF-4F39-B8BA-C6F8A0EE1A4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08EC7D6B-EB22-45A7-AAAD-11C521AC4C9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F696C8B-3DA9-4C24-AAA4-C8755ACB05D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E80C577F-74DA-4271-9C51-FAA384D7EDA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2B0BE292-9C47-4379-857D-53B2B3D237A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3DC5B586-A004-4467-B99C-9A70C380020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DCF8766-D86F-4691-8228-FA3662913D0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608465E-22A4-4195-AD8C-573C04E501B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268C819-A118-46A8-A032-44C5830F3A6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2A11332-BBD4-48E1-B9A5-BB885035640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7BC0ED32-E787-4996-AB71-581D857E127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4DA6928-38A4-4667-BDD8-665794BF8D8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2EC66C13-29F3-4B48-9C78-0E0746616DF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171B015-6368-4FE6-BA6A-A5CBA0D8A0B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86A3EB4-B696-4408-83B8-B52AB342C5B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CDC884D-EAE1-4651-AD76-11493ACDA48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7F1FA20-9B4D-4A20-ABE7-A4D47201B6F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F5F9C29-CF6D-4860-8885-FF01FE29705B}"/>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5EC9B9D2-888F-45A0-BF6D-53DAB7782B1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5802093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4" name="Group 338">
            <a:extLst>
              <a:ext uri="{FF2B5EF4-FFF2-40B4-BE49-F238E27FC236}">
                <a16:creationId xmlns:a16="http://schemas.microsoft.com/office/drawing/2014/main" id="{8CC8197D-BCDD-4997-A7EF-F1E5EA05C9AE}"/>
              </a:ext>
            </a:extLst>
          </p:cNvPr>
          <p:cNvGrpSpPr>
            <a:grpSpLocks/>
          </p:cNvGrpSpPr>
          <p:nvPr/>
        </p:nvGrpSpPr>
        <p:grpSpPr bwMode="auto">
          <a:xfrm>
            <a:off x="1631950" y="339725"/>
            <a:ext cx="8928100" cy="4953000"/>
            <a:chOff x="320" y="600"/>
            <a:chExt cx="5624" cy="3120"/>
          </a:xfrm>
        </p:grpSpPr>
        <p:sp>
          <p:nvSpPr>
            <p:cNvPr id="28675" name="Rectangle 12">
              <a:extLst>
                <a:ext uri="{FF2B5EF4-FFF2-40B4-BE49-F238E27FC236}">
                  <a16:creationId xmlns:a16="http://schemas.microsoft.com/office/drawing/2014/main" id="{C397377C-A863-400D-B344-9D847FF5D39A}"/>
                </a:ext>
              </a:extLst>
            </p:cNvPr>
            <p:cNvSpPr>
              <a:spLocks noChangeArrowheads="1"/>
            </p:cNvSpPr>
            <p:nvPr/>
          </p:nvSpPr>
          <p:spPr bwMode="auto">
            <a:xfrm>
              <a:off x="320" y="600"/>
              <a:ext cx="5568" cy="3120"/>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28676" name="Line 13">
              <a:extLst>
                <a:ext uri="{FF2B5EF4-FFF2-40B4-BE49-F238E27FC236}">
                  <a16:creationId xmlns:a16="http://schemas.microsoft.com/office/drawing/2014/main" id="{A47B7763-F3E8-4617-B169-D56B7629A353}"/>
                </a:ext>
              </a:extLst>
            </p:cNvPr>
            <p:cNvSpPr>
              <a:spLocks noChangeShapeType="1"/>
            </p:cNvSpPr>
            <p:nvPr/>
          </p:nvSpPr>
          <p:spPr bwMode="auto">
            <a:xfrm>
              <a:off x="560"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77" name="Line 14">
              <a:extLst>
                <a:ext uri="{FF2B5EF4-FFF2-40B4-BE49-F238E27FC236}">
                  <a16:creationId xmlns:a16="http://schemas.microsoft.com/office/drawing/2014/main" id="{B04B6882-F1EA-419C-84D4-3A0E39E1E386}"/>
                </a:ext>
              </a:extLst>
            </p:cNvPr>
            <p:cNvSpPr>
              <a:spLocks noChangeShapeType="1"/>
            </p:cNvSpPr>
            <p:nvPr/>
          </p:nvSpPr>
          <p:spPr bwMode="auto">
            <a:xfrm>
              <a:off x="800"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78" name="Line 15">
              <a:extLst>
                <a:ext uri="{FF2B5EF4-FFF2-40B4-BE49-F238E27FC236}">
                  <a16:creationId xmlns:a16="http://schemas.microsoft.com/office/drawing/2014/main" id="{F14ECAAF-41DB-48C8-8420-BDE43B1C18E4}"/>
                </a:ext>
              </a:extLst>
            </p:cNvPr>
            <p:cNvSpPr>
              <a:spLocks noChangeShapeType="1"/>
            </p:cNvSpPr>
            <p:nvPr/>
          </p:nvSpPr>
          <p:spPr bwMode="auto">
            <a:xfrm>
              <a:off x="56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79" name="Line 16">
              <a:extLst>
                <a:ext uri="{FF2B5EF4-FFF2-40B4-BE49-F238E27FC236}">
                  <a16:creationId xmlns:a16="http://schemas.microsoft.com/office/drawing/2014/main" id="{73EA9DEE-E6AD-428D-B302-D7ACB7BB2CB2}"/>
                </a:ext>
              </a:extLst>
            </p:cNvPr>
            <p:cNvSpPr>
              <a:spLocks noChangeShapeType="1"/>
            </p:cNvSpPr>
            <p:nvPr/>
          </p:nvSpPr>
          <p:spPr bwMode="auto">
            <a:xfrm>
              <a:off x="54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0" name="Line 17">
              <a:extLst>
                <a:ext uri="{FF2B5EF4-FFF2-40B4-BE49-F238E27FC236}">
                  <a16:creationId xmlns:a16="http://schemas.microsoft.com/office/drawing/2014/main" id="{26477F33-E0DD-41C3-AC43-D9032A557692}"/>
                </a:ext>
              </a:extLst>
            </p:cNvPr>
            <p:cNvSpPr>
              <a:spLocks noChangeShapeType="1"/>
            </p:cNvSpPr>
            <p:nvPr/>
          </p:nvSpPr>
          <p:spPr bwMode="auto">
            <a:xfrm>
              <a:off x="51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1" name="Line 18">
              <a:extLst>
                <a:ext uri="{FF2B5EF4-FFF2-40B4-BE49-F238E27FC236}">
                  <a16:creationId xmlns:a16="http://schemas.microsoft.com/office/drawing/2014/main" id="{E7DFCE9C-EFA7-4CA7-B88D-F6D3FC1132BD}"/>
                </a:ext>
              </a:extLst>
            </p:cNvPr>
            <p:cNvSpPr>
              <a:spLocks noChangeShapeType="1"/>
            </p:cNvSpPr>
            <p:nvPr/>
          </p:nvSpPr>
          <p:spPr bwMode="auto">
            <a:xfrm>
              <a:off x="49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2" name="Line 19">
              <a:extLst>
                <a:ext uri="{FF2B5EF4-FFF2-40B4-BE49-F238E27FC236}">
                  <a16:creationId xmlns:a16="http://schemas.microsoft.com/office/drawing/2014/main" id="{CB88A702-8EF0-4E61-B6B3-89DFD1E1D885}"/>
                </a:ext>
              </a:extLst>
            </p:cNvPr>
            <p:cNvSpPr>
              <a:spLocks noChangeShapeType="1"/>
            </p:cNvSpPr>
            <p:nvPr/>
          </p:nvSpPr>
          <p:spPr bwMode="auto">
            <a:xfrm>
              <a:off x="46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3" name="Line 20">
              <a:extLst>
                <a:ext uri="{FF2B5EF4-FFF2-40B4-BE49-F238E27FC236}">
                  <a16:creationId xmlns:a16="http://schemas.microsoft.com/office/drawing/2014/main" id="{FED6588F-ED1F-459D-8809-FC2CDD490B65}"/>
                </a:ext>
              </a:extLst>
            </p:cNvPr>
            <p:cNvSpPr>
              <a:spLocks noChangeShapeType="1"/>
            </p:cNvSpPr>
            <p:nvPr/>
          </p:nvSpPr>
          <p:spPr bwMode="auto">
            <a:xfrm>
              <a:off x="44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4" name="Line 21">
              <a:extLst>
                <a:ext uri="{FF2B5EF4-FFF2-40B4-BE49-F238E27FC236}">
                  <a16:creationId xmlns:a16="http://schemas.microsoft.com/office/drawing/2014/main" id="{CDD8DE2D-C7D1-4AA1-A2B9-050E6A9AAFD9}"/>
                </a:ext>
              </a:extLst>
            </p:cNvPr>
            <p:cNvSpPr>
              <a:spLocks noChangeShapeType="1"/>
            </p:cNvSpPr>
            <p:nvPr/>
          </p:nvSpPr>
          <p:spPr bwMode="auto">
            <a:xfrm>
              <a:off x="42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5" name="Line 22">
              <a:extLst>
                <a:ext uri="{FF2B5EF4-FFF2-40B4-BE49-F238E27FC236}">
                  <a16:creationId xmlns:a16="http://schemas.microsoft.com/office/drawing/2014/main" id="{7038BC4A-B1AF-4EE1-A4B7-44D6D22EC10E}"/>
                </a:ext>
              </a:extLst>
            </p:cNvPr>
            <p:cNvSpPr>
              <a:spLocks noChangeShapeType="1"/>
            </p:cNvSpPr>
            <p:nvPr/>
          </p:nvSpPr>
          <p:spPr bwMode="auto">
            <a:xfrm>
              <a:off x="39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6" name="Line 23">
              <a:extLst>
                <a:ext uri="{FF2B5EF4-FFF2-40B4-BE49-F238E27FC236}">
                  <a16:creationId xmlns:a16="http://schemas.microsoft.com/office/drawing/2014/main" id="{BFFE67CC-0768-4F6A-A951-FF30CFBDAB84}"/>
                </a:ext>
              </a:extLst>
            </p:cNvPr>
            <p:cNvSpPr>
              <a:spLocks noChangeShapeType="1"/>
            </p:cNvSpPr>
            <p:nvPr/>
          </p:nvSpPr>
          <p:spPr bwMode="auto">
            <a:xfrm>
              <a:off x="37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7" name="Line 24">
              <a:extLst>
                <a:ext uri="{FF2B5EF4-FFF2-40B4-BE49-F238E27FC236}">
                  <a16:creationId xmlns:a16="http://schemas.microsoft.com/office/drawing/2014/main" id="{15708285-AF38-45A3-B07C-BF661036998F}"/>
                </a:ext>
              </a:extLst>
            </p:cNvPr>
            <p:cNvSpPr>
              <a:spLocks noChangeShapeType="1"/>
            </p:cNvSpPr>
            <p:nvPr/>
          </p:nvSpPr>
          <p:spPr bwMode="auto">
            <a:xfrm>
              <a:off x="34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8" name="Line 25">
              <a:extLst>
                <a:ext uri="{FF2B5EF4-FFF2-40B4-BE49-F238E27FC236}">
                  <a16:creationId xmlns:a16="http://schemas.microsoft.com/office/drawing/2014/main" id="{981C7737-F6EA-4307-8DAF-F589097AADAF}"/>
                </a:ext>
              </a:extLst>
            </p:cNvPr>
            <p:cNvSpPr>
              <a:spLocks noChangeShapeType="1"/>
            </p:cNvSpPr>
            <p:nvPr/>
          </p:nvSpPr>
          <p:spPr bwMode="auto">
            <a:xfrm>
              <a:off x="32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89" name="Line 26">
              <a:extLst>
                <a:ext uri="{FF2B5EF4-FFF2-40B4-BE49-F238E27FC236}">
                  <a16:creationId xmlns:a16="http://schemas.microsoft.com/office/drawing/2014/main" id="{CBE72D89-9AE1-4EBF-BF68-BE5C63ABC8C0}"/>
                </a:ext>
              </a:extLst>
            </p:cNvPr>
            <p:cNvSpPr>
              <a:spLocks noChangeShapeType="1"/>
            </p:cNvSpPr>
            <p:nvPr/>
          </p:nvSpPr>
          <p:spPr bwMode="auto">
            <a:xfrm>
              <a:off x="30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0" name="Line 27">
              <a:extLst>
                <a:ext uri="{FF2B5EF4-FFF2-40B4-BE49-F238E27FC236}">
                  <a16:creationId xmlns:a16="http://schemas.microsoft.com/office/drawing/2014/main" id="{CB004AFC-C6D3-41AC-B930-B239F7D39E6C}"/>
                </a:ext>
              </a:extLst>
            </p:cNvPr>
            <p:cNvSpPr>
              <a:spLocks noChangeShapeType="1"/>
            </p:cNvSpPr>
            <p:nvPr/>
          </p:nvSpPr>
          <p:spPr bwMode="auto">
            <a:xfrm>
              <a:off x="27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1" name="Line 28">
              <a:extLst>
                <a:ext uri="{FF2B5EF4-FFF2-40B4-BE49-F238E27FC236}">
                  <a16:creationId xmlns:a16="http://schemas.microsoft.com/office/drawing/2014/main" id="{B0F02665-28DF-400C-BCA2-8C35DC26431E}"/>
                </a:ext>
              </a:extLst>
            </p:cNvPr>
            <p:cNvSpPr>
              <a:spLocks noChangeShapeType="1"/>
            </p:cNvSpPr>
            <p:nvPr/>
          </p:nvSpPr>
          <p:spPr bwMode="auto">
            <a:xfrm>
              <a:off x="25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2" name="Line 29">
              <a:extLst>
                <a:ext uri="{FF2B5EF4-FFF2-40B4-BE49-F238E27FC236}">
                  <a16:creationId xmlns:a16="http://schemas.microsoft.com/office/drawing/2014/main" id="{E1725863-DE81-4AC9-A852-54A14FCB3FA8}"/>
                </a:ext>
              </a:extLst>
            </p:cNvPr>
            <p:cNvSpPr>
              <a:spLocks noChangeShapeType="1"/>
            </p:cNvSpPr>
            <p:nvPr/>
          </p:nvSpPr>
          <p:spPr bwMode="auto">
            <a:xfrm>
              <a:off x="228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3" name="Line 30">
              <a:extLst>
                <a:ext uri="{FF2B5EF4-FFF2-40B4-BE49-F238E27FC236}">
                  <a16:creationId xmlns:a16="http://schemas.microsoft.com/office/drawing/2014/main" id="{7A039F1E-5D92-4E3E-B3B0-53851C7563B7}"/>
                </a:ext>
              </a:extLst>
            </p:cNvPr>
            <p:cNvSpPr>
              <a:spLocks noChangeShapeType="1"/>
            </p:cNvSpPr>
            <p:nvPr/>
          </p:nvSpPr>
          <p:spPr bwMode="auto">
            <a:xfrm>
              <a:off x="204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4" name="Line 31">
              <a:extLst>
                <a:ext uri="{FF2B5EF4-FFF2-40B4-BE49-F238E27FC236}">
                  <a16:creationId xmlns:a16="http://schemas.microsoft.com/office/drawing/2014/main" id="{2C47F83A-77D8-4D96-9858-60A618297DE7}"/>
                </a:ext>
              </a:extLst>
            </p:cNvPr>
            <p:cNvSpPr>
              <a:spLocks noChangeShapeType="1"/>
            </p:cNvSpPr>
            <p:nvPr/>
          </p:nvSpPr>
          <p:spPr bwMode="auto">
            <a:xfrm>
              <a:off x="180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5" name="Line 32">
              <a:extLst>
                <a:ext uri="{FF2B5EF4-FFF2-40B4-BE49-F238E27FC236}">
                  <a16:creationId xmlns:a16="http://schemas.microsoft.com/office/drawing/2014/main" id="{6AA9FECE-7CCF-49F6-929F-89E0D16124AB}"/>
                </a:ext>
              </a:extLst>
            </p:cNvPr>
            <p:cNvSpPr>
              <a:spLocks noChangeShapeType="1"/>
            </p:cNvSpPr>
            <p:nvPr/>
          </p:nvSpPr>
          <p:spPr bwMode="auto">
            <a:xfrm flipH="1">
              <a:off x="156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6" name="Line 33">
              <a:extLst>
                <a:ext uri="{FF2B5EF4-FFF2-40B4-BE49-F238E27FC236}">
                  <a16:creationId xmlns:a16="http://schemas.microsoft.com/office/drawing/2014/main" id="{03F0EA09-A9D9-4FFE-9757-C1495F4640D9}"/>
                </a:ext>
              </a:extLst>
            </p:cNvPr>
            <p:cNvSpPr>
              <a:spLocks noChangeShapeType="1"/>
            </p:cNvSpPr>
            <p:nvPr/>
          </p:nvSpPr>
          <p:spPr bwMode="auto">
            <a:xfrm>
              <a:off x="1328" y="600"/>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697" name="Text Box 34">
              <a:extLst>
                <a:ext uri="{FF2B5EF4-FFF2-40B4-BE49-F238E27FC236}">
                  <a16:creationId xmlns:a16="http://schemas.microsoft.com/office/drawing/2014/main" id="{1C299D53-5080-41E3-95EC-D3D672C12B8E}"/>
                </a:ext>
              </a:extLst>
            </p:cNvPr>
            <p:cNvSpPr txBox="1">
              <a:spLocks noChangeArrowheads="1"/>
            </p:cNvSpPr>
            <p:nvPr/>
          </p:nvSpPr>
          <p:spPr bwMode="auto">
            <a:xfrm>
              <a:off x="355" y="8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1</a:t>
              </a:r>
              <a:endParaRPr lang="en-GB" altLang="en-US" b="1">
                <a:latin typeface="Verdana" panose="020B0604030504040204" pitchFamily="34" charset="0"/>
                <a:ea typeface="Verdana" panose="020B0604030504040204" pitchFamily="34" charset="0"/>
              </a:endParaRPr>
            </a:p>
          </p:txBody>
        </p:sp>
        <p:sp>
          <p:nvSpPr>
            <p:cNvPr id="28698" name="Text Box 35">
              <a:extLst>
                <a:ext uri="{FF2B5EF4-FFF2-40B4-BE49-F238E27FC236}">
                  <a16:creationId xmlns:a16="http://schemas.microsoft.com/office/drawing/2014/main" id="{C9364065-B275-4CBB-B278-8B4695134769}"/>
                </a:ext>
              </a:extLst>
            </p:cNvPr>
            <p:cNvSpPr txBox="1">
              <a:spLocks noChangeArrowheads="1"/>
            </p:cNvSpPr>
            <p:nvPr/>
          </p:nvSpPr>
          <p:spPr bwMode="auto">
            <a:xfrm>
              <a:off x="355" y="111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endParaRPr lang="en-GB" altLang="en-US" b="1">
                <a:latin typeface="Verdana" panose="020B0604030504040204" pitchFamily="34" charset="0"/>
                <a:ea typeface="Verdana" panose="020B0604030504040204" pitchFamily="34" charset="0"/>
              </a:endParaRPr>
            </a:p>
          </p:txBody>
        </p:sp>
        <p:sp>
          <p:nvSpPr>
            <p:cNvPr id="28699" name="Text Box 36">
              <a:extLst>
                <a:ext uri="{FF2B5EF4-FFF2-40B4-BE49-F238E27FC236}">
                  <a16:creationId xmlns:a16="http://schemas.microsoft.com/office/drawing/2014/main" id="{A470EF48-4C2A-49FB-B5D3-DACE3147E43C}"/>
                </a:ext>
              </a:extLst>
            </p:cNvPr>
            <p:cNvSpPr txBox="1">
              <a:spLocks noChangeArrowheads="1"/>
            </p:cNvSpPr>
            <p:nvPr/>
          </p:nvSpPr>
          <p:spPr bwMode="auto">
            <a:xfrm>
              <a:off x="355" y="134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28700" name="Text Box 37">
              <a:extLst>
                <a:ext uri="{FF2B5EF4-FFF2-40B4-BE49-F238E27FC236}">
                  <a16:creationId xmlns:a16="http://schemas.microsoft.com/office/drawing/2014/main" id="{457E8650-102B-425E-814B-97CCEC860926}"/>
                </a:ext>
              </a:extLst>
            </p:cNvPr>
            <p:cNvSpPr txBox="1">
              <a:spLocks noChangeArrowheads="1"/>
            </p:cNvSpPr>
            <p:nvPr/>
          </p:nvSpPr>
          <p:spPr bwMode="auto">
            <a:xfrm>
              <a:off x="355" y="15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4</a:t>
              </a:r>
            </a:p>
          </p:txBody>
        </p:sp>
        <p:sp>
          <p:nvSpPr>
            <p:cNvPr id="28701" name="Text Box 38">
              <a:extLst>
                <a:ext uri="{FF2B5EF4-FFF2-40B4-BE49-F238E27FC236}">
                  <a16:creationId xmlns:a16="http://schemas.microsoft.com/office/drawing/2014/main" id="{96B15D0F-B50B-41E2-AB0C-30948431273A}"/>
                </a:ext>
              </a:extLst>
            </p:cNvPr>
            <p:cNvSpPr txBox="1">
              <a:spLocks noChangeArrowheads="1"/>
            </p:cNvSpPr>
            <p:nvPr/>
          </p:nvSpPr>
          <p:spPr bwMode="auto">
            <a:xfrm>
              <a:off x="355"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28702" name="Text Box 39">
              <a:extLst>
                <a:ext uri="{FF2B5EF4-FFF2-40B4-BE49-F238E27FC236}">
                  <a16:creationId xmlns:a16="http://schemas.microsoft.com/office/drawing/2014/main" id="{72F7E28C-835E-49F5-A792-AE68ADFACCD1}"/>
                </a:ext>
              </a:extLst>
            </p:cNvPr>
            <p:cNvSpPr txBox="1">
              <a:spLocks noChangeArrowheads="1"/>
            </p:cNvSpPr>
            <p:nvPr/>
          </p:nvSpPr>
          <p:spPr bwMode="auto">
            <a:xfrm>
              <a:off x="355" y="20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6</a:t>
              </a:r>
            </a:p>
          </p:txBody>
        </p:sp>
        <p:sp>
          <p:nvSpPr>
            <p:cNvPr id="28703" name="Text Box 40">
              <a:extLst>
                <a:ext uri="{FF2B5EF4-FFF2-40B4-BE49-F238E27FC236}">
                  <a16:creationId xmlns:a16="http://schemas.microsoft.com/office/drawing/2014/main" id="{949D0E5E-DB4B-4A05-9A60-CB8D56E05D2E}"/>
                </a:ext>
              </a:extLst>
            </p:cNvPr>
            <p:cNvSpPr txBox="1">
              <a:spLocks noChangeArrowheads="1"/>
            </p:cNvSpPr>
            <p:nvPr/>
          </p:nvSpPr>
          <p:spPr bwMode="auto">
            <a:xfrm>
              <a:off x="353" y="231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7</a:t>
              </a:r>
            </a:p>
          </p:txBody>
        </p:sp>
        <p:sp>
          <p:nvSpPr>
            <p:cNvPr id="28704" name="Text Box 41">
              <a:extLst>
                <a:ext uri="{FF2B5EF4-FFF2-40B4-BE49-F238E27FC236}">
                  <a16:creationId xmlns:a16="http://schemas.microsoft.com/office/drawing/2014/main" id="{DF8002E3-9BB2-423E-B5A2-E209EF7C59BB}"/>
                </a:ext>
              </a:extLst>
            </p:cNvPr>
            <p:cNvSpPr txBox="1">
              <a:spLocks noChangeArrowheads="1"/>
            </p:cNvSpPr>
            <p:nvPr/>
          </p:nvSpPr>
          <p:spPr bwMode="auto">
            <a:xfrm>
              <a:off x="353" y="255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8</a:t>
              </a:r>
            </a:p>
          </p:txBody>
        </p:sp>
        <p:sp>
          <p:nvSpPr>
            <p:cNvPr id="28705" name="Text Box 42">
              <a:extLst>
                <a:ext uri="{FF2B5EF4-FFF2-40B4-BE49-F238E27FC236}">
                  <a16:creationId xmlns:a16="http://schemas.microsoft.com/office/drawing/2014/main" id="{BF220F3F-7095-4A93-BE10-FF62CFBE7173}"/>
                </a:ext>
              </a:extLst>
            </p:cNvPr>
            <p:cNvSpPr txBox="1">
              <a:spLocks noChangeArrowheads="1"/>
            </p:cNvSpPr>
            <p:nvPr/>
          </p:nvSpPr>
          <p:spPr bwMode="auto">
            <a:xfrm>
              <a:off x="355" y="28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9</a:t>
              </a:r>
            </a:p>
          </p:txBody>
        </p:sp>
        <p:sp>
          <p:nvSpPr>
            <p:cNvPr id="28706" name="Text Box 43">
              <a:extLst>
                <a:ext uri="{FF2B5EF4-FFF2-40B4-BE49-F238E27FC236}">
                  <a16:creationId xmlns:a16="http://schemas.microsoft.com/office/drawing/2014/main" id="{3457B313-5692-4266-B540-4962238AD184}"/>
                </a:ext>
              </a:extLst>
            </p:cNvPr>
            <p:cNvSpPr txBox="1">
              <a:spLocks noChangeArrowheads="1"/>
            </p:cNvSpPr>
            <p:nvPr/>
          </p:nvSpPr>
          <p:spPr bwMode="auto">
            <a:xfrm>
              <a:off x="328" y="3033"/>
              <a:ext cx="25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10</a:t>
              </a:r>
            </a:p>
          </p:txBody>
        </p:sp>
        <p:sp>
          <p:nvSpPr>
            <p:cNvPr id="28707" name="Text Box 44">
              <a:extLst>
                <a:ext uri="{FF2B5EF4-FFF2-40B4-BE49-F238E27FC236}">
                  <a16:creationId xmlns:a16="http://schemas.microsoft.com/office/drawing/2014/main" id="{B7977446-7F52-43C7-BE2A-BC590169737E}"/>
                </a:ext>
              </a:extLst>
            </p:cNvPr>
            <p:cNvSpPr txBox="1">
              <a:spLocks noChangeArrowheads="1"/>
            </p:cNvSpPr>
            <p:nvPr/>
          </p:nvSpPr>
          <p:spPr bwMode="auto">
            <a:xfrm>
              <a:off x="366" y="3277"/>
              <a:ext cx="1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a:t>
              </a:r>
            </a:p>
          </p:txBody>
        </p:sp>
        <p:sp>
          <p:nvSpPr>
            <p:cNvPr id="28708" name="Text Box 45">
              <a:extLst>
                <a:ext uri="{FF2B5EF4-FFF2-40B4-BE49-F238E27FC236}">
                  <a16:creationId xmlns:a16="http://schemas.microsoft.com/office/drawing/2014/main" id="{B1245AF9-CA45-49E3-8009-6D0777CE9937}"/>
                </a:ext>
              </a:extLst>
            </p:cNvPr>
            <p:cNvSpPr txBox="1">
              <a:spLocks noChangeArrowheads="1"/>
            </p:cNvSpPr>
            <p:nvPr/>
          </p:nvSpPr>
          <p:spPr bwMode="auto">
            <a:xfrm>
              <a:off x="351" y="3521"/>
              <a:ext cx="22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II</a:t>
              </a:r>
            </a:p>
          </p:txBody>
        </p:sp>
        <p:sp>
          <p:nvSpPr>
            <p:cNvPr id="28709" name="Text Box 46">
              <a:extLst>
                <a:ext uri="{FF2B5EF4-FFF2-40B4-BE49-F238E27FC236}">
                  <a16:creationId xmlns:a16="http://schemas.microsoft.com/office/drawing/2014/main" id="{76974E0F-673F-4685-BAC2-E87FB2A287A7}"/>
                </a:ext>
              </a:extLst>
            </p:cNvPr>
            <p:cNvSpPr txBox="1">
              <a:spLocks noChangeArrowheads="1"/>
            </p:cNvSpPr>
            <p:nvPr/>
          </p:nvSpPr>
          <p:spPr bwMode="auto">
            <a:xfrm>
              <a:off x="560" y="648"/>
              <a:ext cx="26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Gp</a:t>
              </a:r>
            </a:p>
          </p:txBody>
        </p:sp>
        <p:sp>
          <p:nvSpPr>
            <p:cNvPr id="28710" name="Text Box 47">
              <a:extLst>
                <a:ext uri="{FF2B5EF4-FFF2-40B4-BE49-F238E27FC236}">
                  <a16:creationId xmlns:a16="http://schemas.microsoft.com/office/drawing/2014/main" id="{A0BFD874-7334-4E5A-82CB-5D162428BDBA}"/>
                </a:ext>
              </a:extLst>
            </p:cNvPr>
            <p:cNvSpPr txBox="1">
              <a:spLocks noChangeArrowheads="1"/>
            </p:cNvSpPr>
            <p:nvPr/>
          </p:nvSpPr>
          <p:spPr bwMode="auto">
            <a:xfrm>
              <a:off x="590" y="87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1" name="Text Box 48">
              <a:extLst>
                <a:ext uri="{FF2B5EF4-FFF2-40B4-BE49-F238E27FC236}">
                  <a16:creationId xmlns:a16="http://schemas.microsoft.com/office/drawing/2014/main" id="{ADE8A80C-4264-4A4B-8FD7-081C28006FAB}"/>
                </a:ext>
              </a:extLst>
            </p:cNvPr>
            <p:cNvSpPr txBox="1">
              <a:spLocks noChangeArrowheads="1"/>
            </p:cNvSpPr>
            <p:nvPr/>
          </p:nvSpPr>
          <p:spPr bwMode="auto">
            <a:xfrm>
              <a:off x="590" y="1110"/>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2" name="Text Box 49">
              <a:extLst>
                <a:ext uri="{FF2B5EF4-FFF2-40B4-BE49-F238E27FC236}">
                  <a16:creationId xmlns:a16="http://schemas.microsoft.com/office/drawing/2014/main" id="{A5718AED-7998-4887-A485-360BA2B33F54}"/>
                </a:ext>
              </a:extLst>
            </p:cNvPr>
            <p:cNvSpPr txBox="1">
              <a:spLocks noChangeArrowheads="1"/>
            </p:cNvSpPr>
            <p:nvPr/>
          </p:nvSpPr>
          <p:spPr bwMode="auto">
            <a:xfrm>
              <a:off x="590" y="135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3" name="Text Box 50">
              <a:extLst>
                <a:ext uri="{FF2B5EF4-FFF2-40B4-BE49-F238E27FC236}">
                  <a16:creationId xmlns:a16="http://schemas.microsoft.com/office/drawing/2014/main" id="{B6D4E3E7-8E9F-466A-B3F0-3D90294BB556}"/>
                </a:ext>
              </a:extLst>
            </p:cNvPr>
            <p:cNvSpPr txBox="1">
              <a:spLocks noChangeArrowheads="1"/>
            </p:cNvSpPr>
            <p:nvPr/>
          </p:nvSpPr>
          <p:spPr bwMode="auto">
            <a:xfrm>
              <a:off x="590" y="1596"/>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4" name="Text Box 51">
              <a:extLst>
                <a:ext uri="{FF2B5EF4-FFF2-40B4-BE49-F238E27FC236}">
                  <a16:creationId xmlns:a16="http://schemas.microsoft.com/office/drawing/2014/main" id="{A48CAF6B-17F7-4241-98C2-EB8D34F3FFFA}"/>
                </a:ext>
              </a:extLst>
            </p:cNvPr>
            <p:cNvSpPr txBox="1">
              <a:spLocks noChangeArrowheads="1"/>
            </p:cNvSpPr>
            <p:nvPr/>
          </p:nvSpPr>
          <p:spPr bwMode="auto">
            <a:xfrm>
              <a:off x="583" y="1835"/>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endParaRPr lang="en-GB" altLang="en-US" b="1">
                <a:latin typeface="Verdana" panose="020B0604030504040204" pitchFamily="34" charset="0"/>
                <a:ea typeface="Verdana" panose="020B0604030504040204" pitchFamily="34" charset="0"/>
              </a:endParaRPr>
            </a:p>
          </p:txBody>
        </p:sp>
        <p:sp>
          <p:nvSpPr>
            <p:cNvPr id="28715" name="Text Box 52">
              <a:extLst>
                <a:ext uri="{FF2B5EF4-FFF2-40B4-BE49-F238E27FC236}">
                  <a16:creationId xmlns:a16="http://schemas.microsoft.com/office/drawing/2014/main" id="{C5816BCD-6400-4BE2-810A-7C1D5B8591DA}"/>
                </a:ext>
              </a:extLst>
            </p:cNvPr>
            <p:cNvSpPr txBox="1">
              <a:spLocks noChangeArrowheads="1"/>
            </p:cNvSpPr>
            <p:nvPr/>
          </p:nvSpPr>
          <p:spPr bwMode="auto">
            <a:xfrm>
              <a:off x="583" y="2072"/>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6" name="Text Box 53">
              <a:extLst>
                <a:ext uri="{FF2B5EF4-FFF2-40B4-BE49-F238E27FC236}">
                  <a16:creationId xmlns:a16="http://schemas.microsoft.com/office/drawing/2014/main" id="{FDCAC963-7511-4FBF-94C5-088A9F6DB303}"/>
                </a:ext>
              </a:extLst>
            </p:cNvPr>
            <p:cNvSpPr txBox="1">
              <a:spLocks noChangeArrowheads="1"/>
            </p:cNvSpPr>
            <p:nvPr/>
          </p:nvSpPr>
          <p:spPr bwMode="auto">
            <a:xfrm>
              <a:off x="583" y="231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7" name="Text Box 54">
              <a:extLst>
                <a:ext uri="{FF2B5EF4-FFF2-40B4-BE49-F238E27FC236}">
                  <a16:creationId xmlns:a16="http://schemas.microsoft.com/office/drawing/2014/main" id="{3995602C-33AD-43F1-8C44-88A5CBC30C6A}"/>
                </a:ext>
              </a:extLst>
            </p:cNvPr>
            <p:cNvSpPr txBox="1">
              <a:spLocks noChangeArrowheads="1"/>
            </p:cNvSpPr>
            <p:nvPr/>
          </p:nvSpPr>
          <p:spPr bwMode="auto">
            <a:xfrm>
              <a:off x="583" y="255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8" name="Text Box 55">
              <a:extLst>
                <a:ext uri="{FF2B5EF4-FFF2-40B4-BE49-F238E27FC236}">
                  <a16:creationId xmlns:a16="http://schemas.microsoft.com/office/drawing/2014/main" id="{2D4D5B05-2A9D-4CB1-BB36-A9FFC7CD9811}"/>
                </a:ext>
              </a:extLst>
            </p:cNvPr>
            <p:cNvSpPr txBox="1">
              <a:spLocks noChangeArrowheads="1"/>
            </p:cNvSpPr>
            <p:nvPr/>
          </p:nvSpPr>
          <p:spPr bwMode="auto">
            <a:xfrm>
              <a:off x="583" y="2802"/>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19" name="Text Box 56">
              <a:extLst>
                <a:ext uri="{FF2B5EF4-FFF2-40B4-BE49-F238E27FC236}">
                  <a16:creationId xmlns:a16="http://schemas.microsoft.com/office/drawing/2014/main" id="{03D6AFF5-1613-4FFD-B0C1-2331AF0CF471}"/>
                </a:ext>
              </a:extLst>
            </p:cNvPr>
            <p:cNvSpPr txBox="1">
              <a:spLocks noChangeArrowheads="1"/>
            </p:cNvSpPr>
            <p:nvPr/>
          </p:nvSpPr>
          <p:spPr bwMode="auto">
            <a:xfrm>
              <a:off x="583" y="3033"/>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20" name="Text Box 57">
              <a:extLst>
                <a:ext uri="{FF2B5EF4-FFF2-40B4-BE49-F238E27FC236}">
                  <a16:creationId xmlns:a16="http://schemas.microsoft.com/office/drawing/2014/main" id="{821AC0CF-0895-4ED0-988E-54E950D7A0BF}"/>
                </a:ext>
              </a:extLst>
            </p:cNvPr>
            <p:cNvSpPr txBox="1">
              <a:spLocks noChangeArrowheads="1"/>
            </p:cNvSpPr>
            <p:nvPr/>
          </p:nvSpPr>
          <p:spPr bwMode="auto">
            <a:xfrm>
              <a:off x="583" y="3280"/>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21" name="Text Box 58">
              <a:extLst>
                <a:ext uri="{FF2B5EF4-FFF2-40B4-BE49-F238E27FC236}">
                  <a16:creationId xmlns:a16="http://schemas.microsoft.com/office/drawing/2014/main" id="{88CB8CFA-11E3-4531-B24E-4192FA3F270C}"/>
                </a:ext>
              </a:extLst>
            </p:cNvPr>
            <p:cNvSpPr txBox="1">
              <a:spLocks noChangeArrowheads="1"/>
            </p:cNvSpPr>
            <p:nvPr/>
          </p:nvSpPr>
          <p:spPr bwMode="auto">
            <a:xfrm>
              <a:off x="583" y="3521"/>
              <a:ext cx="1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O</a:t>
              </a:r>
            </a:p>
          </p:txBody>
        </p:sp>
        <p:sp>
          <p:nvSpPr>
            <p:cNvPr id="28722" name="Text Box 59">
              <a:extLst>
                <a:ext uri="{FF2B5EF4-FFF2-40B4-BE49-F238E27FC236}">
                  <a16:creationId xmlns:a16="http://schemas.microsoft.com/office/drawing/2014/main" id="{1CDE4371-EA92-4780-AA2C-6D89EA9EB96D}"/>
                </a:ext>
              </a:extLst>
            </p:cNvPr>
            <p:cNvSpPr txBox="1">
              <a:spLocks noChangeArrowheads="1"/>
            </p:cNvSpPr>
            <p:nvPr/>
          </p:nvSpPr>
          <p:spPr bwMode="auto">
            <a:xfrm>
              <a:off x="944" y="637"/>
              <a:ext cx="2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Rh</a:t>
              </a:r>
            </a:p>
          </p:txBody>
        </p:sp>
        <p:sp>
          <p:nvSpPr>
            <p:cNvPr id="28723" name="Text Box 60">
              <a:extLst>
                <a:ext uri="{FF2B5EF4-FFF2-40B4-BE49-F238E27FC236}">
                  <a16:creationId xmlns:a16="http://schemas.microsoft.com/office/drawing/2014/main" id="{10B0059B-1218-44B7-9D97-C07B62CC34D1}"/>
                </a:ext>
              </a:extLst>
            </p:cNvPr>
            <p:cNvSpPr txBox="1">
              <a:spLocks noChangeArrowheads="1"/>
            </p:cNvSpPr>
            <p:nvPr/>
          </p:nvSpPr>
          <p:spPr bwMode="auto">
            <a:xfrm>
              <a:off x="2294" y="639"/>
              <a:ext cx="25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P1</a:t>
              </a:r>
            </a:p>
          </p:txBody>
        </p:sp>
        <p:sp>
          <p:nvSpPr>
            <p:cNvPr id="28724" name="Text Box 61">
              <a:extLst>
                <a:ext uri="{FF2B5EF4-FFF2-40B4-BE49-F238E27FC236}">
                  <a16:creationId xmlns:a16="http://schemas.microsoft.com/office/drawing/2014/main" id="{CB3571E7-341D-47D1-87FE-6EF8E14C66C1}"/>
                </a:ext>
              </a:extLst>
            </p:cNvPr>
            <p:cNvSpPr txBox="1">
              <a:spLocks noChangeArrowheads="1"/>
            </p:cNvSpPr>
            <p:nvPr/>
          </p:nvSpPr>
          <p:spPr bwMode="auto">
            <a:xfrm>
              <a:off x="2512" y="637"/>
              <a:ext cx="29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Lu</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28725" name="Text Box 62">
              <a:extLst>
                <a:ext uri="{FF2B5EF4-FFF2-40B4-BE49-F238E27FC236}">
                  <a16:creationId xmlns:a16="http://schemas.microsoft.com/office/drawing/2014/main" id="{A8586315-C325-429F-BB11-A1F6A3A3DC44}"/>
                </a:ext>
              </a:extLst>
            </p:cNvPr>
            <p:cNvSpPr txBox="1">
              <a:spLocks noChangeArrowheads="1"/>
            </p:cNvSpPr>
            <p:nvPr/>
          </p:nvSpPr>
          <p:spPr bwMode="auto">
            <a:xfrm>
              <a:off x="2764" y="635"/>
              <a:ext cx="292"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Lu</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28726" name="Text Box 63">
              <a:extLst>
                <a:ext uri="{FF2B5EF4-FFF2-40B4-BE49-F238E27FC236}">
                  <a16:creationId xmlns:a16="http://schemas.microsoft.com/office/drawing/2014/main" id="{8EED7C07-AB8E-43D4-9C74-C8A2616D7419}"/>
                </a:ext>
              </a:extLst>
            </p:cNvPr>
            <p:cNvSpPr txBox="1">
              <a:spLocks noChangeArrowheads="1"/>
            </p:cNvSpPr>
            <p:nvPr/>
          </p:nvSpPr>
          <p:spPr bwMode="auto">
            <a:xfrm>
              <a:off x="3033" y="635"/>
              <a:ext cx="19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a:t>
              </a:r>
            </a:p>
          </p:txBody>
        </p:sp>
        <p:sp>
          <p:nvSpPr>
            <p:cNvPr id="28727" name="Text Box 64">
              <a:extLst>
                <a:ext uri="{FF2B5EF4-FFF2-40B4-BE49-F238E27FC236}">
                  <a16:creationId xmlns:a16="http://schemas.microsoft.com/office/drawing/2014/main" id="{F25B5550-4C55-4D49-BD32-26086A02FCE9}"/>
                </a:ext>
              </a:extLst>
            </p:cNvPr>
            <p:cNvSpPr txBox="1">
              <a:spLocks noChangeArrowheads="1"/>
            </p:cNvSpPr>
            <p:nvPr/>
          </p:nvSpPr>
          <p:spPr bwMode="auto">
            <a:xfrm>
              <a:off x="3283" y="635"/>
              <a:ext cx="18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a:t>
              </a:r>
            </a:p>
          </p:txBody>
        </p:sp>
        <p:sp>
          <p:nvSpPr>
            <p:cNvPr id="28728" name="Text Box 65">
              <a:extLst>
                <a:ext uri="{FF2B5EF4-FFF2-40B4-BE49-F238E27FC236}">
                  <a16:creationId xmlns:a16="http://schemas.microsoft.com/office/drawing/2014/main" id="{F54EFCA6-BF46-4D5E-8A94-E8C667535C2B}"/>
                </a:ext>
              </a:extLst>
            </p:cNvPr>
            <p:cNvSpPr txBox="1">
              <a:spLocks noChangeArrowheads="1"/>
            </p:cNvSpPr>
            <p:nvPr/>
          </p:nvSpPr>
          <p:spPr bwMode="auto">
            <a:xfrm>
              <a:off x="3472" y="637"/>
              <a:ext cx="302"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Kp</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28729" name="Text Box 66">
              <a:extLst>
                <a:ext uri="{FF2B5EF4-FFF2-40B4-BE49-F238E27FC236}">
                  <a16:creationId xmlns:a16="http://schemas.microsoft.com/office/drawing/2014/main" id="{DD47128E-8FF7-49EF-901F-B118D60577A7}"/>
                </a:ext>
              </a:extLst>
            </p:cNvPr>
            <p:cNvSpPr txBox="1">
              <a:spLocks noChangeArrowheads="1"/>
            </p:cNvSpPr>
            <p:nvPr/>
          </p:nvSpPr>
          <p:spPr bwMode="auto">
            <a:xfrm>
              <a:off x="3710" y="641"/>
              <a:ext cx="30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Kp</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28730" name="Text Box 67">
              <a:extLst>
                <a:ext uri="{FF2B5EF4-FFF2-40B4-BE49-F238E27FC236}">
                  <a16:creationId xmlns:a16="http://schemas.microsoft.com/office/drawing/2014/main" id="{ED4EBD7C-A467-4A35-889E-16BA11471740}"/>
                </a:ext>
              </a:extLst>
            </p:cNvPr>
            <p:cNvSpPr txBox="1">
              <a:spLocks noChangeArrowheads="1"/>
            </p:cNvSpPr>
            <p:nvPr/>
          </p:nvSpPr>
          <p:spPr bwMode="auto">
            <a:xfrm>
              <a:off x="3953" y="639"/>
              <a:ext cx="28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Le</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28731" name="Text Box 68">
              <a:extLst>
                <a:ext uri="{FF2B5EF4-FFF2-40B4-BE49-F238E27FC236}">
                  <a16:creationId xmlns:a16="http://schemas.microsoft.com/office/drawing/2014/main" id="{0F96AD4D-00D4-46DD-9CC2-66731271DB11}"/>
                </a:ext>
              </a:extLst>
            </p:cNvPr>
            <p:cNvSpPr txBox="1">
              <a:spLocks noChangeArrowheads="1"/>
            </p:cNvSpPr>
            <p:nvPr/>
          </p:nvSpPr>
          <p:spPr bwMode="auto">
            <a:xfrm>
              <a:off x="4190" y="641"/>
              <a:ext cx="28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Le</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28732" name="Text Box 69">
              <a:extLst>
                <a:ext uri="{FF2B5EF4-FFF2-40B4-BE49-F238E27FC236}">
                  <a16:creationId xmlns:a16="http://schemas.microsoft.com/office/drawing/2014/main" id="{15D5C730-71ED-443F-9B35-C9704C57BA96}"/>
                </a:ext>
              </a:extLst>
            </p:cNvPr>
            <p:cNvSpPr txBox="1">
              <a:spLocks noChangeArrowheads="1"/>
            </p:cNvSpPr>
            <p:nvPr/>
          </p:nvSpPr>
          <p:spPr bwMode="auto">
            <a:xfrm>
              <a:off x="4923" y="635"/>
              <a:ext cx="27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Jk</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28733" name="Text Box 70">
              <a:extLst>
                <a:ext uri="{FF2B5EF4-FFF2-40B4-BE49-F238E27FC236}">
                  <a16:creationId xmlns:a16="http://schemas.microsoft.com/office/drawing/2014/main" id="{E5C61377-955E-41B0-8E11-AC44CB20645C}"/>
                </a:ext>
              </a:extLst>
            </p:cNvPr>
            <p:cNvSpPr txBox="1">
              <a:spLocks noChangeArrowheads="1"/>
            </p:cNvSpPr>
            <p:nvPr/>
          </p:nvSpPr>
          <p:spPr bwMode="auto">
            <a:xfrm>
              <a:off x="5149" y="641"/>
              <a:ext cx="28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Jk</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28734" name="Text Box 71">
              <a:extLst>
                <a:ext uri="{FF2B5EF4-FFF2-40B4-BE49-F238E27FC236}">
                  <a16:creationId xmlns:a16="http://schemas.microsoft.com/office/drawing/2014/main" id="{AC6C7945-F9FA-48CC-8710-7E04ABE4ACEF}"/>
                </a:ext>
              </a:extLst>
            </p:cNvPr>
            <p:cNvSpPr txBox="1">
              <a:spLocks noChangeArrowheads="1"/>
            </p:cNvSpPr>
            <p:nvPr/>
          </p:nvSpPr>
          <p:spPr bwMode="auto">
            <a:xfrm>
              <a:off x="5380" y="633"/>
              <a:ext cx="31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Pap</a:t>
              </a:r>
            </a:p>
          </p:txBody>
        </p:sp>
        <p:sp>
          <p:nvSpPr>
            <p:cNvPr id="28735" name="Text Box 72">
              <a:extLst>
                <a:ext uri="{FF2B5EF4-FFF2-40B4-BE49-F238E27FC236}">
                  <a16:creationId xmlns:a16="http://schemas.microsoft.com/office/drawing/2014/main" id="{862C049B-0537-4CCA-9F89-B85C1E1D40B9}"/>
                </a:ext>
              </a:extLst>
            </p:cNvPr>
            <p:cNvSpPr txBox="1">
              <a:spLocks noChangeArrowheads="1"/>
            </p:cNvSpPr>
            <p:nvPr/>
          </p:nvSpPr>
          <p:spPr bwMode="auto">
            <a:xfrm>
              <a:off x="5634" y="637"/>
              <a:ext cx="31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IAT</a:t>
              </a:r>
            </a:p>
          </p:txBody>
        </p:sp>
        <p:sp>
          <p:nvSpPr>
            <p:cNvPr id="28736" name="Text Box 73">
              <a:extLst>
                <a:ext uri="{FF2B5EF4-FFF2-40B4-BE49-F238E27FC236}">
                  <a16:creationId xmlns:a16="http://schemas.microsoft.com/office/drawing/2014/main" id="{A696859A-6FD7-4116-AC6B-082F065D16C1}"/>
                </a:ext>
              </a:extLst>
            </p:cNvPr>
            <p:cNvSpPr txBox="1">
              <a:spLocks noChangeArrowheads="1"/>
            </p:cNvSpPr>
            <p:nvPr/>
          </p:nvSpPr>
          <p:spPr bwMode="auto">
            <a:xfrm>
              <a:off x="874" y="873"/>
              <a:ext cx="42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baseline="30000">
                  <a:latin typeface="Verdana" panose="020B0604030504040204" pitchFamily="34" charset="0"/>
                  <a:ea typeface="Verdana" panose="020B0604030504040204" pitchFamily="34" charset="0"/>
                </a:rPr>
                <a:t>w</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28737" name="Text Box 74">
              <a:extLst>
                <a:ext uri="{FF2B5EF4-FFF2-40B4-BE49-F238E27FC236}">
                  <a16:creationId xmlns:a16="http://schemas.microsoft.com/office/drawing/2014/main" id="{6A3D8433-91A1-488B-8A1E-6413EB44974B}"/>
                </a:ext>
              </a:extLst>
            </p:cNvPr>
            <p:cNvSpPr txBox="1">
              <a:spLocks noChangeArrowheads="1"/>
            </p:cNvSpPr>
            <p:nvPr/>
          </p:nvSpPr>
          <p:spPr bwMode="auto">
            <a:xfrm>
              <a:off x="896" y="1355"/>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endParaRPr lang="en-GB" altLang="en-US" sz="1200" b="1">
                <a:latin typeface="Verdana" panose="020B0604030504040204" pitchFamily="34" charset="0"/>
                <a:ea typeface="Verdana" panose="020B0604030504040204" pitchFamily="34" charset="0"/>
              </a:endParaRPr>
            </a:p>
          </p:txBody>
        </p:sp>
        <p:sp>
          <p:nvSpPr>
            <p:cNvPr id="28738" name="Text Box 75">
              <a:extLst>
                <a:ext uri="{FF2B5EF4-FFF2-40B4-BE49-F238E27FC236}">
                  <a16:creationId xmlns:a16="http://schemas.microsoft.com/office/drawing/2014/main" id="{A4635AD1-A6DA-45E3-ACA7-0D9592560009}"/>
                </a:ext>
              </a:extLst>
            </p:cNvPr>
            <p:cNvSpPr txBox="1">
              <a:spLocks noChangeArrowheads="1"/>
            </p:cNvSpPr>
            <p:nvPr/>
          </p:nvSpPr>
          <p:spPr bwMode="auto">
            <a:xfrm>
              <a:off x="891" y="1113"/>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28739" name="Text Box 76">
              <a:extLst>
                <a:ext uri="{FF2B5EF4-FFF2-40B4-BE49-F238E27FC236}">
                  <a16:creationId xmlns:a16="http://schemas.microsoft.com/office/drawing/2014/main" id="{A976BDD5-2241-4C2E-A24F-CF1B1ADB802A}"/>
                </a:ext>
              </a:extLst>
            </p:cNvPr>
            <p:cNvSpPr txBox="1">
              <a:spLocks noChangeArrowheads="1"/>
            </p:cNvSpPr>
            <p:nvPr/>
          </p:nvSpPr>
          <p:spPr bwMode="auto">
            <a:xfrm>
              <a:off x="944" y="1596"/>
              <a:ext cx="24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0" name="Text Box 77">
              <a:extLst>
                <a:ext uri="{FF2B5EF4-FFF2-40B4-BE49-F238E27FC236}">
                  <a16:creationId xmlns:a16="http://schemas.microsoft.com/office/drawing/2014/main" id="{9A312264-FF83-4B34-B646-2A71ECA95D7C}"/>
                </a:ext>
              </a:extLst>
            </p:cNvPr>
            <p:cNvSpPr txBox="1">
              <a:spLocks noChangeArrowheads="1"/>
            </p:cNvSpPr>
            <p:nvPr/>
          </p:nvSpPr>
          <p:spPr bwMode="auto">
            <a:xfrm>
              <a:off x="926" y="1837"/>
              <a:ext cx="27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1" name="Text Box 78">
              <a:extLst>
                <a:ext uri="{FF2B5EF4-FFF2-40B4-BE49-F238E27FC236}">
                  <a16:creationId xmlns:a16="http://schemas.microsoft.com/office/drawing/2014/main" id="{2FD10F1B-A899-4341-BD0E-CF70355B2239}"/>
                </a:ext>
              </a:extLst>
            </p:cNvPr>
            <p:cNvSpPr txBox="1">
              <a:spLocks noChangeArrowheads="1"/>
            </p:cNvSpPr>
            <p:nvPr/>
          </p:nvSpPr>
          <p:spPr bwMode="auto">
            <a:xfrm>
              <a:off x="959" y="2077"/>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2" name="Text Box 79">
              <a:extLst>
                <a:ext uri="{FF2B5EF4-FFF2-40B4-BE49-F238E27FC236}">
                  <a16:creationId xmlns:a16="http://schemas.microsoft.com/office/drawing/2014/main" id="{9EE09A3F-7A43-4F74-80C0-3D1F170B38F7}"/>
                </a:ext>
              </a:extLst>
            </p:cNvPr>
            <p:cNvSpPr txBox="1">
              <a:spLocks noChangeArrowheads="1"/>
            </p:cNvSpPr>
            <p:nvPr/>
          </p:nvSpPr>
          <p:spPr bwMode="auto">
            <a:xfrm>
              <a:off x="951" y="2316"/>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3" name="Text Box 80">
              <a:extLst>
                <a:ext uri="{FF2B5EF4-FFF2-40B4-BE49-F238E27FC236}">
                  <a16:creationId xmlns:a16="http://schemas.microsoft.com/office/drawing/2014/main" id="{B874BD0F-FCA2-443F-BFA5-E7943249724F}"/>
                </a:ext>
              </a:extLst>
            </p:cNvPr>
            <p:cNvSpPr txBox="1">
              <a:spLocks noChangeArrowheads="1"/>
            </p:cNvSpPr>
            <p:nvPr/>
          </p:nvSpPr>
          <p:spPr bwMode="auto">
            <a:xfrm>
              <a:off x="962" y="2553"/>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4" name="Text Box 81">
              <a:extLst>
                <a:ext uri="{FF2B5EF4-FFF2-40B4-BE49-F238E27FC236}">
                  <a16:creationId xmlns:a16="http://schemas.microsoft.com/office/drawing/2014/main" id="{7E9B689D-3A3A-4DBA-82F5-7CE6D885C274}"/>
                </a:ext>
              </a:extLst>
            </p:cNvPr>
            <p:cNvSpPr txBox="1">
              <a:spLocks noChangeArrowheads="1"/>
            </p:cNvSpPr>
            <p:nvPr/>
          </p:nvSpPr>
          <p:spPr bwMode="auto">
            <a:xfrm>
              <a:off x="959" y="2792"/>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5" name="Text Box 82">
              <a:extLst>
                <a:ext uri="{FF2B5EF4-FFF2-40B4-BE49-F238E27FC236}">
                  <a16:creationId xmlns:a16="http://schemas.microsoft.com/office/drawing/2014/main" id="{BC06B2EF-AD19-40B0-9729-CE03EF0B2D16}"/>
                </a:ext>
              </a:extLst>
            </p:cNvPr>
            <p:cNvSpPr txBox="1">
              <a:spLocks noChangeArrowheads="1"/>
            </p:cNvSpPr>
            <p:nvPr/>
          </p:nvSpPr>
          <p:spPr bwMode="auto">
            <a:xfrm>
              <a:off x="951" y="3048"/>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rr</a:t>
              </a:r>
            </a:p>
          </p:txBody>
        </p:sp>
        <p:sp>
          <p:nvSpPr>
            <p:cNvPr id="28746" name="Text Box 83">
              <a:extLst>
                <a:ext uri="{FF2B5EF4-FFF2-40B4-BE49-F238E27FC236}">
                  <a16:creationId xmlns:a16="http://schemas.microsoft.com/office/drawing/2014/main" id="{085C656C-BCCE-4DC8-9850-83601CD5CFF5}"/>
                </a:ext>
              </a:extLst>
            </p:cNvPr>
            <p:cNvSpPr txBox="1">
              <a:spLocks noChangeArrowheads="1"/>
            </p:cNvSpPr>
            <p:nvPr/>
          </p:nvSpPr>
          <p:spPr bwMode="auto">
            <a:xfrm>
              <a:off x="893" y="3280"/>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1</a:t>
              </a:r>
              <a:endParaRPr lang="en-GB" altLang="en-US" sz="1200" b="1">
                <a:latin typeface="Verdana" panose="020B0604030504040204" pitchFamily="34" charset="0"/>
                <a:ea typeface="Verdana" panose="020B0604030504040204" pitchFamily="34" charset="0"/>
              </a:endParaRPr>
            </a:p>
          </p:txBody>
        </p:sp>
        <p:sp>
          <p:nvSpPr>
            <p:cNvPr id="28747" name="Rectangle 84">
              <a:extLst>
                <a:ext uri="{FF2B5EF4-FFF2-40B4-BE49-F238E27FC236}">
                  <a16:creationId xmlns:a16="http://schemas.microsoft.com/office/drawing/2014/main" id="{A62504F6-9E54-4A42-960C-B4DB7714B8C9}"/>
                </a:ext>
              </a:extLst>
            </p:cNvPr>
            <p:cNvSpPr>
              <a:spLocks noChangeArrowheads="1"/>
            </p:cNvSpPr>
            <p:nvPr/>
          </p:nvSpPr>
          <p:spPr bwMode="auto">
            <a:xfrm>
              <a:off x="1328" y="600"/>
              <a:ext cx="960" cy="3120"/>
            </a:xfrm>
            <a:prstGeom prst="rect">
              <a:avLst/>
            </a:prstGeom>
            <a:solidFill>
              <a:srgbClr val="EAEAEA">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28748" name="Text Box 85">
              <a:extLst>
                <a:ext uri="{FF2B5EF4-FFF2-40B4-BE49-F238E27FC236}">
                  <a16:creationId xmlns:a16="http://schemas.microsoft.com/office/drawing/2014/main" id="{B29C4505-90DF-46EE-A02C-A86168A613E1}"/>
                </a:ext>
              </a:extLst>
            </p:cNvPr>
            <p:cNvSpPr txBox="1">
              <a:spLocks noChangeArrowheads="1"/>
            </p:cNvSpPr>
            <p:nvPr/>
          </p:nvSpPr>
          <p:spPr bwMode="auto">
            <a:xfrm>
              <a:off x="891" y="3521"/>
              <a:ext cx="36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r>
                <a:rPr lang="en-GB" altLang="en-US" sz="1200" b="1">
                  <a:latin typeface="Verdana" panose="020B0604030504040204" pitchFamily="34" charset="0"/>
                  <a:ea typeface="Verdana" panose="020B0604030504040204" pitchFamily="34" charset="0"/>
                </a:rPr>
                <a:t>R</a:t>
              </a:r>
              <a:r>
                <a:rPr lang="en-GB" altLang="en-US" sz="1200" b="1" baseline="-25000">
                  <a:latin typeface="Verdana" panose="020B0604030504040204" pitchFamily="34" charset="0"/>
                  <a:ea typeface="Verdana" panose="020B0604030504040204" pitchFamily="34" charset="0"/>
                </a:rPr>
                <a:t>2</a:t>
              </a:r>
              <a:endParaRPr lang="en-GB" altLang="en-US" sz="1200" b="1">
                <a:latin typeface="Verdana" panose="020B0604030504040204" pitchFamily="34" charset="0"/>
                <a:ea typeface="Verdana" panose="020B0604030504040204" pitchFamily="34" charset="0"/>
              </a:endParaRPr>
            </a:p>
          </p:txBody>
        </p:sp>
        <p:grpSp>
          <p:nvGrpSpPr>
            <p:cNvPr id="28749" name="Group 86">
              <a:extLst>
                <a:ext uri="{FF2B5EF4-FFF2-40B4-BE49-F238E27FC236}">
                  <a16:creationId xmlns:a16="http://schemas.microsoft.com/office/drawing/2014/main" id="{2D85EDEE-F2DA-4BC2-8252-5A61823A3C7C}"/>
                </a:ext>
              </a:extLst>
            </p:cNvPr>
            <p:cNvGrpSpPr>
              <a:grpSpLocks/>
            </p:cNvGrpSpPr>
            <p:nvPr/>
          </p:nvGrpSpPr>
          <p:grpSpPr bwMode="auto">
            <a:xfrm>
              <a:off x="320" y="600"/>
              <a:ext cx="5568" cy="3120"/>
              <a:chOff x="336" y="432"/>
              <a:chExt cx="5568" cy="3120"/>
            </a:xfrm>
          </p:grpSpPr>
          <p:sp>
            <p:nvSpPr>
              <p:cNvPr id="28985" name="Line 87">
                <a:extLst>
                  <a:ext uri="{FF2B5EF4-FFF2-40B4-BE49-F238E27FC236}">
                    <a16:creationId xmlns:a16="http://schemas.microsoft.com/office/drawing/2014/main" id="{68E74B06-70E5-49D7-8DA0-F0E55AB7953C}"/>
                  </a:ext>
                </a:extLst>
              </p:cNvPr>
              <p:cNvSpPr>
                <a:spLocks noChangeShapeType="1"/>
              </p:cNvSpPr>
              <p:nvPr/>
            </p:nvSpPr>
            <p:spPr bwMode="auto">
              <a:xfrm>
                <a:off x="336" y="43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86" name="Line 88">
                <a:extLst>
                  <a:ext uri="{FF2B5EF4-FFF2-40B4-BE49-F238E27FC236}">
                    <a16:creationId xmlns:a16="http://schemas.microsoft.com/office/drawing/2014/main" id="{469F2AEB-D267-410E-A44E-E7485521E7D9}"/>
                  </a:ext>
                </a:extLst>
              </p:cNvPr>
              <p:cNvSpPr>
                <a:spLocks noChangeShapeType="1"/>
              </p:cNvSpPr>
              <p:nvPr/>
            </p:nvSpPr>
            <p:spPr bwMode="auto">
              <a:xfrm flipH="1">
                <a:off x="336" y="355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87" name="Line 89">
                <a:extLst>
                  <a:ext uri="{FF2B5EF4-FFF2-40B4-BE49-F238E27FC236}">
                    <a16:creationId xmlns:a16="http://schemas.microsoft.com/office/drawing/2014/main" id="{D17FA3EC-18F8-4C5A-808A-E49586D3E994}"/>
                  </a:ext>
                </a:extLst>
              </p:cNvPr>
              <p:cNvSpPr>
                <a:spLocks noChangeShapeType="1"/>
              </p:cNvSpPr>
              <p:nvPr/>
            </p:nvSpPr>
            <p:spPr bwMode="auto">
              <a:xfrm>
                <a:off x="336" y="432"/>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88" name="Line 90">
                <a:extLst>
                  <a:ext uri="{FF2B5EF4-FFF2-40B4-BE49-F238E27FC236}">
                    <a16:creationId xmlns:a16="http://schemas.microsoft.com/office/drawing/2014/main" id="{446EE277-AE65-4D4C-AD38-A82969C59C4A}"/>
                  </a:ext>
                </a:extLst>
              </p:cNvPr>
              <p:cNvSpPr>
                <a:spLocks noChangeShapeType="1"/>
              </p:cNvSpPr>
              <p:nvPr/>
            </p:nvSpPr>
            <p:spPr bwMode="auto">
              <a:xfrm>
                <a:off x="5904" y="432"/>
                <a:ext cx="0" cy="312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89" name="Line 91">
                <a:extLst>
                  <a:ext uri="{FF2B5EF4-FFF2-40B4-BE49-F238E27FC236}">
                    <a16:creationId xmlns:a16="http://schemas.microsoft.com/office/drawing/2014/main" id="{FFB20546-282D-493D-B4A6-FA3F3931219A}"/>
                  </a:ext>
                </a:extLst>
              </p:cNvPr>
              <p:cNvSpPr>
                <a:spLocks noChangeShapeType="1"/>
              </p:cNvSpPr>
              <p:nvPr/>
            </p:nvSpPr>
            <p:spPr bwMode="auto">
              <a:xfrm>
                <a:off x="336" y="67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0" name="Line 92">
                <a:extLst>
                  <a:ext uri="{FF2B5EF4-FFF2-40B4-BE49-F238E27FC236}">
                    <a16:creationId xmlns:a16="http://schemas.microsoft.com/office/drawing/2014/main" id="{905B6DF5-0178-4D08-A916-7A6407F173D8}"/>
                  </a:ext>
                </a:extLst>
              </p:cNvPr>
              <p:cNvSpPr>
                <a:spLocks noChangeShapeType="1"/>
              </p:cNvSpPr>
              <p:nvPr/>
            </p:nvSpPr>
            <p:spPr bwMode="auto">
              <a:xfrm>
                <a:off x="336" y="91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1" name="Line 93">
                <a:extLst>
                  <a:ext uri="{FF2B5EF4-FFF2-40B4-BE49-F238E27FC236}">
                    <a16:creationId xmlns:a16="http://schemas.microsoft.com/office/drawing/2014/main" id="{688A0181-462A-40FE-BB5C-D1FFB66E4675}"/>
                  </a:ext>
                </a:extLst>
              </p:cNvPr>
              <p:cNvSpPr>
                <a:spLocks noChangeShapeType="1"/>
              </p:cNvSpPr>
              <p:nvPr/>
            </p:nvSpPr>
            <p:spPr bwMode="auto">
              <a:xfrm>
                <a:off x="336" y="115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2" name="Line 94">
                <a:extLst>
                  <a:ext uri="{FF2B5EF4-FFF2-40B4-BE49-F238E27FC236}">
                    <a16:creationId xmlns:a16="http://schemas.microsoft.com/office/drawing/2014/main" id="{2B4984A5-5FD6-408E-B12A-B31A1E736787}"/>
                  </a:ext>
                </a:extLst>
              </p:cNvPr>
              <p:cNvSpPr>
                <a:spLocks noChangeShapeType="1"/>
              </p:cNvSpPr>
              <p:nvPr/>
            </p:nvSpPr>
            <p:spPr bwMode="auto">
              <a:xfrm>
                <a:off x="336" y="139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3" name="Line 95">
                <a:extLst>
                  <a:ext uri="{FF2B5EF4-FFF2-40B4-BE49-F238E27FC236}">
                    <a16:creationId xmlns:a16="http://schemas.microsoft.com/office/drawing/2014/main" id="{7930F875-FD22-41A1-9633-E32C95181FD4}"/>
                  </a:ext>
                </a:extLst>
              </p:cNvPr>
              <p:cNvSpPr>
                <a:spLocks noChangeShapeType="1"/>
              </p:cNvSpPr>
              <p:nvPr/>
            </p:nvSpPr>
            <p:spPr bwMode="auto">
              <a:xfrm>
                <a:off x="336" y="163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4" name="Line 96">
                <a:extLst>
                  <a:ext uri="{FF2B5EF4-FFF2-40B4-BE49-F238E27FC236}">
                    <a16:creationId xmlns:a16="http://schemas.microsoft.com/office/drawing/2014/main" id="{47F79D5B-F32E-4C63-9DD9-7D41EC90DCE4}"/>
                  </a:ext>
                </a:extLst>
              </p:cNvPr>
              <p:cNvSpPr>
                <a:spLocks noChangeShapeType="1"/>
              </p:cNvSpPr>
              <p:nvPr/>
            </p:nvSpPr>
            <p:spPr bwMode="auto">
              <a:xfrm>
                <a:off x="336" y="187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5" name="Line 97">
                <a:extLst>
                  <a:ext uri="{FF2B5EF4-FFF2-40B4-BE49-F238E27FC236}">
                    <a16:creationId xmlns:a16="http://schemas.microsoft.com/office/drawing/2014/main" id="{06483656-503C-46A9-8738-5A80490372C8}"/>
                  </a:ext>
                </a:extLst>
              </p:cNvPr>
              <p:cNvSpPr>
                <a:spLocks noChangeShapeType="1"/>
              </p:cNvSpPr>
              <p:nvPr/>
            </p:nvSpPr>
            <p:spPr bwMode="auto">
              <a:xfrm>
                <a:off x="336" y="211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6" name="Line 98">
                <a:extLst>
                  <a:ext uri="{FF2B5EF4-FFF2-40B4-BE49-F238E27FC236}">
                    <a16:creationId xmlns:a16="http://schemas.microsoft.com/office/drawing/2014/main" id="{AB101965-94CA-4DDF-84A8-F51D76548D25}"/>
                  </a:ext>
                </a:extLst>
              </p:cNvPr>
              <p:cNvSpPr>
                <a:spLocks noChangeShapeType="1"/>
              </p:cNvSpPr>
              <p:nvPr/>
            </p:nvSpPr>
            <p:spPr bwMode="auto">
              <a:xfrm>
                <a:off x="336" y="235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7" name="Line 99">
                <a:extLst>
                  <a:ext uri="{FF2B5EF4-FFF2-40B4-BE49-F238E27FC236}">
                    <a16:creationId xmlns:a16="http://schemas.microsoft.com/office/drawing/2014/main" id="{09C1866A-EB8E-4286-BEDF-C4D7A0680B7D}"/>
                  </a:ext>
                </a:extLst>
              </p:cNvPr>
              <p:cNvSpPr>
                <a:spLocks noChangeShapeType="1"/>
              </p:cNvSpPr>
              <p:nvPr/>
            </p:nvSpPr>
            <p:spPr bwMode="auto">
              <a:xfrm>
                <a:off x="336" y="259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8" name="Line 100">
                <a:extLst>
                  <a:ext uri="{FF2B5EF4-FFF2-40B4-BE49-F238E27FC236}">
                    <a16:creationId xmlns:a16="http://schemas.microsoft.com/office/drawing/2014/main" id="{BFBC7CDC-38C1-43B5-A422-D053AEAF75AD}"/>
                  </a:ext>
                </a:extLst>
              </p:cNvPr>
              <p:cNvSpPr>
                <a:spLocks noChangeShapeType="1"/>
              </p:cNvSpPr>
              <p:nvPr/>
            </p:nvSpPr>
            <p:spPr bwMode="auto">
              <a:xfrm>
                <a:off x="336" y="283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8999" name="Line 101">
                <a:extLst>
                  <a:ext uri="{FF2B5EF4-FFF2-40B4-BE49-F238E27FC236}">
                    <a16:creationId xmlns:a16="http://schemas.microsoft.com/office/drawing/2014/main" id="{8CEAA472-F6F3-442B-AF23-AC096D9E8BB7}"/>
                  </a:ext>
                </a:extLst>
              </p:cNvPr>
              <p:cNvSpPr>
                <a:spLocks noChangeShapeType="1"/>
              </p:cNvSpPr>
              <p:nvPr/>
            </p:nvSpPr>
            <p:spPr bwMode="auto">
              <a:xfrm>
                <a:off x="336" y="307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sp>
            <p:nvSpPr>
              <p:cNvPr id="29000" name="Line 102">
                <a:extLst>
                  <a:ext uri="{FF2B5EF4-FFF2-40B4-BE49-F238E27FC236}">
                    <a16:creationId xmlns:a16="http://schemas.microsoft.com/office/drawing/2014/main" id="{6076AD4E-0CFE-4426-BDAB-7A8E9725270C}"/>
                  </a:ext>
                </a:extLst>
              </p:cNvPr>
              <p:cNvSpPr>
                <a:spLocks noChangeShapeType="1"/>
              </p:cNvSpPr>
              <p:nvPr/>
            </p:nvSpPr>
            <p:spPr bwMode="auto">
              <a:xfrm>
                <a:off x="336" y="3312"/>
                <a:ext cx="556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latin typeface="Verdana" panose="020B0604030504040204" pitchFamily="34" charset="0"/>
                  <a:ea typeface="Verdana" panose="020B0604030504040204" pitchFamily="34" charset="0"/>
                </a:endParaRPr>
              </a:p>
            </p:txBody>
          </p:sp>
        </p:grpSp>
        <p:sp>
          <p:nvSpPr>
            <p:cNvPr id="28750" name="Text Box 103">
              <a:extLst>
                <a:ext uri="{FF2B5EF4-FFF2-40B4-BE49-F238E27FC236}">
                  <a16:creationId xmlns:a16="http://schemas.microsoft.com/office/drawing/2014/main" id="{D0542A3A-E3C9-4766-85A0-A99C9F51499C}"/>
                </a:ext>
              </a:extLst>
            </p:cNvPr>
            <p:cNvSpPr txBox="1">
              <a:spLocks noChangeArrowheads="1"/>
            </p:cNvSpPr>
            <p:nvPr/>
          </p:nvSpPr>
          <p:spPr bwMode="auto">
            <a:xfrm>
              <a:off x="1352" y="641"/>
              <a:ext cx="20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M</a:t>
              </a:r>
            </a:p>
          </p:txBody>
        </p:sp>
        <p:sp>
          <p:nvSpPr>
            <p:cNvPr id="28751" name="Text Box 104">
              <a:extLst>
                <a:ext uri="{FF2B5EF4-FFF2-40B4-BE49-F238E27FC236}">
                  <a16:creationId xmlns:a16="http://schemas.microsoft.com/office/drawing/2014/main" id="{E80444D9-4273-4FFA-9D64-32FC810B4DFE}"/>
                </a:ext>
              </a:extLst>
            </p:cNvPr>
            <p:cNvSpPr txBox="1">
              <a:spLocks noChangeArrowheads="1"/>
            </p:cNvSpPr>
            <p:nvPr/>
          </p:nvSpPr>
          <p:spPr bwMode="auto">
            <a:xfrm>
              <a:off x="1596" y="643"/>
              <a:ext cx="19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N</a:t>
              </a:r>
            </a:p>
          </p:txBody>
        </p:sp>
        <p:sp>
          <p:nvSpPr>
            <p:cNvPr id="28752" name="Text Box 105">
              <a:extLst>
                <a:ext uri="{FF2B5EF4-FFF2-40B4-BE49-F238E27FC236}">
                  <a16:creationId xmlns:a16="http://schemas.microsoft.com/office/drawing/2014/main" id="{4061B626-D237-4ECD-A397-708CD13A3E65}"/>
                </a:ext>
              </a:extLst>
            </p:cNvPr>
            <p:cNvSpPr txBox="1">
              <a:spLocks noChangeArrowheads="1"/>
            </p:cNvSpPr>
            <p:nvPr/>
          </p:nvSpPr>
          <p:spPr bwMode="auto">
            <a:xfrm>
              <a:off x="1838" y="64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S</a:t>
              </a:r>
            </a:p>
          </p:txBody>
        </p:sp>
        <p:sp>
          <p:nvSpPr>
            <p:cNvPr id="28753" name="Text Box 106">
              <a:extLst>
                <a:ext uri="{FF2B5EF4-FFF2-40B4-BE49-F238E27FC236}">
                  <a16:creationId xmlns:a16="http://schemas.microsoft.com/office/drawing/2014/main" id="{F49D0F4B-DB36-47B1-B414-C40893DD32DF}"/>
                </a:ext>
              </a:extLst>
            </p:cNvPr>
            <p:cNvSpPr txBox="1">
              <a:spLocks noChangeArrowheads="1"/>
            </p:cNvSpPr>
            <p:nvPr/>
          </p:nvSpPr>
          <p:spPr bwMode="auto">
            <a:xfrm>
              <a:off x="2080" y="639"/>
              <a:ext cx="17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s</a:t>
              </a:r>
            </a:p>
          </p:txBody>
        </p:sp>
        <p:sp>
          <p:nvSpPr>
            <p:cNvPr id="28754" name="Rectangle 107">
              <a:extLst>
                <a:ext uri="{FF2B5EF4-FFF2-40B4-BE49-F238E27FC236}">
                  <a16:creationId xmlns:a16="http://schemas.microsoft.com/office/drawing/2014/main" id="{1A626BFA-8DA8-4494-A521-C544894EC40E}"/>
                </a:ext>
              </a:extLst>
            </p:cNvPr>
            <p:cNvSpPr>
              <a:spLocks noChangeArrowheads="1"/>
            </p:cNvSpPr>
            <p:nvPr/>
          </p:nvSpPr>
          <p:spPr bwMode="auto">
            <a:xfrm>
              <a:off x="4448" y="600"/>
              <a:ext cx="480" cy="3120"/>
            </a:xfrm>
            <a:prstGeom prst="rect">
              <a:avLst/>
            </a:prstGeom>
            <a:solidFill>
              <a:srgbClr val="EAEAEA">
                <a:alpha val="50195"/>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latin typeface="Verdana" panose="020B0604030504040204" pitchFamily="34" charset="0"/>
                <a:ea typeface="Verdana" panose="020B0604030504040204" pitchFamily="34" charset="0"/>
              </a:endParaRPr>
            </a:p>
          </p:txBody>
        </p:sp>
        <p:sp>
          <p:nvSpPr>
            <p:cNvPr id="28755" name="Text Box 108">
              <a:extLst>
                <a:ext uri="{FF2B5EF4-FFF2-40B4-BE49-F238E27FC236}">
                  <a16:creationId xmlns:a16="http://schemas.microsoft.com/office/drawing/2014/main" id="{B0B4F8FF-B855-48D7-8F6D-BB4A5B025B1D}"/>
                </a:ext>
              </a:extLst>
            </p:cNvPr>
            <p:cNvSpPr txBox="1">
              <a:spLocks noChangeArrowheads="1"/>
            </p:cNvSpPr>
            <p:nvPr/>
          </p:nvSpPr>
          <p:spPr bwMode="auto">
            <a:xfrm>
              <a:off x="4429" y="637"/>
              <a:ext cx="2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Fy</a:t>
              </a:r>
              <a:r>
                <a:rPr lang="en-GB" altLang="en-US" sz="1200" b="1" baseline="30000">
                  <a:latin typeface="Verdana" panose="020B0604030504040204" pitchFamily="34" charset="0"/>
                  <a:ea typeface="Verdana" panose="020B0604030504040204" pitchFamily="34" charset="0"/>
                </a:rPr>
                <a:t>a</a:t>
              </a:r>
              <a:endParaRPr lang="en-GB" altLang="en-US" sz="1200" b="1">
                <a:latin typeface="Verdana" panose="020B0604030504040204" pitchFamily="34" charset="0"/>
                <a:ea typeface="Verdana" panose="020B0604030504040204" pitchFamily="34" charset="0"/>
              </a:endParaRPr>
            </a:p>
          </p:txBody>
        </p:sp>
        <p:sp>
          <p:nvSpPr>
            <p:cNvPr id="28756" name="Text Box 109">
              <a:extLst>
                <a:ext uri="{FF2B5EF4-FFF2-40B4-BE49-F238E27FC236}">
                  <a16:creationId xmlns:a16="http://schemas.microsoft.com/office/drawing/2014/main" id="{D73C2215-0655-4D6A-8739-2CC3E3EBEB06}"/>
                </a:ext>
              </a:extLst>
            </p:cNvPr>
            <p:cNvSpPr txBox="1">
              <a:spLocks noChangeArrowheads="1"/>
            </p:cNvSpPr>
            <p:nvPr/>
          </p:nvSpPr>
          <p:spPr bwMode="auto">
            <a:xfrm>
              <a:off x="4678" y="635"/>
              <a:ext cx="287"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Fy</a:t>
              </a:r>
              <a:r>
                <a:rPr lang="en-GB" altLang="en-US" sz="1200" b="1" baseline="30000">
                  <a:latin typeface="Verdana" panose="020B0604030504040204" pitchFamily="34" charset="0"/>
                  <a:ea typeface="Verdana" panose="020B0604030504040204" pitchFamily="34" charset="0"/>
                </a:rPr>
                <a:t>b</a:t>
              </a:r>
              <a:endParaRPr lang="en-GB" altLang="en-US" sz="1200" b="1">
                <a:latin typeface="Verdana" panose="020B0604030504040204" pitchFamily="34" charset="0"/>
                <a:ea typeface="Verdana" panose="020B0604030504040204" pitchFamily="34" charset="0"/>
              </a:endParaRPr>
            </a:p>
          </p:txBody>
        </p:sp>
        <p:sp>
          <p:nvSpPr>
            <p:cNvPr id="28757" name="Text Box 110">
              <a:extLst>
                <a:ext uri="{FF2B5EF4-FFF2-40B4-BE49-F238E27FC236}">
                  <a16:creationId xmlns:a16="http://schemas.microsoft.com/office/drawing/2014/main" id="{AE1FD65F-A018-4CD7-9D3C-F6BAE08C4174}"/>
                </a:ext>
              </a:extLst>
            </p:cNvPr>
            <p:cNvSpPr txBox="1">
              <a:spLocks noChangeArrowheads="1"/>
            </p:cNvSpPr>
            <p:nvPr/>
          </p:nvSpPr>
          <p:spPr bwMode="auto">
            <a:xfrm>
              <a:off x="1375" y="87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58" name="Text Box 111">
              <a:extLst>
                <a:ext uri="{FF2B5EF4-FFF2-40B4-BE49-F238E27FC236}">
                  <a16:creationId xmlns:a16="http://schemas.microsoft.com/office/drawing/2014/main" id="{D3B59B98-7C32-4017-9E1B-68D0A77AF9EC}"/>
                </a:ext>
              </a:extLst>
            </p:cNvPr>
            <p:cNvSpPr txBox="1">
              <a:spLocks noChangeArrowheads="1"/>
            </p:cNvSpPr>
            <p:nvPr/>
          </p:nvSpPr>
          <p:spPr bwMode="auto">
            <a:xfrm>
              <a:off x="1364" y="11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59" name="Text Box 112">
              <a:extLst>
                <a:ext uri="{FF2B5EF4-FFF2-40B4-BE49-F238E27FC236}">
                  <a16:creationId xmlns:a16="http://schemas.microsoft.com/office/drawing/2014/main" id="{F67E03DF-B57F-4F1F-8A4B-4A39E96C1139}"/>
                </a:ext>
              </a:extLst>
            </p:cNvPr>
            <p:cNvSpPr txBox="1">
              <a:spLocks noChangeArrowheads="1"/>
            </p:cNvSpPr>
            <p:nvPr/>
          </p:nvSpPr>
          <p:spPr bwMode="auto">
            <a:xfrm>
              <a:off x="1364" y="135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60" name="Text Box 113">
              <a:extLst>
                <a:ext uri="{FF2B5EF4-FFF2-40B4-BE49-F238E27FC236}">
                  <a16:creationId xmlns:a16="http://schemas.microsoft.com/office/drawing/2014/main" id="{F372F6AC-33E7-4B3B-932D-9EF15EA88D66}"/>
                </a:ext>
              </a:extLst>
            </p:cNvPr>
            <p:cNvSpPr txBox="1">
              <a:spLocks noChangeArrowheads="1"/>
            </p:cNvSpPr>
            <p:nvPr/>
          </p:nvSpPr>
          <p:spPr bwMode="auto">
            <a:xfrm>
              <a:off x="1359"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1" name="Text Box 114">
              <a:extLst>
                <a:ext uri="{FF2B5EF4-FFF2-40B4-BE49-F238E27FC236}">
                  <a16:creationId xmlns:a16="http://schemas.microsoft.com/office/drawing/2014/main" id="{E5A4E163-AAEB-4868-B7FE-000DA148F9CE}"/>
                </a:ext>
              </a:extLst>
            </p:cNvPr>
            <p:cNvSpPr txBox="1">
              <a:spLocks noChangeArrowheads="1"/>
            </p:cNvSpPr>
            <p:nvPr/>
          </p:nvSpPr>
          <p:spPr bwMode="auto">
            <a:xfrm>
              <a:off x="1365" y="18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62" name="Text Box 115">
              <a:extLst>
                <a:ext uri="{FF2B5EF4-FFF2-40B4-BE49-F238E27FC236}">
                  <a16:creationId xmlns:a16="http://schemas.microsoft.com/office/drawing/2014/main" id="{DBA40933-BD0F-47C4-BE0A-A008B5191C44}"/>
                </a:ext>
              </a:extLst>
            </p:cNvPr>
            <p:cNvSpPr txBox="1">
              <a:spLocks noChangeArrowheads="1"/>
            </p:cNvSpPr>
            <p:nvPr/>
          </p:nvSpPr>
          <p:spPr bwMode="auto">
            <a:xfrm>
              <a:off x="1359"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63" name="Text Box 116">
              <a:extLst>
                <a:ext uri="{FF2B5EF4-FFF2-40B4-BE49-F238E27FC236}">
                  <a16:creationId xmlns:a16="http://schemas.microsoft.com/office/drawing/2014/main" id="{601CF70B-1824-4995-8892-614D52769651}"/>
                </a:ext>
              </a:extLst>
            </p:cNvPr>
            <p:cNvSpPr txBox="1">
              <a:spLocks noChangeArrowheads="1"/>
            </p:cNvSpPr>
            <p:nvPr/>
          </p:nvSpPr>
          <p:spPr bwMode="auto">
            <a:xfrm>
              <a:off x="1364"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4" name="Text Box 117">
              <a:extLst>
                <a:ext uri="{FF2B5EF4-FFF2-40B4-BE49-F238E27FC236}">
                  <a16:creationId xmlns:a16="http://schemas.microsoft.com/office/drawing/2014/main" id="{D012FBA7-155F-452F-A37D-1F9480969041}"/>
                </a:ext>
              </a:extLst>
            </p:cNvPr>
            <p:cNvSpPr txBox="1">
              <a:spLocks noChangeArrowheads="1"/>
            </p:cNvSpPr>
            <p:nvPr/>
          </p:nvSpPr>
          <p:spPr bwMode="auto">
            <a:xfrm>
              <a:off x="1365"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5" name="Text Box 118">
              <a:extLst>
                <a:ext uri="{FF2B5EF4-FFF2-40B4-BE49-F238E27FC236}">
                  <a16:creationId xmlns:a16="http://schemas.microsoft.com/office/drawing/2014/main" id="{07423577-F08E-4387-BA7B-ABD0CB62C425}"/>
                </a:ext>
              </a:extLst>
            </p:cNvPr>
            <p:cNvSpPr txBox="1">
              <a:spLocks noChangeArrowheads="1"/>
            </p:cNvSpPr>
            <p:nvPr/>
          </p:nvSpPr>
          <p:spPr bwMode="auto">
            <a:xfrm>
              <a:off x="1362" y="279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6" name="Text Box 119">
              <a:extLst>
                <a:ext uri="{FF2B5EF4-FFF2-40B4-BE49-F238E27FC236}">
                  <a16:creationId xmlns:a16="http://schemas.microsoft.com/office/drawing/2014/main" id="{0B3B0DD1-41AA-4F29-ABD2-FD9FF39966E1}"/>
                </a:ext>
              </a:extLst>
            </p:cNvPr>
            <p:cNvSpPr txBox="1">
              <a:spLocks noChangeArrowheads="1"/>
            </p:cNvSpPr>
            <p:nvPr/>
          </p:nvSpPr>
          <p:spPr bwMode="auto">
            <a:xfrm>
              <a:off x="1363" y="303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67" name="Text Box 120">
              <a:extLst>
                <a:ext uri="{FF2B5EF4-FFF2-40B4-BE49-F238E27FC236}">
                  <a16:creationId xmlns:a16="http://schemas.microsoft.com/office/drawing/2014/main" id="{C6493CD4-1D50-47B8-883C-927DE35CF7C3}"/>
                </a:ext>
              </a:extLst>
            </p:cNvPr>
            <p:cNvSpPr txBox="1">
              <a:spLocks noChangeArrowheads="1"/>
            </p:cNvSpPr>
            <p:nvPr/>
          </p:nvSpPr>
          <p:spPr bwMode="auto">
            <a:xfrm>
              <a:off x="1362"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8" name="Text Box 121">
              <a:extLst>
                <a:ext uri="{FF2B5EF4-FFF2-40B4-BE49-F238E27FC236}">
                  <a16:creationId xmlns:a16="http://schemas.microsoft.com/office/drawing/2014/main" id="{B2FDE03E-AF9A-4AA9-886A-B72E93FA35A4}"/>
                </a:ext>
              </a:extLst>
            </p:cNvPr>
            <p:cNvSpPr txBox="1">
              <a:spLocks noChangeArrowheads="1"/>
            </p:cNvSpPr>
            <p:nvPr/>
          </p:nvSpPr>
          <p:spPr bwMode="auto">
            <a:xfrm>
              <a:off x="1365"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69" name="Text Box 122">
              <a:extLst>
                <a:ext uri="{FF2B5EF4-FFF2-40B4-BE49-F238E27FC236}">
                  <a16:creationId xmlns:a16="http://schemas.microsoft.com/office/drawing/2014/main" id="{E7F671FF-AEC4-4DE3-87C8-2866DFB5B832}"/>
                </a:ext>
              </a:extLst>
            </p:cNvPr>
            <p:cNvSpPr txBox="1">
              <a:spLocks noChangeArrowheads="1"/>
            </p:cNvSpPr>
            <p:nvPr/>
          </p:nvSpPr>
          <p:spPr bwMode="auto">
            <a:xfrm>
              <a:off x="1609" y="8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0" name="Text Box 123">
              <a:extLst>
                <a:ext uri="{FF2B5EF4-FFF2-40B4-BE49-F238E27FC236}">
                  <a16:creationId xmlns:a16="http://schemas.microsoft.com/office/drawing/2014/main" id="{3E5B55AE-2043-46D7-8D01-97F45BBF1E45}"/>
                </a:ext>
              </a:extLst>
            </p:cNvPr>
            <p:cNvSpPr txBox="1">
              <a:spLocks noChangeArrowheads="1"/>
            </p:cNvSpPr>
            <p:nvPr/>
          </p:nvSpPr>
          <p:spPr bwMode="auto">
            <a:xfrm>
              <a:off x="1603"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71" name="Text Box 124">
              <a:extLst>
                <a:ext uri="{FF2B5EF4-FFF2-40B4-BE49-F238E27FC236}">
                  <a16:creationId xmlns:a16="http://schemas.microsoft.com/office/drawing/2014/main" id="{046DC365-5162-4D40-8BFE-61A14D9D51B2}"/>
                </a:ext>
              </a:extLst>
            </p:cNvPr>
            <p:cNvSpPr txBox="1">
              <a:spLocks noChangeArrowheads="1"/>
            </p:cNvSpPr>
            <p:nvPr/>
          </p:nvSpPr>
          <p:spPr bwMode="auto">
            <a:xfrm>
              <a:off x="1601" y="13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2" name="Text Box 125">
              <a:extLst>
                <a:ext uri="{FF2B5EF4-FFF2-40B4-BE49-F238E27FC236}">
                  <a16:creationId xmlns:a16="http://schemas.microsoft.com/office/drawing/2014/main" id="{C34E7E54-9FB3-459D-8AD0-34C32D214131}"/>
                </a:ext>
              </a:extLst>
            </p:cNvPr>
            <p:cNvSpPr txBox="1">
              <a:spLocks noChangeArrowheads="1"/>
            </p:cNvSpPr>
            <p:nvPr/>
          </p:nvSpPr>
          <p:spPr bwMode="auto">
            <a:xfrm>
              <a:off x="1600"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3" name="Text Box 126">
              <a:extLst>
                <a:ext uri="{FF2B5EF4-FFF2-40B4-BE49-F238E27FC236}">
                  <a16:creationId xmlns:a16="http://schemas.microsoft.com/office/drawing/2014/main" id="{F34859E2-A3B5-4091-B93F-D2E721E6AAE7}"/>
                </a:ext>
              </a:extLst>
            </p:cNvPr>
            <p:cNvSpPr txBox="1">
              <a:spLocks noChangeArrowheads="1"/>
            </p:cNvSpPr>
            <p:nvPr/>
          </p:nvSpPr>
          <p:spPr bwMode="auto">
            <a:xfrm>
              <a:off x="1601" y="20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4" name="Text Box 127">
              <a:extLst>
                <a:ext uri="{FF2B5EF4-FFF2-40B4-BE49-F238E27FC236}">
                  <a16:creationId xmlns:a16="http://schemas.microsoft.com/office/drawing/2014/main" id="{2DFF3118-42EA-441A-8BCC-ECFC8E5628A5}"/>
                </a:ext>
              </a:extLst>
            </p:cNvPr>
            <p:cNvSpPr txBox="1">
              <a:spLocks noChangeArrowheads="1"/>
            </p:cNvSpPr>
            <p:nvPr/>
          </p:nvSpPr>
          <p:spPr bwMode="auto">
            <a:xfrm>
              <a:off x="1602" y="183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5" name="Text Box 128">
              <a:extLst>
                <a:ext uri="{FF2B5EF4-FFF2-40B4-BE49-F238E27FC236}">
                  <a16:creationId xmlns:a16="http://schemas.microsoft.com/office/drawing/2014/main" id="{273DF41D-6870-48CA-B24A-CBC6F85589F5}"/>
                </a:ext>
              </a:extLst>
            </p:cNvPr>
            <p:cNvSpPr txBox="1">
              <a:spLocks noChangeArrowheads="1"/>
            </p:cNvSpPr>
            <p:nvPr/>
          </p:nvSpPr>
          <p:spPr bwMode="auto">
            <a:xfrm>
              <a:off x="1605" y="23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76" name="Text Box 129">
              <a:extLst>
                <a:ext uri="{FF2B5EF4-FFF2-40B4-BE49-F238E27FC236}">
                  <a16:creationId xmlns:a16="http://schemas.microsoft.com/office/drawing/2014/main" id="{756A4DAC-1C29-4317-8021-2F4FB829A743}"/>
                </a:ext>
              </a:extLst>
            </p:cNvPr>
            <p:cNvSpPr txBox="1">
              <a:spLocks noChangeArrowheads="1"/>
            </p:cNvSpPr>
            <p:nvPr/>
          </p:nvSpPr>
          <p:spPr bwMode="auto">
            <a:xfrm>
              <a:off x="1603"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7" name="Text Box 130">
              <a:extLst>
                <a:ext uri="{FF2B5EF4-FFF2-40B4-BE49-F238E27FC236}">
                  <a16:creationId xmlns:a16="http://schemas.microsoft.com/office/drawing/2014/main" id="{7BD21562-5A34-474D-A0E6-474793F63903}"/>
                </a:ext>
              </a:extLst>
            </p:cNvPr>
            <p:cNvSpPr txBox="1">
              <a:spLocks noChangeArrowheads="1"/>
            </p:cNvSpPr>
            <p:nvPr/>
          </p:nvSpPr>
          <p:spPr bwMode="auto">
            <a:xfrm>
              <a:off x="1596"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8" name="Text Box 131">
              <a:extLst>
                <a:ext uri="{FF2B5EF4-FFF2-40B4-BE49-F238E27FC236}">
                  <a16:creationId xmlns:a16="http://schemas.microsoft.com/office/drawing/2014/main" id="{FFB2304B-D487-406B-8011-97CBA4074F91}"/>
                </a:ext>
              </a:extLst>
            </p:cNvPr>
            <p:cNvSpPr txBox="1">
              <a:spLocks noChangeArrowheads="1"/>
            </p:cNvSpPr>
            <p:nvPr/>
          </p:nvSpPr>
          <p:spPr bwMode="auto">
            <a:xfrm>
              <a:off x="1600" y="303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79" name="Text Box 132">
              <a:extLst>
                <a:ext uri="{FF2B5EF4-FFF2-40B4-BE49-F238E27FC236}">
                  <a16:creationId xmlns:a16="http://schemas.microsoft.com/office/drawing/2014/main" id="{F11D6279-2D0E-44CA-B718-5A0FD979D492}"/>
                </a:ext>
              </a:extLst>
            </p:cNvPr>
            <p:cNvSpPr txBox="1">
              <a:spLocks noChangeArrowheads="1"/>
            </p:cNvSpPr>
            <p:nvPr/>
          </p:nvSpPr>
          <p:spPr bwMode="auto">
            <a:xfrm>
              <a:off x="1603" y="32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0" name="Text Box 133">
              <a:extLst>
                <a:ext uri="{FF2B5EF4-FFF2-40B4-BE49-F238E27FC236}">
                  <a16:creationId xmlns:a16="http://schemas.microsoft.com/office/drawing/2014/main" id="{E9C7BB22-F9E8-4484-A063-0A71D08B9268}"/>
                </a:ext>
              </a:extLst>
            </p:cNvPr>
            <p:cNvSpPr txBox="1">
              <a:spLocks noChangeArrowheads="1"/>
            </p:cNvSpPr>
            <p:nvPr/>
          </p:nvSpPr>
          <p:spPr bwMode="auto">
            <a:xfrm>
              <a:off x="1604"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81" name="Text Box 134">
              <a:extLst>
                <a:ext uri="{FF2B5EF4-FFF2-40B4-BE49-F238E27FC236}">
                  <a16:creationId xmlns:a16="http://schemas.microsoft.com/office/drawing/2014/main" id="{C45C8DD9-E3CA-43FA-AF2F-004089E22D7C}"/>
                </a:ext>
              </a:extLst>
            </p:cNvPr>
            <p:cNvSpPr txBox="1">
              <a:spLocks noChangeArrowheads="1"/>
            </p:cNvSpPr>
            <p:nvPr/>
          </p:nvSpPr>
          <p:spPr bwMode="auto">
            <a:xfrm>
              <a:off x="1850" y="87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82" name="Text Box 135">
              <a:extLst>
                <a:ext uri="{FF2B5EF4-FFF2-40B4-BE49-F238E27FC236}">
                  <a16:creationId xmlns:a16="http://schemas.microsoft.com/office/drawing/2014/main" id="{4A616DB5-E81E-4D31-A987-8AC0BFF4F9E7}"/>
                </a:ext>
              </a:extLst>
            </p:cNvPr>
            <p:cNvSpPr txBox="1">
              <a:spLocks noChangeArrowheads="1"/>
            </p:cNvSpPr>
            <p:nvPr/>
          </p:nvSpPr>
          <p:spPr bwMode="auto">
            <a:xfrm>
              <a:off x="1842" y="111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3" name="Text Box 136">
              <a:extLst>
                <a:ext uri="{FF2B5EF4-FFF2-40B4-BE49-F238E27FC236}">
                  <a16:creationId xmlns:a16="http://schemas.microsoft.com/office/drawing/2014/main" id="{31664952-4232-4321-A47B-8CF83B53177A}"/>
                </a:ext>
              </a:extLst>
            </p:cNvPr>
            <p:cNvSpPr txBox="1">
              <a:spLocks noChangeArrowheads="1"/>
            </p:cNvSpPr>
            <p:nvPr/>
          </p:nvSpPr>
          <p:spPr bwMode="auto">
            <a:xfrm>
              <a:off x="1842"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84" name="Text Box 137">
              <a:extLst>
                <a:ext uri="{FF2B5EF4-FFF2-40B4-BE49-F238E27FC236}">
                  <a16:creationId xmlns:a16="http://schemas.microsoft.com/office/drawing/2014/main" id="{6C10FF52-FC92-4AF1-8510-1523D90028BB}"/>
                </a:ext>
              </a:extLst>
            </p:cNvPr>
            <p:cNvSpPr txBox="1">
              <a:spLocks noChangeArrowheads="1"/>
            </p:cNvSpPr>
            <p:nvPr/>
          </p:nvSpPr>
          <p:spPr bwMode="auto">
            <a:xfrm>
              <a:off x="1842"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5" name="Text Box 138">
              <a:extLst>
                <a:ext uri="{FF2B5EF4-FFF2-40B4-BE49-F238E27FC236}">
                  <a16:creationId xmlns:a16="http://schemas.microsoft.com/office/drawing/2014/main" id="{54008348-CCAD-49D8-BCF1-EAEA8503EA77}"/>
                </a:ext>
              </a:extLst>
            </p:cNvPr>
            <p:cNvSpPr txBox="1">
              <a:spLocks noChangeArrowheads="1"/>
            </p:cNvSpPr>
            <p:nvPr/>
          </p:nvSpPr>
          <p:spPr bwMode="auto">
            <a:xfrm>
              <a:off x="1842" y="183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86" name="Text Box 139">
              <a:extLst>
                <a:ext uri="{FF2B5EF4-FFF2-40B4-BE49-F238E27FC236}">
                  <a16:creationId xmlns:a16="http://schemas.microsoft.com/office/drawing/2014/main" id="{C33916AC-D709-4CDB-AC98-21C3EC46D9FE}"/>
                </a:ext>
              </a:extLst>
            </p:cNvPr>
            <p:cNvSpPr txBox="1">
              <a:spLocks noChangeArrowheads="1"/>
            </p:cNvSpPr>
            <p:nvPr/>
          </p:nvSpPr>
          <p:spPr bwMode="auto">
            <a:xfrm>
              <a:off x="1842"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7" name="Text Box 140">
              <a:extLst>
                <a:ext uri="{FF2B5EF4-FFF2-40B4-BE49-F238E27FC236}">
                  <a16:creationId xmlns:a16="http://schemas.microsoft.com/office/drawing/2014/main" id="{48E9E080-D412-4399-886A-48887A8035E7}"/>
                </a:ext>
              </a:extLst>
            </p:cNvPr>
            <p:cNvSpPr txBox="1">
              <a:spLocks noChangeArrowheads="1"/>
            </p:cNvSpPr>
            <p:nvPr/>
          </p:nvSpPr>
          <p:spPr bwMode="auto">
            <a:xfrm>
              <a:off x="1838"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8" name="Text Box 141">
              <a:extLst>
                <a:ext uri="{FF2B5EF4-FFF2-40B4-BE49-F238E27FC236}">
                  <a16:creationId xmlns:a16="http://schemas.microsoft.com/office/drawing/2014/main" id="{432EDE74-43DF-4655-B186-CECF86084014}"/>
                </a:ext>
              </a:extLst>
            </p:cNvPr>
            <p:cNvSpPr txBox="1">
              <a:spLocks noChangeArrowheads="1"/>
            </p:cNvSpPr>
            <p:nvPr/>
          </p:nvSpPr>
          <p:spPr bwMode="auto">
            <a:xfrm>
              <a:off x="1840"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89" name="Text Box 142">
              <a:extLst>
                <a:ext uri="{FF2B5EF4-FFF2-40B4-BE49-F238E27FC236}">
                  <a16:creationId xmlns:a16="http://schemas.microsoft.com/office/drawing/2014/main" id="{FAC5EAF0-DD68-46B5-BAEE-5019695E2843}"/>
                </a:ext>
              </a:extLst>
            </p:cNvPr>
            <p:cNvSpPr txBox="1">
              <a:spLocks noChangeArrowheads="1"/>
            </p:cNvSpPr>
            <p:nvPr/>
          </p:nvSpPr>
          <p:spPr bwMode="auto">
            <a:xfrm>
              <a:off x="1842" y="27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90" name="Text Box 143">
              <a:extLst>
                <a:ext uri="{FF2B5EF4-FFF2-40B4-BE49-F238E27FC236}">
                  <a16:creationId xmlns:a16="http://schemas.microsoft.com/office/drawing/2014/main" id="{54362C07-1C27-467E-A6C6-B5B9F228ED18}"/>
                </a:ext>
              </a:extLst>
            </p:cNvPr>
            <p:cNvSpPr txBox="1">
              <a:spLocks noChangeArrowheads="1"/>
            </p:cNvSpPr>
            <p:nvPr/>
          </p:nvSpPr>
          <p:spPr bwMode="auto">
            <a:xfrm>
              <a:off x="1841"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91" name="Text Box 144">
              <a:extLst>
                <a:ext uri="{FF2B5EF4-FFF2-40B4-BE49-F238E27FC236}">
                  <a16:creationId xmlns:a16="http://schemas.microsoft.com/office/drawing/2014/main" id="{B1E7BAB0-EEEF-49FE-8039-D552F5E52EE5}"/>
                </a:ext>
              </a:extLst>
            </p:cNvPr>
            <p:cNvSpPr txBox="1">
              <a:spLocks noChangeArrowheads="1"/>
            </p:cNvSpPr>
            <p:nvPr/>
          </p:nvSpPr>
          <p:spPr bwMode="auto">
            <a:xfrm>
              <a:off x="1846" y="32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92" name="Text Box 145">
              <a:extLst>
                <a:ext uri="{FF2B5EF4-FFF2-40B4-BE49-F238E27FC236}">
                  <a16:creationId xmlns:a16="http://schemas.microsoft.com/office/drawing/2014/main" id="{365760F3-2D6F-4B0D-AAE9-15AE50056B72}"/>
                </a:ext>
              </a:extLst>
            </p:cNvPr>
            <p:cNvSpPr txBox="1">
              <a:spLocks noChangeArrowheads="1"/>
            </p:cNvSpPr>
            <p:nvPr/>
          </p:nvSpPr>
          <p:spPr bwMode="auto">
            <a:xfrm>
              <a:off x="1841"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93" name="Text Box 146">
              <a:extLst>
                <a:ext uri="{FF2B5EF4-FFF2-40B4-BE49-F238E27FC236}">
                  <a16:creationId xmlns:a16="http://schemas.microsoft.com/office/drawing/2014/main" id="{44A3257B-68C8-42A4-B8E0-4210260A87A4}"/>
                </a:ext>
              </a:extLst>
            </p:cNvPr>
            <p:cNvSpPr txBox="1">
              <a:spLocks noChangeArrowheads="1"/>
            </p:cNvSpPr>
            <p:nvPr/>
          </p:nvSpPr>
          <p:spPr bwMode="auto">
            <a:xfrm>
              <a:off x="2080" y="87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94" name="Text Box 147">
              <a:extLst>
                <a:ext uri="{FF2B5EF4-FFF2-40B4-BE49-F238E27FC236}">
                  <a16:creationId xmlns:a16="http://schemas.microsoft.com/office/drawing/2014/main" id="{738210DB-13CA-4C65-B182-045CAA6A5E3A}"/>
                </a:ext>
              </a:extLst>
            </p:cNvPr>
            <p:cNvSpPr txBox="1">
              <a:spLocks noChangeArrowheads="1"/>
            </p:cNvSpPr>
            <p:nvPr/>
          </p:nvSpPr>
          <p:spPr bwMode="auto">
            <a:xfrm>
              <a:off x="2077"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95" name="Text Box 148">
              <a:extLst>
                <a:ext uri="{FF2B5EF4-FFF2-40B4-BE49-F238E27FC236}">
                  <a16:creationId xmlns:a16="http://schemas.microsoft.com/office/drawing/2014/main" id="{F927664B-4A65-4D30-84FD-15013213DE4F}"/>
                </a:ext>
              </a:extLst>
            </p:cNvPr>
            <p:cNvSpPr txBox="1">
              <a:spLocks noChangeArrowheads="1"/>
            </p:cNvSpPr>
            <p:nvPr/>
          </p:nvSpPr>
          <p:spPr bwMode="auto">
            <a:xfrm>
              <a:off x="2080"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96" name="Text Box 149">
              <a:extLst>
                <a:ext uri="{FF2B5EF4-FFF2-40B4-BE49-F238E27FC236}">
                  <a16:creationId xmlns:a16="http://schemas.microsoft.com/office/drawing/2014/main" id="{4A0141B2-E353-471C-BCF2-ECA246AA4E1A}"/>
                </a:ext>
              </a:extLst>
            </p:cNvPr>
            <p:cNvSpPr txBox="1">
              <a:spLocks noChangeArrowheads="1"/>
            </p:cNvSpPr>
            <p:nvPr/>
          </p:nvSpPr>
          <p:spPr bwMode="auto">
            <a:xfrm>
              <a:off x="2085" y="13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97" name="Text Box 150">
              <a:extLst>
                <a:ext uri="{FF2B5EF4-FFF2-40B4-BE49-F238E27FC236}">
                  <a16:creationId xmlns:a16="http://schemas.microsoft.com/office/drawing/2014/main" id="{4028BABE-20FE-4FDC-B7B4-632078A1E79B}"/>
                </a:ext>
              </a:extLst>
            </p:cNvPr>
            <p:cNvSpPr txBox="1">
              <a:spLocks noChangeArrowheads="1"/>
            </p:cNvSpPr>
            <p:nvPr/>
          </p:nvSpPr>
          <p:spPr bwMode="auto">
            <a:xfrm>
              <a:off x="2077" y="184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798" name="Text Box 151">
              <a:extLst>
                <a:ext uri="{FF2B5EF4-FFF2-40B4-BE49-F238E27FC236}">
                  <a16:creationId xmlns:a16="http://schemas.microsoft.com/office/drawing/2014/main" id="{C7AB3623-8AC5-47BA-87E6-1825643571C1}"/>
                </a:ext>
              </a:extLst>
            </p:cNvPr>
            <p:cNvSpPr txBox="1">
              <a:spLocks noChangeArrowheads="1"/>
            </p:cNvSpPr>
            <p:nvPr/>
          </p:nvSpPr>
          <p:spPr bwMode="auto">
            <a:xfrm>
              <a:off x="2080" y="207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799" name="Text Box 152">
              <a:extLst>
                <a:ext uri="{FF2B5EF4-FFF2-40B4-BE49-F238E27FC236}">
                  <a16:creationId xmlns:a16="http://schemas.microsoft.com/office/drawing/2014/main" id="{CA689AD1-97E5-4F9C-9957-71B9BA5CF7D7}"/>
                </a:ext>
              </a:extLst>
            </p:cNvPr>
            <p:cNvSpPr txBox="1">
              <a:spLocks noChangeArrowheads="1"/>
            </p:cNvSpPr>
            <p:nvPr/>
          </p:nvSpPr>
          <p:spPr bwMode="auto">
            <a:xfrm>
              <a:off x="2077" y="231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00" name="Text Box 153">
              <a:extLst>
                <a:ext uri="{FF2B5EF4-FFF2-40B4-BE49-F238E27FC236}">
                  <a16:creationId xmlns:a16="http://schemas.microsoft.com/office/drawing/2014/main" id="{E8C4791B-E28E-460A-8273-7BE8A5E30212}"/>
                </a:ext>
              </a:extLst>
            </p:cNvPr>
            <p:cNvSpPr txBox="1">
              <a:spLocks noChangeArrowheads="1"/>
            </p:cNvSpPr>
            <p:nvPr/>
          </p:nvSpPr>
          <p:spPr bwMode="auto">
            <a:xfrm>
              <a:off x="2080" y="255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01" name="Text Box 154">
              <a:extLst>
                <a:ext uri="{FF2B5EF4-FFF2-40B4-BE49-F238E27FC236}">
                  <a16:creationId xmlns:a16="http://schemas.microsoft.com/office/drawing/2014/main" id="{3F25AE4C-2898-4ADC-9722-E1D04795FC8E}"/>
                </a:ext>
              </a:extLst>
            </p:cNvPr>
            <p:cNvSpPr txBox="1">
              <a:spLocks noChangeArrowheads="1"/>
            </p:cNvSpPr>
            <p:nvPr/>
          </p:nvSpPr>
          <p:spPr bwMode="auto">
            <a:xfrm>
              <a:off x="2085" y="279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02" name="Text Box 155">
              <a:extLst>
                <a:ext uri="{FF2B5EF4-FFF2-40B4-BE49-F238E27FC236}">
                  <a16:creationId xmlns:a16="http://schemas.microsoft.com/office/drawing/2014/main" id="{54215E7E-E3C4-48BA-A368-E9CB9871A9EA}"/>
                </a:ext>
              </a:extLst>
            </p:cNvPr>
            <p:cNvSpPr txBox="1">
              <a:spLocks noChangeArrowheads="1"/>
            </p:cNvSpPr>
            <p:nvPr/>
          </p:nvSpPr>
          <p:spPr bwMode="auto">
            <a:xfrm>
              <a:off x="2080" y="303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03" name="Text Box 156">
              <a:extLst>
                <a:ext uri="{FF2B5EF4-FFF2-40B4-BE49-F238E27FC236}">
                  <a16:creationId xmlns:a16="http://schemas.microsoft.com/office/drawing/2014/main" id="{6B1F74E7-3F73-4CA1-9FE7-1A297CBB708E}"/>
                </a:ext>
              </a:extLst>
            </p:cNvPr>
            <p:cNvSpPr txBox="1">
              <a:spLocks noChangeArrowheads="1"/>
            </p:cNvSpPr>
            <p:nvPr/>
          </p:nvSpPr>
          <p:spPr bwMode="auto">
            <a:xfrm>
              <a:off x="2085"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04" name="Text Box 157">
              <a:extLst>
                <a:ext uri="{FF2B5EF4-FFF2-40B4-BE49-F238E27FC236}">
                  <a16:creationId xmlns:a16="http://schemas.microsoft.com/office/drawing/2014/main" id="{74BA04D5-500E-4A6F-AF66-C2B4A64A2904}"/>
                </a:ext>
              </a:extLst>
            </p:cNvPr>
            <p:cNvSpPr txBox="1">
              <a:spLocks noChangeArrowheads="1"/>
            </p:cNvSpPr>
            <p:nvPr/>
          </p:nvSpPr>
          <p:spPr bwMode="auto">
            <a:xfrm>
              <a:off x="2083"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05" name="Text Box 158">
              <a:extLst>
                <a:ext uri="{FF2B5EF4-FFF2-40B4-BE49-F238E27FC236}">
                  <a16:creationId xmlns:a16="http://schemas.microsoft.com/office/drawing/2014/main" id="{23F4A1EF-A189-4C44-A052-1E9E074726E2}"/>
                </a:ext>
              </a:extLst>
            </p:cNvPr>
            <p:cNvSpPr txBox="1">
              <a:spLocks noChangeArrowheads="1"/>
            </p:cNvSpPr>
            <p:nvPr/>
          </p:nvSpPr>
          <p:spPr bwMode="auto">
            <a:xfrm>
              <a:off x="2320"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06" name="Text Box 159">
              <a:extLst>
                <a:ext uri="{FF2B5EF4-FFF2-40B4-BE49-F238E27FC236}">
                  <a16:creationId xmlns:a16="http://schemas.microsoft.com/office/drawing/2014/main" id="{4C43E4E7-34BA-432E-970F-EE9CAC757266}"/>
                </a:ext>
              </a:extLst>
            </p:cNvPr>
            <p:cNvSpPr txBox="1">
              <a:spLocks noChangeArrowheads="1"/>
            </p:cNvSpPr>
            <p:nvPr/>
          </p:nvSpPr>
          <p:spPr bwMode="auto">
            <a:xfrm>
              <a:off x="2325"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28807" name="Text Box 160">
              <a:extLst>
                <a:ext uri="{FF2B5EF4-FFF2-40B4-BE49-F238E27FC236}">
                  <a16:creationId xmlns:a16="http://schemas.microsoft.com/office/drawing/2014/main" id="{70D7560D-4AC5-4E47-B19C-98812F86980C}"/>
                </a:ext>
              </a:extLst>
            </p:cNvPr>
            <p:cNvSpPr txBox="1">
              <a:spLocks noChangeArrowheads="1"/>
            </p:cNvSpPr>
            <p:nvPr/>
          </p:nvSpPr>
          <p:spPr bwMode="auto">
            <a:xfrm>
              <a:off x="2320"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08" name="Text Box 161">
              <a:extLst>
                <a:ext uri="{FF2B5EF4-FFF2-40B4-BE49-F238E27FC236}">
                  <a16:creationId xmlns:a16="http://schemas.microsoft.com/office/drawing/2014/main" id="{E4C8182D-4E5E-4F33-91DD-6207C6E084B1}"/>
                </a:ext>
              </a:extLst>
            </p:cNvPr>
            <p:cNvSpPr txBox="1">
              <a:spLocks noChangeArrowheads="1"/>
            </p:cNvSpPr>
            <p:nvPr/>
          </p:nvSpPr>
          <p:spPr bwMode="auto">
            <a:xfrm>
              <a:off x="2325" y="159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28809" name="Text Box 162">
              <a:extLst>
                <a:ext uri="{FF2B5EF4-FFF2-40B4-BE49-F238E27FC236}">
                  <a16:creationId xmlns:a16="http://schemas.microsoft.com/office/drawing/2014/main" id="{9D5A7EE0-46DE-4F64-9783-C779C967CEF6}"/>
                </a:ext>
              </a:extLst>
            </p:cNvPr>
            <p:cNvSpPr txBox="1">
              <a:spLocks noChangeArrowheads="1"/>
            </p:cNvSpPr>
            <p:nvPr/>
          </p:nvSpPr>
          <p:spPr bwMode="auto">
            <a:xfrm>
              <a:off x="2325" y="183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p>
          </p:txBody>
        </p:sp>
        <p:sp>
          <p:nvSpPr>
            <p:cNvPr id="28810" name="Text Box 163">
              <a:extLst>
                <a:ext uri="{FF2B5EF4-FFF2-40B4-BE49-F238E27FC236}">
                  <a16:creationId xmlns:a16="http://schemas.microsoft.com/office/drawing/2014/main" id="{A577A00B-9829-4169-9B8D-C67093DA6FD1}"/>
                </a:ext>
              </a:extLst>
            </p:cNvPr>
            <p:cNvSpPr txBox="1">
              <a:spLocks noChangeArrowheads="1"/>
            </p:cNvSpPr>
            <p:nvPr/>
          </p:nvSpPr>
          <p:spPr bwMode="auto">
            <a:xfrm>
              <a:off x="2325" y="20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2</a:t>
              </a:r>
            </a:p>
          </p:txBody>
        </p:sp>
        <p:sp>
          <p:nvSpPr>
            <p:cNvPr id="28811" name="Text Box 164">
              <a:extLst>
                <a:ext uri="{FF2B5EF4-FFF2-40B4-BE49-F238E27FC236}">
                  <a16:creationId xmlns:a16="http://schemas.microsoft.com/office/drawing/2014/main" id="{0C328E32-E170-43B8-A36A-BA83C542C35C}"/>
                </a:ext>
              </a:extLst>
            </p:cNvPr>
            <p:cNvSpPr txBox="1">
              <a:spLocks noChangeArrowheads="1"/>
            </p:cNvSpPr>
            <p:nvPr/>
          </p:nvSpPr>
          <p:spPr bwMode="auto">
            <a:xfrm>
              <a:off x="2325" y="231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28812" name="Text Box 165">
              <a:extLst>
                <a:ext uri="{FF2B5EF4-FFF2-40B4-BE49-F238E27FC236}">
                  <a16:creationId xmlns:a16="http://schemas.microsoft.com/office/drawing/2014/main" id="{DD89AD5F-E3B4-4602-8D21-66382E870436}"/>
                </a:ext>
              </a:extLst>
            </p:cNvPr>
            <p:cNvSpPr txBox="1">
              <a:spLocks noChangeArrowheads="1"/>
            </p:cNvSpPr>
            <p:nvPr/>
          </p:nvSpPr>
          <p:spPr bwMode="auto">
            <a:xfrm>
              <a:off x="2325" y="255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28813" name="Text Box 166">
              <a:extLst>
                <a:ext uri="{FF2B5EF4-FFF2-40B4-BE49-F238E27FC236}">
                  <a16:creationId xmlns:a16="http://schemas.microsoft.com/office/drawing/2014/main" id="{5BC8BC2C-DF81-4F53-BBBD-224B0C61D56A}"/>
                </a:ext>
              </a:extLst>
            </p:cNvPr>
            <p:cNvSpPr txBox="1">
              <a:spLocks noChangeArrowheads="1"/>
            </p:cNvSpPr>
            <p:nvPr/>
          </p:nvSpPr>
          <p:spPr bwMode="auto">
            <a:xfrm>
              <a:off x="2328"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4</a:t>
              </a:r>
            </a:p>
          </p:txBody>
        </p:sp>
        <p:sp>
          <p:nvSpPr>
            <p:cNvPr id="28814" name="Text Box 167">
              <a:extLst>
                <a:ext uri="{FF2B5EF4-FFF2-40B4-BE49-F238E27FC236}">
                  <a16:creationId xmlns:a16="http://schemas.microsoft.com/office/drawing/2014/main" id="{95EC7090-6186-484C-936F-5F0B0F6EB211}"/>
                </a:ext>
              </a:extLst>
            </p:cNvPr>
            <p:cNvSpPr txBox="1">
              <a:spLocks noChangeArrowheads="1"/>
            </p:cNvSpPr>
            <p:nvPr/>
          </p:nvSpPr>
          <p:spPr bwMode="auto">
            <a:xfrm>
              <a:off x="2325"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5</a:t>
              </a:r>
            </a:p>
          </p:txBody>
        </p:sp>
        <p:sp>
          <p:nvSpPr>
            <p:cNvPr id="28815" name="Text Box 168">
              <a:extLst>
                <a:ext uri="{FF2B5EF4-FFF2-40B4-BE49-F238E27FC236}">
                  <a16:creationId xmlns:a16="http://schemas.microsoft.com/office/drawing/2014/main" id="{4862DEC7-3352-4F7D-BF7F-E7E64A99532F}"/>
                </a:ext>
              </a:extLst>
            </p:cNvPr>
            <p:cNvSpPr txBox="1">
              <a:spLocks noChangeArrowheads="1"/>
            </p:cNvSpPr>
            <p:nvPr/>
          </p:nvSpPr>
          <p:spPr bwMode="auto">
            <a:xfrm>
              <a:off x="2325" y="32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3</a:t>
              </a:r>
            </a:p>
          </p:txBody>
        </p:sp>
        <p:sp>
          <p:nvSpPr>
            <p:cNvPr id="28816" name="Text Box 169">
              <a:extLst>
                <a:ext uri="{FF2B5EF4-FFF2-40B4-BE49-F238E27FC236}">
                  <a16:creationId xmlns:a16="http://schemas.microsoft.com/office/drawing/2014/main" id="{1667843C-3EFB-4F21-8D18-8BA45252FAA6}"/>
                </a:ext>
              </a:extLst>
            </p:cNvPr>
            <p:cNvSpPr txBox="1">
              <a:spLocks noChangeArrowheads="1"/>
            </p:cNvSpPr>
            <p:nvPr/>
          </p:nvSpPr>
          <p:spPr bwMode="auto">
            <a:xfrm>
              <a:off x="2320"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17" name="Text Box 170">
              <a:extLst>
                <a:ext uri="{FF2B5EF4-FFF2-40B4-BE49-F238E27FC236}">
                  <a16:creationId xmlns:a16="http://schemas.microsoft.com/office/drawing/2014/main" id="{6CF3826A-8C0D-4663-973E-96CE0BC17609}"/>
                </a:ext>
              </a:extLst>
            </p:cNvPr>
            <p:cNvSpPr txBox="1">
              <a:spLocks noChangeArrowheads="1"/>
            </p:cNvSpPr>
            <p:nvPr/>
          </p:nvSpPr>
          <p:spPr bwMode="auto">
            <a:xfrm>
              <a:off x="2560"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18" name="Text Box 171">
              <a:extLst>
                <a:ext uri="{FF2B5EF4-FFF2-40B4-BE49-F238E27FC236}">
                  <a16:creationId xmlns:a16="http://schemas.microsoft.com/office/drawing/2014/main" id="{AE7C30F5-7248-464E-B7D7-2DA04B2AF0D8}"/>
                </a:ext>
              </a:extLst>
            </p:cNvPr>
            <p:cNvSpPr txBox="1">
              <a:spLocks noChangeArrowheads="1"/>
            </p:cNvSpPr>
            <p:nvPr/>
          </p:nvSpPr>
          <p:spPr bwMode="auto">
            <a:xfrm>
              <a:off x="2559"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19" name="Text Box 172">
              <a:extLst>
                <a:ext uri="{FF2B5EF4-FFF2-40B4-BE49-F238E27FC236}">
                  <a16:creationId xmlns:a16="http://schemas.microsoft.com/office/drawing/2014/main" id="{758E1691-9BD9-4CF0-80E2-A8E1A7A146B9}"/>
                </a:ext>
              </a:extLst>
            </p:cNvPr>
            <p:cNvSpPr txBox="1">
              <a:spLocks noChangeArrowheads="1"/>
            </p:cNvSpPr>
            <p:nvPr/>
          </p:nvSpPr>
          <p:spPr bwMode="auto">
            <a:xfrm>
              <a:off x="2559"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0" name="Text Box 173">
              <a:extLst>
                <a:ext uri="{FF2B5EF4-FFF2-40B4-BE49-F238E27FC236}">
                  <a16:creationId xmlns:a16="http://schemas.microsoft.com/office/drawing/2014/main" id="{9BEE6CCF-CED9-41F8-BB12-BB89BBE5FB04}"/>
                </a:ext>
              </a:extLst>
            </p:cNvPr>
            <p:cNvSpPr txBox="1">
              <a:spLocks noChangeArrowheads="1"/>
            </p:cNvSpPr>
            <p:nvPr/>
          </p:nvSpPr>
          <p:spPr bwMode="auto">
            <a:xfrm>
              <a:off x="2563" y="111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1" name="Text Box 174">
              <a:extLst>
                <a:ext uri="{FF2B5EF4-FFF2-40B4-BE49-F238E27FC236}">
                  <a16:creationId xmlns:a16="http://schemas.microsoft.com/office/drawing/2014/main" id="{1543F6EE-3530-46B7-A6F3-F8665791C824}"/>
                </a:ext>
              </a:extLst>
            </p:cNvPr>
            <p:cNvSpPr txBox="1">
              <a:spLocks noChangeArrowheads="1"/>
            </p:cNvSpPr>
            <p:nvPr/>
          </p:nvSpPr>
          <p:spPr bwMode="auto">
            <a:xfrm>
              <a:off x="2559" y="159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2" name="Text Box 175">
              <a:extLst>
                <a:ext uri="{FF2B5EF4-FFF2-40B4-BE49-F238E27FC236}">
                  <a16:creationId xmlns:a16="http://schemas.microsoft.com/office/drawing/2014/main" id="{ACE4D7D1-5238-4993-8C0C-E0086FD64313}"/>
                </a:ext>
              </a:extLst>
            </p:cNvPr>
            <p:cNvSpPr txBox="1">
              <a:spLocks noChangeArrowheads="1"/>
            </p:cNvSpPr>
            <p:nvPr/>
          </p:nvSpPr>
          <p:spPr bwMode="auto">
            <a:xfrm>
              <a:off x="2568" y="183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3" name="Text Box 176">
              <a:extLst>
                <a:ext uri="{FF2B5EF4-FFF2-40B4-BE49-F238E27FC236}">
                  <a16:creationId xmlns:a16="http://schemas.microsoft.com/office/drawing/2014/main" id="{4FA31EF9-F3C5-4037-86BC-5F05FC155E74}"/>
                </a:ext>
              </a:extLst>
            </p:cNvPr>
            <p:cNvSpPr txBox="1">
              <a:spLocks noChangeArrowheads="1"/>
            </p:cNvSpPr>
            <p:nvPr/>
          </p:nvSpPr>
          <p:spPr bwMode="auto">
            <a:xfrm>
              <a:off x="2561" y="208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4" name="Text Box 177">
              <a:extLst>
                <a:ext uri="{FF2B5EF4-FFF2-40B4-BE49-F238E27FC236}">
                  <a16:creationId xmlns:a16="http://schemas.microsoft.com/office/drawing/2014/main" id="{76ADE925-C672-4F66-A3DF-040E8E53BF86}"/>
                </a:ext>
              </a:extLst>
            </p:cNvPr>
            <p:cNvSpPr txBox="1">
              <a:spLocks noChangeArrowheads="1"/>
            </p:cNvSpPr>
            <p:nvPr/>
          </p:nvSpPr>
          <p:spPr bwMode="auto">
            <a:xfrm>
              <a:off x="2559" y="231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5" name="Text Box 178">
              <a:extLst>
                <a:ext uri="{FF2B5EF4-FFF2-40B4-BE49-F238E27FC236}">
                  <a16:creationId xmlns:a16="http://schemas.microsoft.com/office/drawing/2014/main" id="{7B847811-4CF9-48F3-B6D2-E60F446473A5}"/>
                </a:ext>
              </a:extLst>
            </p:cNvPr>
            <p:cNvSpPr txBox="1">
              <a:spLocks noChangeArrowheads="1"/>
            </p:cNvSpPr>
            <p:nvPr/>
          </p:nvSpPr>
          <p:spPr bwMode="auto">
            <a:xfrm>
              <a:off x="2568" y="28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6" name="Text Box 179">
              <a:extLst>
                <a:ext uri="{FF2B5EF4-FFF2-40B4-BE49-F238E27FC236}">
                  <a16:creationId xmlns:a16="http://schemas.microsoft.com/office/drawing/2014/main" id="{58B82B42-57DC-43AD-978E-6D95AFDCF9AD}"/>
                </a:ext>
              </a:extLst>
            </p:cNvPr>
            <p:cNvSpPr txBox="1">
              <a:spLocks noChangeArrowheads="1"/>
            </p:cNvSpPr>
            <p:nvPr/>
          </p:nvSpPr>
          <p:spPr bwMode="auto">
            <a:xfrm>
              <a:off x="2563" y="303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7" name="Text Box 180">
              <a:extLst>
                <a:ext uri="{FF2B5EF4-FFF2-40B4-BE49-F238E27FC236}">
                  <a16:creationId xmlns:a16="http://schemas.microsoft.com/office/drawing/2014/main" id="{F440DC25-E594-431A-B976-EC617D65DD91}"/>
                </a:ext>
              </a:extLst>
            </p:cNvPr>
            <p:cNvSpPr txBox="1">
              <a:spLocks noChangeArrowheads="1"/>
            </p:cNvSpPr>
            <p:nvPr/>
          </p:nvSpPr>
          <p:spPr bwMode="auto">
            <a:xfrm>
              <a:off x="2561" y="32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8" name="Text Box 181">
              <a:extLst>
                <a:ext uri="{FF2B5EF4-FFF2-40B4-BE49-F238E27FC236}">
                  <a16:creationId xmlns:a16="http://schemas.microsoft.com/office/drawing/2014/main" id="{ED51FE45-B595-4FEA-82F5-FDE06135C2CE}"/>
                </a:ext>
              </a:extLst>
            </p:cNvPr>
            <p:cNvSpPr txBox="1">
              <a:spLocks noChangeArrowheads="1"/>
            </p:cNvSpPr>
            <p:nvPr/>
          </p:nvSpPr>
          <p:spPr bwMode="auto">
            <a:xfrm>
              <a:off x="2561" y="35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29" name="Text Box 182">
              <a:extLst>
                <a:ext uri="{FF2B5EF4-FFF2-40B4-BE49-F238E27FC236}">
                  <a16:creationId xmlns:a16="http://schemas.microsoft.com/office/drawing/2014/main" id="{3622B1D8-EB36-4151-AB1A-3BD6E475B9DC}"/>
                </a:ext>
              </a:extLst>
            </p:cNvPr>
            <p:cNvSpPr txBox="1">
              <a:spLocks noChangeArrowheads="1"/>
            </p:cNvSpPr>
            <p:nvPr/>
          </p:nvSpPr>
          <p:spPr bwMode="auto">
            <a:xfrm>
              <a:off x="2800" y="87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0" name="Text Box 183">
              <a:extLst>
                <a:ext uri="{FF2B5EF4-FFF2-40B4-BE49-F238E27FC236}">
                  <a16:creationId xmlns:a16="http://schemas.microsoft.com/office/drawing/2014/main" id="{B14DFF04-3771-4D1B-8580-A47E5939D018}"/>
                </a:ext>
              </a:extLst>
            </p:cNvPr>
            <p:cNvSpPr txBox="1">
              <a:spLocks noChangeArrowheads="1"/>
            </p:cNvSpPr>
            <p:nvPr/>
          </p:nvSpPr>
          <p:spPr bwMode="auto">
            <a:xfrm>
              <a:off x="2800" y="111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1" name="Text Box 184">
              <a:extLst>
                <a:ext uri="{FF2B5EF4-FFF2-40B4-BE49-F238E27FC236}">
                  <a16:creationId xmlns:a16="http://schemas.microsoft.com/office/drawing/2014/main" id="{C6548E7B-FBA8-46A4-80F7-C62A4B190289}"/>
                </a:ext>
              </a:extLst>
            </p:cNvPr>
            <p:cNvSpPr txBox="1">
              <a:spLocks noChangeArrowheads="1"/>
            </p:cNvSpPr>
            <p:nvPr/>
          </p:nvSpPr>
          <p:spPr bwMode="auto">
            <a:xfrm>
              <a:off x="2800" y="13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2" name="Text Box 185">
              <a:extLst>
                <a:ext uri="{FF2B5EF4-FFF2-40B4-BE49-F238E27FC236}">
                  <a16:creationId xmlns:a16="http://schemas.microsoft.com/office/drawing/2014/main" id="{24673A1F-974B-4E9E-A6A8-10D01509C4CD}"/>
                </a:ext>
              </a:extLst>
            </p:cNvPr>
            <p:cNvSpPr txBox="1">
              <a:spLocks noChangeArrowheads="1"/>
            </p:cNvSpPr>
            <p:nvPr/>
          </p:nvSpPr>
          <p:spPr bwMode="auto">
            <a:xfrm>
              <a:off x="2800" y="159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3" name="Text Box 186">
              <a:extLst>
                <a:ext uri="{FF2B5EF4-FFF2-40B4-BE49-F238E27FC236}">
                  <a16:creationId xmlns:a16="http://schemas.microsoft.com/office/drawing/2014/main" id="{CEF56E8A-9A94-4C9C-901A-0936AC9B86C0}"/>
                </a:ext>
              </a:extLst>
            </p:cNvPr>
            <p:cNvSpPr txBox="1">
              <a:spLocks noChangeArrowheads="1"/>
            </p:cNvSpPr>
            <p:nvPr/>
          </p:nvSpPr>
          <p:spPr bwMode="auto">
            <a:xfrm>
              <a:off x="2799" y="184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4" name="Text Box 187">
              <a:extLst>
                <a:ext uri="{FF2B5EF4-FFF2-40B4-BE49-F238E27FC236}">
                  <a16:creationId xmlns:a16="http://schemas.microsoft.com/office/drawing/2014/main" id="{D3756FF9-2C33-467F-A8D0-42B87DAECB7E}"/>
                </a:ext>
              </a:extLst>
            </p:cNvPr>
            <p:cNvSpPr txBox="1">
              <a:spLocks noChangeArrowheads="1"/>
            </p:cNvSpPr>
            <p:nvPr/>
          </p:nvSpPr>
          <p:spPr bwMode="auto">
            <a:xfrm>
              <a:off x="2800" y="207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5" name="Text Box 188">
              <a:extLst>
                <a:ext uri="{FF2B5EF4-FFF2-40B4-BE49-F238E27FC236}">
                  <a16:creationId xmlns:a16="http://schemas.microsoft.com/office/drawing/2014/main" id="{0C810BE4-24AB-4715-A85B-EA534AE4CBA7}"/>
                </a:ext>
              </a:extLst>
            </p:cNvPr>
            <p:cNvSpPr txBox="1">
              <a:spLocks noChangeArrowheads="1"/>
            </p:cNvSpPr>
            <p:nvPr/>
          </p:nvSpPr>
          <p:spPr bwMode="auto">
            <a:xfrm>
              <a:off x="2800"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6" name="Text Box 189">
              <a:extLst>
                <a:ext uri="{FF2B5EF4-FFF2-40B4-BE49-F238E27FC236}">
                  <a16:creationId xmlns:a16="http://schemas.microsoft.com/office/drawing/2014/main" id="{C0ABA9EC-40CE-43FA-B4B0-FD7A0DD70B5D}"/>
                </a:ext>
              </a:extLst>
            </p:cNvPr>
            <p:cNvSpPr txBox="1">
              <a:spLocks noChangeArrowheads="1"/>
            </p:cNvSpPr>
            <p:nvPr/>
          </p:nvSpPr>
          <p:spPr bwMode="auto">
            <a:xfrm>
              <a:off x="2800" y="25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7" name="Text Box 190">
              <a:extLst>
                <a:ext uri="{FF2B5EF4-FFF2-40B4-BE49-F238E27FC236}">
                  <a16:creationId xmlns:a16="http://schemas.microsoft.com/office/drawing/2014/main" id="{B5CFAB6A-FDDB-4710-AFC7-588F22B54EF4}"/>
                </a:ext>
              </a:extLst>
            </p:cNvPr>
            <p:cNvSpPr txBox="1">
              <a:spLocks noChangeArrowheads="1"/>
            </p:cNvSpPr>
            <p:nvPr/>
          </p:nvSpPr>
          <p:spPr bwMode="auto">
            <a:xfrm>
              <a:off x="2801" y="280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8" name="Text Box 191">
              <a:extLst>
                <a:ext uri="{FF2B5EF4-FFF2-40B4-BE49-F238E27FC236}">
                  <a16:creationId xmlns:a16="http://schemas.microsoft.com/office/drawing/2014/main" id="{22F38F4A-5814-4230-9724-29507978C995}"/>
                </a:ext>
              </a:extLst>
            </p:cNvPr>
            <p:cNvSpPr txBox="1">
              <a:spLocks noChangeArrowheads="1"/>
            </p:cNvSpPr>
            <p:nvPr/>
          </p:nvSpPr>
          <p:spPr bwMode="auto">
            <a:xfrm>
              <a:off x="2804" y="303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39" name="Text Box 192">
              <a:extLst>
                <a:ext uri="{FF2B5EF4-FFF2-40B4-BE49-F238E27FC236}">
                  <a16:creationId xmlns:a16="http://schemas.microsoft.com/office/drawing/2014/main" id="{E3DE32E2-D002-4B1C-85D1-00B9DB313712}"/>
                </a:ext>
              </a:extLst>
            </p:cNvPr>
            <p:cNvSpPr txBox="1">
              <a:spLocks noChangeArrowheads="1"/>
            </p:cNvSpPr>
            <p:nvPr/>
          </p:nvSpPr>
          <p:spPr bwMode="auto">
            <a:xfrm>
              <a:off x="2804" y="32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0" name="Text Box 193">
              <a:extLst>
                <a:ext uri="{FF2B5EF4-FFF2-40B4-BE49-F238E27FC236}">
                  <a16:creationId xmlns:a16="http://schemas.microsoft.com/office/drawing/2014/main" id="{3062D5FA-3B4F-40D9-A056-C0DA5B5D16A5}"/>
                </a:ext>
              </a:extLst>
            </p:cNvPr>
            <p:cNvSpPr txBox="1">
              <a:spLocks noChangeArrowheads="1"/>
            </p:cNvSpPr>
            <p:nvPr/>
          </p:nvSpPr>
          <p:spPr bwMode="auto">
            <a:xfrm>
              <a:off x="2804" y="35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1" name="Text Box 194">
              <a:extLst>
                <a:ext uri="{FF2B5EF4-FFF2-40B4-BE49-F238E27FC236}">
                  <a16:creationId xmlns:a16="http://schemas.microsoft.com/office/drawing/2014/main" id="{ECD1445C-6D5E-4870-99E1-4788637B2AF3}"/>
                </a:ext>
              </a:extLst>
            </p:cNvPr>
            <p:cNvSpPr txBox="1">
              <a:spLocks noChangeArrowheads="1"/>
            </p:cNvSpPr>
            <p:nvPr/>
          </p:nvSpPr>
          <p:spPr bwMode="auto">
            <a:xfrm>
              <a:off x="3040" y="11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2" name="Text Box 195">
              <a:extLst>
                <a:ext uri="{FF2B5EF4-FFF2-40B4-BE49-F238E27FC236}">
                  <a16:creationId xmlns:a16="http://schemas.microsoft.com/office/drawing/2014/main" id="{8E90C279-013B-4B16-8DF0-06D4C00130C8}"/>
                </a:ext>
              </a:extLst>
            </p:cNvPr>
            <p:cNvSpPr txBox="1">
              <a:spLocks noChangeArrowheads="1"/>
            </p:cNvSpPr>
            <p:nvPr/>
          </p:nvSpPr>
          <p:spPr bwMode="auto">
            <a:xfrm>
              <a:off x="3040"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3" name="Text Box 196">
              <a:extLst>
                <a:ext uri="{FF2B5EF4-FFF2-40B4-BE49-F238E27FC236}">
                  <a16:creationId xmlns:a16="http://schemas.microsoft.com/office/drawing/2014/main" id="{B387F6C7-A9D1-409C-A528-A25262160CF1}"/>
                </a:ext>
              </a:extLst>
            </p:cNvPr>
            <p:cNvSpPr txBox="1">
              <a:spLocks noChangeArrowheads="1"/>
            </p:cNvSpPr>
            <p:nvPr/>
          </p:nvSpPr>
          <p:spPr bwMode="auto">
            <a:xfrm>
              <a:off x="3040" y="3034"/>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4" name="Text Box 197">
              <a:extLst>
                <a:ext uri="{FF2B5EF4-FFF2-40B4-BE49-F238E27FC236}">
                  <a16:creationId xmlns:a16="http://schemas.microsoft.com/office/drawing/2014/main" id="{26CFCEE7-C9E6-432A-BE5F-ACC50E1B5329}"/>
                </a:ext>
              </a:extLst>
            </p:cNvPr>
            <p:cNvSpPr txBox="1">
              <a:spLocks noChangeArrowheads="1"/>
            </p:cNvSpPr>
            <p:nvPr/>
          </p:nvSpPr>
          <p:spPr bwMode="auto">
            <a:xfrm>
              <a:off x="3040"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45" name="Text Box 198">
              <a:extLst>
                <a:ext uri="{FF2B5EF4-FFF2-40B4-BE49-F238E27FC236}">
                  <a16:creationId xmlns:a16="http://schemas.microsoft.com/office/drawing/2014/main" id="{EA2DE8A2-2E80-44E2-B180-CB8F84E9DBB2}"/>
                </a:ext>
              </a:extLst>
            </p:cNvPr>
            <p:cNvSpPr txBox="1">
              <a:spLocks noChangeArrowheads="1"/>
            </p:cNvSpPr>
            <p:nvPr/>
          </p:nvSpPr>
          <p:spPr bwMode="auto">
            <a:xfrm>
              <a:off x="3044"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46" name="Text Box 199">
              <a:extLst>
                <a:ext uri="{FF2B5EF4-FFF2-40B4-BE49-F238E27FC236}">
                  <a16:creationId xmlns:a16="http://schemas.microsoft.com/office/drawing/2014/main" id="{92C9DE79-1C24-459C-B387-E3BFCF223222}"/>
                </a:ext>
              </a:extLst>
            </p:cNvPr>
            <p:cNvSpPr txBox="1">
              <a:spLocks noChangeArrowheads="1"/>
            </p:cNvSpPr>
            <p:nvPr/>
          </p:nvSpPr>
          <p:spPr bwMode="auto">
            <a:xfrm>
              <a:off x="3048"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47" name="Text Box 200">
              <a:extLst>
                <a:ext uri="{FF2B5EF4-FFF2-40B4-BE49-F238E27FC236}">
                  <a16:creationId xmlns:a16="http://schemas.microsoft.com/office/drawing/2014/main" id="{E880453A-04C9-4215-8434-3B3758ABFE8F}"/>
                </a:ext>
              </a:extLst>
            </p:cNvPr>
            <p:cNvSpPr txBox="1">
              <a:spLocks noChangeArrowheads="1"/>
            </p:cNvSpPr>
            <p:nvPr/>
          </p:nvSpPr>
          <p:spPr bwMode="auto">
            <a:xfrm>
              <a:off x="3048" y="15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48" name="Text Box 201">
              <a:extLst>
                <a:ext uri="{FF2B5EF4-FFF2-40B4-BE49-F238E27FC236}">
                  <a16:creationId xmlns:a16="http://schemas.microsoft.com/office/drawing/2014/main" id="{3E4E29D9-7CD1-44ED-8F20-036636273589}"/>
                </a:ext>
              </a:extLst>
            </p:cNvPr>
            <p:cNvSpPr txBox="1">
              <a:spLocks noChangeArrowheads="1"/>
            </p:cNvSpPr>
            <p:nvPr/>
          </p:nvSpPr>
          <p:spPr bwMode="auto">
            <a:xfrm>
              <a:off x="3048"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49" name="Text Box 202">
              <a:extLst>
                <a:ext uri="{FF2B5EF4-FFF2-40B4-BE49-F238E27FC236}">
                  <a16:creationId xmlns:a16="http://schemas.microsoft.com/office/drawing/2014/main" id="{CED7C5C5-EE3A-4E3E-B1E7-FD22436E8C32}"/>
                </a:ext>
              </a:extLst>
            </p:cNvPr>
            <p:cNvSpPr txBox="1">
              <a:spLocks noChangeArrowheads="1"/>
            </p:cNvSpPr>
            <p:nvPr/>
          </p:nvSpPr>
          <p:spPr bwMode="auto">
            <a:xfrm>
              <a:off x="3048"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50" name="Text Box 203">
              <a:extLst>
                <a:ext uri="{FF2B5EF4-FFF2-40B4-BE49-F238E27FC236}">
                  <a16:creationId xmlns:a16="http://schemas.microsoft.com/office/drawing/2014/main" id="{3DFF5C87-CD66-49AD-8617-CA3F2CBE6B99}"/>
                </a:ext>
              </a:extLst>
            </p:cNvPr>
            <p:cNvSpPr txBox="1">
              <a:spLocks noChangeArrowheads="1"/>
            </p:cNvSpPr>
            <p:nvPr/>
          </p:nvSpPr>
          <p:spPr bwMode="auto">
            <a:xfrm>
              <a:off x="3044" y="256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51" name="Text Box 204">
              <a:extLst>
                <a:ext uri="{FF2B5EF4-FFF2-40B4-BE49-F238E27FC236}">
                  <a16:creationId xmlns:a16="http://schemas.microsoft.com/office/drawing/2014/main" id="{34E11D2F-86AD-4B15-85C8-1286121C2A85}"/>
                </a:ext>
              </a:extLst>
            </p:cNvPr>
            <p:cNvSpPr txBox="1">
              <a:spLocks noChangeArrowheads="1"/>
            </p:cNvSpPr>
            <p:nvPr/>
          </p:nvSpPr>
          <p:spPr bwMode="auto">
            <a:xfrm>
              <a:off x="3043"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52" name="Text Box 205">
              <a:extLst>
                <a:ext uri="{FF2B5EF4-FFF2-40B4-BE49-F238E27FC236}">
                  <a16:creationId xmlns:a16="http://schemas.microsoft.com/office/drawing/2014/main" id="{933AC90E-6A18-46A2-A003-7E013F31A509}"/>
                </a:ext>
              </a:extLst>
            </p:cNvPr>
            <p:cNvSpPr txBox="1">
              <a:spLocks noChangeArrowheads="1"/>
            </p:cNvSpPr>
            <p:nvPr/>
          </p:nvSpPr>
          <p:spPr bwMode="auto">
            <a:xfrm>
              <a:off x="3043"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53" name="Text Box 206">
              <a:extLst>
                <a:ext uri="{FF2B5EF4-FFF2-40B4-BE49-F238E27FC236}">
                  <a16:creationId xmlns:a16="http://schemas.microsoft.com/office/drawing/2014/main" id="{DB2D6B66-BE40-4A90-9135-F4202B2DBBC6}"/>
                </a:ext>
              </a:extLst>
            </p:cNvPr>
            <p:cNvSpPr txBox="1">
              <a:spLocks noChangeArrowheads="1"/>
            </p:cNvSpPr>
            <p:nvPr/>
          </p:nvSpPr>
          <p:spPr bwMode="auto">
            <a:xfrm>
              <a:off x="3285" y="30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54" name="Text Box 207">
              <a:extLst>
                <a:ext uri="{FF2B5EF4-FFF2-40B4-BE49-F238E27FC236}">
                  <a16:creationId xmlns:a16="http://schemas.microsoft.com/office/drawing/2014/main" id="{303CD0DB-441A-4BDF-B9E5-EAF24B67CA4E}"/>
                </a:ext>
              </a:extLst>
            </p:cNvPr>
            <p:cNvSpPr txBox="1">
              <a:spLocks noChangeArrowheads="1"/>
            </p:cNvSpPr>
            <p:nvPr/>
          </p:nvSpPr>
          <p:spPr bwMode="auto">
            <a:xfrm>
              <a:off x="3282" y="8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55" name="Text Box 208">
              <a:extLst>
                <a:ext uri="{FF2B5EF4-FFF2-40B4-BE49-F238E27FC236}">
                  <a16:creationId xmlns:a16="http://schemas.microsoft.com/office/drawing/2014/main" id="{D7FAE5D7-D6F4-467E-B831-5B5A9C000CB9}"/>
                </a:ext>
              </a:extLst>
            </p:cNvPr>
            <p:cNvSpPr txBox="1">
              <a:spLocks noChangeArrowheads="1"/>
            </p:cNvSpPr>
            <p:nvPr/>
          </p:nvSpPr>
          <p:spPr bwMode="auto">
            <a:xfrm>
              <a:off x="3282" y="11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56" name="Text Box 209">
              <a:extLst>
                <a:ext uri="{FF2B5EF4-FFF2-40B4-BE49-F238E27FC236}">
                  <a16:creationId xmlns:a16="http://schemas.microsoft.com/office/drawing/2014/main" id="{3950068B-EA10-4F5E-BABD-644338360292}"/>
                </a:ext>
              </a:extLst>
            </p:cNvPr>
            <p:cNvSpPr txBox="1">
              <a:spLocks noChangeArrowheads="1"/>
            </p:cNvSpPr>
            <p:nvPr/>
          </p:nvSpPr>
          <p:spPr bwMode="auto">
            <a:xfrm>
              <a:off x="3283" y="13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57" name="Text Box 210">
              <a:extLst>
                <a:ext uri="{FF2B5EF4-FFF2-40B4-BE49-F238E27FC236}">
                  <a16:creationId xmlns:a16="http://schemas.microsoft.com/office/drawing/2014/main" id="{5552FB91-FA75-46D3-B90D-C34F51A7E4F9}"/>
                </a:ext>
              </a:extLst>
            </p:cNvPr>
            <p:cNvSpPr txBox="1">
              <a:spLocks noChangeArrowheads="1"/>
            </p:cNvSpPr>
            <p:nvPr/>
          </p:nvSpPr>
          <p:spPr bwMode="auto">
            <a:xfrm>
              <a:off x="3285" y="15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58" name="Text Box 211">
              <a:extLst>
                <a:ext uri="{FF2B5EF4-FFF2-40B4-BE49-F238E27FC236}">
                  <a16:creationId xmlns:a16="http://schemas.microsoft.com/office/drawing/2014/main" id="{7BDE3C93-71E9-4690-B5C6-4DE3505BD6AE}"/>
                </a:ext>
              </a:extLst>
            </p:cNvPr>
            <p:cNvSpPr txBox="1">
              <a:spLocks noChangeArrowheads="1"/>
            </p:cNvSpPr>
            <p:nvPr/>
          </p:nvSpPr>
          <p:spPr bwMode="auto">
            <a:xfrm>
              <a:off x="3283" y="18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59" name="Text Box 212">
              <a:extLst>
                <a:ext uri="{FF2B5EF4-FFF2-40B4-BE49-F238E27FC236}">
                  <a16:creationId xmlns:a16="http://schemas.microsoft.com/office/drawing/2014/main" id="{461F3257-10E2-467F-98F1-51676CC665A3}"/>
                </a:ext>
              </a:extLst>
            </p:cNvPr>
            <p:cNvSpPr txBox="1">
              <a:spLocks noChangeArrowheads="1"/>
            </p:cNvSpPr>
            <p:nvPr/>
          </p:nvSpPr>
          <p:spPr bwMode="auto">
            <a:xfrm>
              <a:off x="3283"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0" name="Text Box 213">
              <a:extLst>
                <a:ext uri="{FF2B5EF4-FFF2-40B4-BE49-F238E27FC236}">
                  <a16:creationId xmlns:a16="http://schemas.microsoft.com/office/drawing/2014/main" id="{ECECB699-9B64-4DD5-99DA-D2A22636751A}"/>
                </a:ext>
              </a:extLst>
            </p:cNvPr>
            <p:cNvSpPr txBox="1">
              <a:spLocks noChangeArrowheads="1"/>
            </p:cNvSpPr>
            <p:nvPr/>
          </p:nvSpPr>
          <p:spPr bwMode="auto">
            <a:xfrm>
              <a:off x="3282"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1" name="Text Box 214">
              <a:extLst>
                <a:ext uri="{FF2B5EF4-FFF2-40B4-BE49-F238E27FC236}">
                  <a16:creationId xmlns:a16="http://schemas.microsoft.com/office/drawing/2014/main" id="{4C32E9A7-F3F0-41D6-8B80-36650EB550CF}"/>
                </a:ext>
              </a:extLst>
            </p:cNvPr>
            <p:cNvSpPr txBox="1">
              <a:spLocks noChangeArrowheads="1"/>
            </p:cNvSpPr>
            <p:nvPr/>
          </p:nvSpPr>
          <p:spPr bwMode="auto">
            <a:xfrm>
              <a:off x="3282" y="255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2" name="Text Box 215">
              <a:extLst>
                <a:ext uri="{FF2B5EF4-FFF2-40B4-BE49-F238E27FC236}">
                  <a16:creationId xmlns:a16="http://schemas.microsoft.com/office/drawing/2014/main" id="{B2D4EFB3-2171-47B8-8E9D-AC1827E26E22}"/>
                </a:ext>
              </a:extLst>
            </p:cNvPr>
            <p:cNvSpPr txBox="1">
              <a:spLocks noChangeArrowheads="1"/>
            </p:cNvSpPr>
            <p:nvPr/>
          </p:nvSpPr>
          <p:spPr bwMode="auto">
            <a:xfrm>
              <a:off x="3285"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3" name="Text Box 216">
              <a:extLst>
                <a:ext uri="{FF2B5EF4-FFF2-40B4-BE49-F238E27FC236}">
                  <a16:creationId xmlns:a16="http://schemas.microsoft.com/office/drawing/2014/main" id="{2CDBBB4D-0CEA-49C5-AE20-FE5E1DE0D810}"/>
                </a:ext>
              </a:extLst>
            </p:cNvPr>
            <p:cNvSpPr txBox="1">
              <a:spLocks noChangeArrowheads="1"/>
            </p:cNvSpPr>
            <p:nvPr/>
          </p:nvSpPr>
          <p:spPr bwMode="auto">
            <a:xfrm>
              <a:off x="3285"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4" name="Text Box 217">
              <a:extLst>
                <a:ext uri="{FF2B5EF4-FFF2-40B4-BE49-F238E27FC236}">
                  <a16:creationId xmlns:a16="http://schemas.microsoft.com/office/drawing/2014/main" id="{35F4C4F6-18AF-424F-AD07-DE0B62DE3AD6}"/>
                </a:ext>
              </a:extLst>
            </p:cNvPr>
            <p:cNvSpPr txBox="1">
              <a:spLocks noChangeArrowheads="1"/>
            </p:cNvSpPr>
            <p:nvPr/>
          </p:nvSpPr>
          <p:spPr bwMode="auto">
            <a:xfrm>
              <a:off x="3285"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5" name="Text Box 218">
              <a:extLst>
                <a:ext uri="{FF2B5EF4-FFF2-40B4-BE49-F238E27FC236}">
                  <a16:creationId xmlns:a16="http://schemas.microsoft.com/office/drawing/2014/main" id="{1F80F85F-63CE-47CA-BE72-CE815FF64FDC}"/>
                </a:ext>
              </a:extLst>
            </p:cNvPr>
            <p:cNvSpPr txBox="1">
              <a:spLocks noChangeArrowheads="1"/>
            </p:cNvSpPr>
            <p:nvPr/>
          </p:nvSpPr>
          <p:spPr bwMode="auto">
            <a:xfrm>
              <a:off x="3523" y="279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66" name="Text Box 219">
              <a:extLst>
                <a:ext uri="{FF2B5EF4-FFF2-40B4-BE49-F238E27FC236}">
                  <a16:creationId xmlns:a16="http://schemas.microsoft.com/office/drawing/2014/main" id="{B74434BD-C08F-440B-8A99-E5454590CEB9}"/>
                </a:ext>
              </a:extLst>
            </p:cNvPr>
            <p:cNvSpPr txBox="1">
              <a:spLocks noChangeArrowheads="1"/>
            </p:cNvSpPr>
            <p:nvPr/>
          </p:nvSpPr>
          <p:spPr bwMode="auto">
            <a:xfrm>
              <a:off x="3528"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67" name="Text Box 220">
              <a:extLst>
                <a:ext uri="{FF2B5EF4-FFF2-40B4-BE49-F238E27FC236}">
                  <a16:creationId xmlns:a16="http://schemas.microsoft.com/office/drawing/2014/main" id="{2D531903-879F-46D2-906D-93FAFFB3486F}"/>
                </a:ext>
              </a:extLst>
            </p:cNvPr>
            <p:cNvSpPr txBox="1">
              <a:spLocks noChangeArrowheads="1"/>
            </p:cNvSpPr>
            <p:nvPr/>
          </p:nvSpPr>
          <p:spPr bwMode="auto">
            <a:xfrm>
              <a:off x="3528" y="11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68" name="Text Box 221">
              <a:extLst>
                <a:ext uri="{FF2B5EF4-FFF2-40B4-BE49-F238E27FC236}">
                  <a16:creationId xmlns:a16="http://schemas.microsoft.com/office/drawing/2014/main" id="{B53E904E-436D-42AC-AFF8-7E59A15E329C}"/>
                </a:ext>
              </a:extLst>
            </p:cNvPr>
            <p:cNvSpPr txBox="1">
              <a:spLocks noChangeArrowheads="1"/>
            </p:cNvSpPr>
            <p:nvPr/>
          </p:nvSpPr>
          <p:spPr bwMode="auto">
            <a:xfrm>
              <a:off x="3525" y="13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69" name="Text Box 222">
              <a:extLst>
                <a:ext uri="{FF2B5EF4-FFF2-40B4-BE49-F238E27FC236}">
                  <a16:creationId xmlns:a16="http://schemas.microsoft.com/office/drawing/2014/main" id="{DB80F4F0-0349-4A58-A0C3-24086C3B8286}"/>
                </a:ext>
              </a:extLst>
            </p:cNvPr>
            <p:cNvSpPr txBox="1">
              <a:spLocks noChangeArrowheads="1"/>
            </p:cNvSpPr>
            <p:nvPr/>
          </p:nvSpPr>
          <p:spPr bwMode="auto">
            <a:xfrm>
              <a:off x="3525" y="160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0" name="Text Box 223">
              <a:extLst>
                <a:ext uri="{FF2B5EF4-FFF2-40B4-BE49-F238E27FC236}">
                  <a16:creationId xmlns:a16="http://schemas.microsoft.com/office/drawing/2014/main" id="{10CFAAC1-0D81-499A-BD99-2108A3A0B820}"/>
                </a:ext>
              </a:extLst>
            </p:cNvPr>
            <p:cNvSpPr txBox="1">
              <a:spLocks noChangeArrowheads="1"/>
            </p:cNvSpPr>
            <p:nvPr/>
          </p:nvSpPr>
          <p:spPr bwMode="auto">
            <a:xfrm>
              <a:off x="3525" y="183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1" name="Text Box 224">
              <a:extLst>
                <a:ext uri="{FF2B5EF4-FFF2-40B4-BE49-F238E27FC236}">
                  <a16:creationId xmlns:a16="http://schemas.microsoft.com/office/drawing/2014/main" id="{37CE6AF1-C118-45DB-BD26-93AD9F1A8BEF}"/>
                </a:ext>
              </a:extLst>
            </p:cNvPr>
            <p:cNvSpPr txBox="1">
              <a:spLocks noChangeArrowheads="1"/>
            </p:cNvSpPr>
            <p:nvPr/>
          </p:nvSpPr>
          <p:spPr bwMode="auto">
            <a:xfrm>
              <a:off x="3522" y="20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2" name="Text Box 225">
              <a:extLst>
                <a:ext uri="{FF2B5EF4-FFF2-40B4-BE49-F238E27FC236}">
                  <a16:creationId xmlns:a16="http://schemas.microsoft.com/office/drawing/2014/main" id="{89592319-D309-4643-AA9B-CC73C322F764}"/>
                </a:ext>
              </a:extLst>
            </p:cNvPr>
            <p:cNvSpPr txBox="1">
              <a:spLocks noChangeArrowheads="1"/>
            </p:cNvSpPr>
            <p:nvPr/>
          </p:nvSpPr>
          <p:spPr bwMode="auto">
            <a:xfrm>
              <a:off x="3525" y="232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3" name="Text Box 226">
              <a:extLst>
                <a:ext uri="{FF2B5EF4-FFF2-40B4-BE49-F238E27FC236}">
                  <a16:creationId xmlns:a16="http://schemas.microsoft.com/office/drawing/2014/main" id="{478F848A-5444-49E4-BC9C-702F90A2ABD3}"/>
                </a:ext>
              </a:extLst>
            </p:cNvPr>
            <p:cNvSpPr txBox="1">
              <a:spLocks noChangeArrowheads="1"/>
            </p:cNvSpPr>
            <p:nvPr/>
          </p:nvSpPr>
          <p:spPr bwMode="auto">
            <a:xfrm>
              <a:off x="3526" y="25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4" name="Text Box 227">
              <a:extLst>
                <a:ext uri="{FF2B5EF4-FFF2-40B4-BE49-F238E27FC236}">
                  <a16:creationId xmlns:a16="http://schemas.microsoft.com/office/drawing/2014/main" id="{BECBF11B-6ABB-43CE-BA93-EEA5722284C4}"/>
                </a:ext>
              </a:extLst>
            </p:cNvPr>
            <p:cNvSpPr txBox="1">
              <a:spLocks noChangeArrowheads="1"/>
            </p:cNvSpPr>
            <p:nvPr/>
          </p:nvSpPr>
          <p:spPr bwMode="auto">
            <a:xfrm>
              <a:off x="3522" y="303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5" name="Text Box 228">
              <a:extLst>
                <a:ext uri="{FF2B5EF4-FFF2-40B4-BE49-F238E27FC236}">
                  <a16:creationId xmlns:a16="http://schemas.microsoft.com/office/drawing/2014/main" id="{50E853CC-2329-47E3-87BB-B0BB9EC5C750}"/>
                </a:ext>
              </a:extLst>
            </p:cNvPr>
            <p:cNvSpPr txBox="1">
              <a:spLocks noChangeArrowheads="1"/>
            </p:cNvSpPr>
            <p:nvPr/>
          </p:nvSpPr>
          <p:spPr bwMode="auto">
            <a:xfrm>
              <a:off x="3522"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6" name="Text Box 229">
              <a:extLst>
                <a:ext uri="{FF2B5EF4-FFF2-40B4-BE49-F238E27FC236}">
                  <a16:creationId xmlns:a16="http://schemas.microsoft.com/office/drawing/2014/main" id="{FB5E9AC9-5221-42F6-9B4E-B5DBCB438EE2}"/>
                </a:ext>
              </a:extLst>
            </p:cNvPr>
            <p:cNvSpPr txBox="1">
              <a:spLocks noChangeArrowheads="1"/>
            </p:cNvSpPr>
            <p:nvPr/>
          </p:nvSpPr>
          <p:spPr bwMode="auto">
            <a:xfrm>
              <a:off x="3522"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77" name="Text Box 230">
              <a:extLst>
                <a:ext uri="{FF2B5EF4-FFF2-40B4-BE49-F238E27FC236}">
                  <a16:creationId xmlns:a16="http://schemas.microsoft.com/office/drawing/2014/main" id="{9A207CB6-2244-4636-A258-A20A61EAC2AD}"/>
                </a:ext>
              </a:extLst>
            </p:cNvPr>
            <p:cNvSpPr txBox="1">
              <a:spLocks noChangeArrowheads="1"/>
            </p:cNvSpPr>
            <p:nvPr/>
          </p:nvSpPr>
          <p:spPr bwMode="auto">
            <a:xfrm>
              <a:off x="3766" y="87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78" name="Text Box 231">
              <a:extLst>
                <a:ext uri="{FF2B5EF4-FFF2-40B4-BE49-F238E27FC236}">
                  <a16:creationId xmlns:a16="http://schemas.microsoft.com/office/drawing/2014/main" id="{5754F392-E5F6-4E76-B012-FC767CAA0173}"/>
                </a:ext>
              </a:extLst>
            </p:cNvPr>
            <p:cNvSpPr txBox="1">
              <a:spLocks noChangeArrowheads="1"/>
            </p:cNvSpPr>
            <p:nvPr/>
          </p:nvSpPr>
          <p:spPr bwMode="auto">
            <a:xfrm>
              <a:off x="3763" y="11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79" name="Text Box 232">
              <a:extLst>
                <a:ext uri="{FF2B5EF4-FFF2-40B4-BE49-F238E27FC236}">
                  <a16:creationId xmlns:a16="http://schemas.microsoft.com/office/drawing/2014/main" id="{EBFA8209-35B8-4FA1-ACC6-C29CA0DC56E2}"/>
                </a:ext>
              </a:extLst>
            </p:cNvPr>
            <p:cNvSpPr txBox="1">
              <a:spLocks noChangeArrowheads="1"/>
            </p:cNvSpPr>
            <p:nvPr/>
          </p:nvSpPr>
          <p:spPr bwMode="auto">
            <a:xfrm>
              <a:off x="3763" y="13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0" name="Text Box 233">
              <a:extLst>
                <a:ext uri="{FF2B5EF4-FFF2-40B4-BE49-F238E27FC236}">
                  <a16:creationId xmlns:a16="http://schemas.microsoft.com/office/drawing/2014/main" id="{392D71CA-22FF-4E8D-AB90-C3C44030C360}"/>
                </a:ext>
              </a:extLst>
            </p:cNvPr>
            <p:cNvSpPr txBox="1">
              <a:spLocks noChangeArrowheads="1"/>
            </p:cNvSpPr>
            <p:nvPr/>
          </p:nvSpPr>
          <p:spPr bwMode="auto">
            <a:xfrm>
              <a:off x="3766" y="160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1" name="Text Box 234">
              <a:extLst>
                <a:ext uri="{FF2B5EF4-FFF2-40B4-BE49-F238E27FC236}">
                  <a16:creationId xmlns:a16="http://schemas.microsoft.com/office/drawing/2014/main" id="{66281551-CEEA-499E-85FE-307BC4380835}"/>
                </a:ext>
              </a:extLst>
            </p:cNvPr>
            <p:cNvSpPr txBox="1">
              <a:spLocks noChangeArrowheads="1"/>
            </p:cNvSpPr>
            <p:nvPr/>
          </p:nvSpPr>
          <p:spPr bwMode="auto">
            <a:xfrm>
              <a:off x="3766"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2" name="Text Box 235">
              <a:extLst>
                <a:ext uri="{FF2B5EF4-FFF2-40B4-BE49-F238E27FC236}">
                  <a16:creationId xmlns:a16="http://schemas.microsoft.com/office/drawing/2014/main" id="{CEE0B201-5BB5-462D-B9A6-4BE34D7D5563}"/>
                </a:ext>
              </a:extLst>
            </p:cNvPr>
            <p:cNvSpPr txBox="1">
              <a:spLocks noChangeArrowheads="1"/>
            </p:cNvSpPr>
            <p:nvPr/>
          </p:nvSpPr>
          <p:spPr bwMode="auto">
            <a:xfrm>
              <a:off x="3760" y="20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3" name="Text Box 236">
              <a:extLst>
                <a:ext uri="{FF2B5EF4-FFF2-40B4-BE49-F238E27FC236}">
                  <a16:creationId xmlns:a16="http://schemas.microsoft.com/office/drawing/2014/main" id="{0519BE1C-DA21-4713-8383-72E7C92C0345}"/>
                </a:ext>
              </a:extLst>
            </p:cNvPr>
            <p:cNvSpPr txBox="1">
              <a:spLocks noChangeArrowheads="1"/>
            </p:cNvSpPr>
            <p:nvPr/>
          </p:nvSpPr>
          <p:spPr bwMode="auto">
            <a:xfrm>
              <a:off x="3766" y="231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4" name="Text Box 237">
              <a:extLst>
                <a:ext uri="{FF2B5EF4-FFF2-40B4-BE49-F238E27FC236}">
                  <a16:creationId xmlns:a16="http://schemas.microsoft.com/office/drawing/2014/main" id="{C6BE227F-41F5-4CDC-84E3-DD0707A2F66E}"/>
                </a:ext>
              </a:extLst>
            </p:cNvPr>
            <p:cNvSpPr txBox="1">
              <a:spLocks noChangeArrowheads="1"/>
            </p:cNvSpPr>
            <p:nvPr/>
          </p:nvSpPr>
          <p:spPr bwMode="auto">
            <a:xfrm>
              <a:off x="3761" y="255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5" name="Text Box 238">
              <a:extLst>
                <a:ext uri="{FF2B5EF4-FFF2-40B4-BE49-F238E27FC236}">
                  <a16:creationId xmlns:a16="http://schemas.microsoft.com/office/drawing/2014/main" id="{37EB8B9C-9ED5-4E9E-B049-81B36098F134}"/>
                </a:ext>
              </a:extLst>
            </p:cNvPr>
            <p:cNvSpPr txBox="1">
              <a:spLocks noChangeArrowheads="1"/>
            </p:cNvSpPr>
            <p:nvPr/>
          </p:nvSpPr>
          <p:spPr bwMode="auto">
            <a:xfrm>
              <a:off x="3760"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6" name="Text Box 239">
              <a:extLst>
                <a:ext uri="{FF2B5EF4-FFF2-40B4-BE49-F238E27FC236}">
                  <a16:creationId xmlns:a16="http://schemas.microsoft.com/office/drawing/2014/main" id="{0ADC9EC2-7816-4C1D-881F-B87C9CB891F2}"/>
                </a:ext>
              </a:extLst>
            </p:cNvPr>
            <p:cNvSpPr txBox="1">
              <a:spLocks noChangeArrowheads="1"/>
            </p:cNvSpPr>
            <p:nvPr/>
          </p:nvSpPr>
          <p:spPr bwMode="auto">
            <a:xfrm>
              <a:off x="3760" y="30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7" name="Text Box 240">
              <a:extLst>
                <a:ext uri="{FF2B5EF4-FFF2-40B4-BE49-F238E27FC236}">
                  <a16:creationId xmlns:a16="http://schemas.microsoft.com/office/drawing/2014/main" id="{0643AE97-DA6D-4202-97B2-3566FD4D3976}"/>
                </a:ext>
              </a:extLst>
            </p:cNvPr>
            <p:cNvSpPr txBox="1">
              <a:spLocks noChangeArrowheads="1"/>
            </p:cNvSpPr>
            <p:nvPr/>
          </p:nvSpPr>
          <p:spPr bwMode="auto">
            <a:xfrm>
              <a:off x="3760"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8" name="Text Box 241">
              <a:extLst>
                <a:ext uri="{FF2B5EF4-FFF2-40B4-BE49-F238E27FC236}">
                  <a16:creationId xmlns:a16="http://schemas.microsoft.com/office/drawing/2014/main" id="{50F8BF4A-80E7-48E8-BA77-B3177D5ADCE8}"/>
                </a:ext>
              </a:extLst>
            </p:cNvPr>
            <p:cNvSpPr txBox="1">
              <a:spLocks noChangeArrowheads="1"/>
            </p:cNvSpPr>
            <p:nvPr/>
          </p:nvSpPr>
          <p:spPr bwMode="auto">
            <a:xfrm>
              <a:off x="3760" y="351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89" name="Text Box 242">
              <a:extLst>
                <a:ext uri="{FF2B5EF4-FFF2-40B4-BE49-F238E27FC236}">
                  <a16:creationId xmlns:a16="http://schemas.microsoft.com/office/drawing/2014/main" id="{6906DD48-736D-4236-A7DF-092DF4770B5D}"/>
                </a:ext>
              </a:extLst>
            </p:cNvPr>
            <p:cNvSpPr txBox="1">
              <a:spLocks noChangeArrowheads="1"/>
            </p:cNvSpPr>
            <p:nvPr/>
          </p:nvSpPr>
          <p:spPr bwMode="auto">
            <a:xfrm>
              <a:off x="4008" y="8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0" name="Text Box 243">
              <a:extLst>
                <a:ext uri="{FF2B5EF4-FFF2-40B4-BE49-F238E27FC236}">
                  <a16:creationId xmlns:a16="http://schemas.microsoft.com/office/drawing/2014/main" id="{BF61071C-F158-4A23-9AD8-5B5B102EB0F4}"/>
                </a:ext>
              </a:extLst>
            </p:cNvPr>
            <p:cNvSpPr txBox="1">
              <a:spLocks noChangeArrowheads="1"/>
            </p:cNvSpPr>
            <p:nvPr/>
          </p:nvSpPr>
          <p:spPr bwMode="auto">
            <a:xfrm>
              <a:off x="4005" y="111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91" name="Text Box 244">
              <a:extLst>
                <a:ext uri="{FF2B5EF4-FFF2-40B4-BE49-F238E27FC236}">
                  <a16:creationId xmlns:a16="http://schemas.microsoft.com/office/drawing/2014/main" id="{93EC41B8-4692-451B-8A3C-843662C63DCB}"/>
                </a:ext>
              </a:extLst>
            </p:cNvPr>
            <p:cNvSpPr txBox="1">
              <a:spLocks noChangeArrowheads="1"/>
            </p:cNvSpPr>
            <p:nvPr/>
          </p:nvSpPr>
          <p:spPr bwMode="auto">
            <a:xfrm>
              <a:off x="4008"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2" name="Text Box 245">
              <a:extLst>
                <a:ext uri="{FF2B5EF4-FFF2-40B4-BE49-F238E27FC236}">
                  <a16:creationId xmlns:a16="http://schemas.microsoft.com/office/drawing/2014/main" id="{C13F2A51-FAA9-45F1-84EA-6447B6BE5D40}"/>
                </a:ext>
              </a:extLst>
            </p:cNvPr>
            <p:cNvSpPr txBox="1">
              <a:spLocks noChangeArrowheads="1"/>
            </p:cNvSpPr>
            <p:nvPr/>
          </p:nvSpPr>
          <p:spPr bwMode="auto">
            <a:xfrm>
              <a:off x="4005" y="16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3" name="Text Box 246">
              <a:extLst>
                <a:ext uri="{FF2B5EF4-FFF2-40B4-BE49-F238E27FC236}">
                  <a16:creationId xmlns:a16="http://schemas.microsoft.com/office/drawing/2014/main" id="{DC84D1D4-2FF1-4870-810D-ADA07962F66C}"/>
                </a:ext>
              </a:extLst>
            </p:cNvPr>
            <p:cNvSpPr txBox="1">
              <a:spLocks noChangeArrowheads="1"/>
            </p:cNvSpPr>
            <p:nvPr/>
          </p:nvSpPr>
          <p:spPr bwMode="auto">
            <a:xfrm>
              <a:off x="4245" y="15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4" name="Text Box 247">
              <a:extLst>
                <a:ext uri="{FF2B5EF4-FFF2-40B4-BE49-F238E27FC236}">
                  <a16:creationId xmlns:a16="http://schemas.microsoft.com/office/drawing/2014/main" id="{54CAF655-A856-421A-9851-FA4AB4DD56EA}"/>
                </a:ext>
              </a:extLst>
            </p:cNvPr>
            <p:cNvSpPr txBox="1">
              <a:spLocks noChangeArrowheads="1"/>
            </p:cNvSpPr>
            <p:nvPr/>
          </p:nvSpPr>
          <p:spPr bwMode="auto">
            <a:xfrm>
              <a:off x="4004" y="18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95" name="Text Box 248">
              <a:extLst>
                <a:ext uri="{FF2B5EF4-FFF2-40B4-BE49-F238E27FC236}">
                  <a16:creationId xmlns:a16="http://schemas.microsoft.com/office/drawing/2014/main" id="{29C49DBE-2FE4-4848-8C43-57D99E0B359E}"/>
                </a:ext>
              </a:extLst>
            </p:cNvPr>
            <p:cNvSpPr txBox="1">
              <a:spLocks noChangeArrowheads="1"/>
            </p:cNvSpPr>
            <p:nvPr/>
          </p:nvSpPr>
          <p:spPr bwMode="auto">
            <a:xfrm>
              <a:off x="4005" y="23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896" name="Text Box 249">
              <a:extLst>
                <a:ext uri="{FF2B5EF4-FFF2-40B4-BE49-F238E27FC236}">
                  <a16:creationId xmlns:a16="http://schemas.microsoft.com/office/drawing/2014/main" id="{974EE576-DE62-4163-8BD4-9CFC0960B85C}"/>
                </a:ext>
              </a:extLst>
            </p:cNvPr>
            <p:cNvSpPr txBox="1">
              <a:spLocks noChangeArrowheads="1"/>
            </p:cNvSpPr>
            <p:nvPr/>
          </p:nvSpPr>
          <p:spPr bwMode="auto">
            <a:xfrm>
              <a:off x="4005" y="2077"/>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7" name="Text Box 250">
              <a:extLst>
                <a:ext uri="{FF2B5EF4-FFF2-40B4-BE49-F238E27FC236}">
                  <a16:creationId xmlns:a16="http://schemas.microsoft.com/office/drawing/2014/main" id="{9C3350C9-7B28-4CB9-B00F-08B8CBFD5420}"/>
                </a:ext>
              </a:extLst>
            </p:cNvPr>
            <p:cNvSpPr txBox="1">
              <a:spLocks noChangeArrowheads="1"/>
            </p:cNvSpPr>
            <p:nvPr/>
          </p:nvSpPr>
          <p:spPr bwMode="auto">
            <a:xfrm>
              <a:off x="4007"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8" name="Text Box 251">
              <a:extLst>
                <a:ext uri="{FF2B5EF4-FFF2-40B4-BE49-F238E27FC236}">
                  <a16:creationId xmlns:a16="http://schemas.microsoft.com/office/drawing/2014/main" id="{F1E375B2-E7A0-4CFC-BFD8-BB03DFCC2FDF}"/>
                </a:ext>
              </a:extLst>
            </p:cNvPr>
            <p:cNvSpPr txBox="1">
              <a:spLocks noChangeArrowheads="1"/>
            </p:cNvSpPr>
            <p:nvPr/>
          </p:nvSpPr>
          <p:spPr bwMode="auto">
            <a:xfrm>
              <a:off x="4005" y="280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899" name="Text Box 252">
              <a:extLst>
                <a:ext uri="{FF2B5EF4-FFF2-40B4-BE49-F238E27FC236}">
                  <a16:creationId xmlns:a16="http://schemas.microsoft.com/office/drawing/2014/main" id="{9B1F7A17-E586-467E-85FD-707C3DEF5560}"/>
                </a:ext>
              </a:extLst>
            </p:cNvPr>
            <p:cNvSpPr txBox="1">
              <a:spLocks noChangeArrowheads="1"/>
            </p:cNvSpPr>
            <p:nvPr/>
          </p:nvSpPr>
          <p:spPr bwMode="auto">
            <a:xfrm>
              <a:off x="4005" y="303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00" name="Text Box 253">
              <a:extLst>
                <a:ext uri="{FF2B5EF4-FFF2-40B4-BE49-F238E27FC236}">
                  <a16:creationId xmlns:a16="http://schemas.microsoft.com/office/drawing/2014/main" id="{5C5B0135-5D3E-40F3-9BEB-1950B5FBB4C5}"/>
                </a:ext>
              </a:extLst>
            </p:cNvPr>
            <p:cNvSpPr txBox="1">
              <a:spLocks noChangeArrowheads="1"/>
            </p:cNvSpPr>
            <p:nvPr/>
          </p:nvSpPr>
          <p:spPr bwMode="auto">
            <a:xfrm>
              <a:off x="4004" y="328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01" name="Text Box 254">
              <a:extLst>
                <a:ext uri="{FF2B5EF4-FFF2-40B4-BE49-F238E27FC236}">
                  <a16:creationId xmlns:a16="http://schemas.microsoft.com/office/drawing/2014/main" id="{9E5A248A-AD15-433F-BAF8-1ECB5DDA5A6D}"/>
                </a:ext>
              </a:extLst>
            </p:cNvPr>
            <p:cNvSpPr txBox="1">
              <a:spLocks noChangeArrowheads="1"/>
            </p:cNvSpPr>
            <p:nvPr/>
          </p:nvSpPr>
          <p:spPr bwMode="auto">
            <a:xfrm>
              <a:off x="4001" y="3516"/>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02" name="Text Box 255">
              <a:extLst>
                <a:ext uri="{FF2B5EF4-FFF2-40B4-BE49-F238E27FC236}">
                  <a16:creationId xmlns:a16="http://schemas.microsoft.com/office/drawing/2014/main" id="{737D21F1-26F5-45EE-A6B0-79A7860DA2A3}"/>
                </a:ext>
              </a:extLst>
            </p:cNvPr>
            <p:cNvSpPr txBox="1">
              <a:spLocks noChangeArrowheads="1"/>
            </p:cNvSpPr>
            <p:nvPr/>
          </p:nvSpPr>
          <p:spPr bwMode="auto">
            <a:xfrm>
              <a:off x="4245" y="8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03" name="Text Box 256">
              <a:extLst>
                <a:ext uri="{FF2B5EF4-FFF2-40B4-BE49-F238E27FC236}">
                  <a16:creationId xmlns:a16="http://schemas.microsoft.com/office/drawing/2014/main" id="{AA6F53CA-CD3C-4C59-80AE-208A7D07BC58}"/>
                </a:ext>
              </a:extLst>
            </p:cNvPr>
            <p:cNvSpPr txBox="1">
              <a:spLocks noChangeArrowheads="1"/>
            </p:cNvSpPr>
            <p:nvPr/>
          </p:nvSpPr>
          <p:spPr bwMode="auto">
            <a:xfrm>
              <a:off x="4245" y="111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04" name="Text Box 257">
              <a:extLst>
                <a:ext uri="{FF2B5EF4-FFF2-40B4-BE49-F238E27FC236}">
                  <a16:creationId xmlns:a16="http://schemas.microsoft.com/office/drawing/2014/main" id="{DD7A3C24-E24E-4935-9491-9397B2448189}"/>
                </a:ext>
              </a:extLst>
            </p:cNvPr>
            <p:cNvSpPr txBox="1">
              <a:spLocks noChangeArrowheads="1"/>
            </p:cNvSpPr>
            <p:nvPr/>
          </p:nvSpPr>
          <p:spPr bwMode="auto">
            <a:xfrm>
              <a:off x="4245"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05" name="Text Box 258">
              <a:extLst>
                <a:ext uri="{FF2B5EF4-FFF2-40B4-BE49-F238E27FC236}">
                  <a16:creationId xmlns:a16="http://schemas.microsoft.com/office/drawing/2014/main" id="{D469DFA8-8561-4939-B274-027B8019484A}"/>
                </a:ext>
              </a:extLst>
            </p:cNvPr>
            <p:cNvSpPr txBox="1">
              <a:spLocks noChangeArrowheads="1"/>
            </p:cNvSpPr>
            <p:nvPr/>
          </p:nvSpPr>
          <p:spPr bwMode="auto">
            <a:xfrm>
              <a:off x="4245" y="183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06" name="Text Box 259">
              <a:extLst>
                <a:ext uri="{FF2B5EF4-FFF2-40B4-BE49-F238E27FC236}">
                  <a16:creationId xmlns:a16="http://schemas.microsoft.com/office/drawing/2014/main" id="{04BF4556-424C-4587-9164-66177EA6DA90}"/>
                </a:ext>
              </a:extLst>
            </p:cNvPr>
            <p:cNvSpPr txBox="1">
              <a:spLocks noChangeArrowheads="1"/>
            </p:cNvSpPr>
            <p:nvPr/>
          </p:nvSpPr>
          <p:spPr bwMode="auto">
            <a:xfrm>
              <a:off x="4245" y="20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07" name="Text Box 260">
              <a:extLst>
                <a:ext uri="{FF2B5EF4-FFF2-40B4-BE49-F238E27FC236}">
                  <a16:creationId xmlns:a16="http://schemas.microsoft.com/office/drawing/2014/main" id="{525E19FB-6CFF-4F27-95B8-3394FF7B3940}"/>
                </a:ext>
              </a:extLst>
            </p:cNvPr>
            <p:cNvSpPr txBox="1">
              <a:spLocks noChangeArrowheads="1"/>
            </p:cNvSpPr>
            <p:nvPr/>
          </p:nvSpPr>
          <p:spPr bwMode="auto">
            <a:xfrm>
              <a:off x="424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08" name="Text Box 261">
              <a:extLst>
                <a:ext uri="{FF2B5EF4-FFF2-40B4-BE49-F238E27FC236}">
                  <a16:creationId xmlns:a16="http://schemas.microsoft.com/office/drawing/2014/main" id="{2E728025-3491-4595-9266-6B3356A516CA}"/>
                </a:ext>
              </a:extLst>
            </p:cNvPr>
            <p:cNvSpPr txBox="1">
              <a:spLocks noChangeArrowheads="1"/>
            </p:cNvSpPr>
            <p:nvPr/>
          </p:nvSpPr>
          <p:spPr bwMode="auto">
            <a:xfrm>
              <a:off x="4238" y="25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09" name="Text Box 262">
              <a:extLst>
                <a:ext uri="{FF2B5EF4-FFF2-40B4-BE49-F238E27FC236}">
                  <a16:creationId xmlns:a16="http://schemas.microsoft.com/office/drawing/2014/main" id="{90168FD2-957D-4C73-BF69-34975CBCB5A0}"/>
                </a:ext>
              </a:extLst>
            </p:cNvPr>
            <p:cNvSpPr txBox="1">
              <a:spLocks noChangeArrowheads="1"/>
            </p:cNvSpPr>
            <p:nvPr/>
          </p:nvSpPr>
          <p:spPr bwMode="auto">
            <a:xfrm>
              <a:off x="4247" y="279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0" name="Text Box 263">
              <a:extLst>
                <a:ext uri="{FF2B5EF4-FFF2-40B4-BE49-F238E27FC236}">
                  <a16:creationId xmlns:a16="http://schemas.microsoft.com/office/drawing/2014/main" id="{63CBCD5E-0C6B-438A-9973-D1102A9B0DA2}"/>
                </a:ext>
              </a:extLst>
            </p:cNvPr>
            <p:cNvSpPr txBox="1">
              <a:spLocks noChangeArrowheads="1"/>
            </p:cNvSpPr>
            <p:nvPr/>
          </p:nvSpPr>
          <p:spPr bwMode="auto">
            <a:xfrm>
              <a:off x="4238" y="30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1" name="Text Box 264">
              <a:extLst>
                <a:ext uri="{FF2B5EF4-FFF2-40B4-BE49-F238E27FC236}">
                  <a16:creationId xmlns:a16="http://schemas.microsoft.com/office/drawing/2014/main" id="{28012BD0-DE05-43B3-BAC1-F04CE08CE976}"/>
                </a:ext>
              </a:extLst>
            </p:cNvPr>
            <p:cNvSpPr txBox="1">
              <a:spLocks noChangeArrowheads="1"/>
            </p:cNvSpPr>
            <p:nvPr/>
          </p:nvSpPr>
          <p:spPr bwMode="auto">
            <a:xfrm>
              <a:off x="4238"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12" name="Text Box 265">
              <a:extLst>
                <a:ext uri="{FF2B5EF4-FFF2-40B4-BE49-F238E27FC236}">
                  <a16:creationId xmlns:a16="http://schemas.microsoft.com/office/drawing/2014/main" id="{6D1264A2-4554-46E3-928E-571E9D2E7EEA}"/>
                </a:ext>
              </a:extLst>
            </p:cNvPr>
            <p:cNvSpPr txBox="1">
              <a:spLocks noChangeArrowheads="1"/>
            </p:cNvSpPr>
            <p:nvPr/>
          </p:nvSpPr>
          <p:spPr bwMode="auto">
            <a:xfrm>
              <a:off x="4247" y="351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3" name="Text Box 266">
              <a:extLst>
                <a:ext uri="{FF2B5EF4-FFF2-40B4-BE49-F238E27FC236}">
                  <a16:creationId xmlns:a16="http://schemas.microsoft.com/office/drawing/2014/main" id="{4BDD6457-AF5D-4BD7-9C4D-6591C8245C23}"/>
                </a:ext>
              </a:extLst>
            </p:cNvPr>
            <p:cNvSpPr txBox="1">
              <a:spLocks noChangeArrowheads="1"/>
            </p:cNvSpPr>
            <p:nvPr/>
          </p:nvSpPr>
          <p:spPr bwMode="auto">
            <a:xfrm>
              <a:off x="4478" y="875"/>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4" name="Text Box 267">
              <a:extLst>
                <a:ext uri="{FF2B5EF4-FFF2-40B4-BE49-F238E27FC236}">
                  <a16:creationId xmlns:a16="http://schemas.microsoft.com/office/drawing/2014/main" id="{8D72259D-EE2E-41C0-86F7-228950127A74}"/>
                </a:ext>
              </a:extLst>
            </p:cNvPr>
            <p:cNvSpPr txBox="1">
              <a:spLocks noChangeArrowheads="1"/>
            </p:cNvSpPr>
            <p:nvPr/>
          </p:nvSpPr>
          <p:spPr bwMode="auto">
            <a:xfrm>
              <a:off x="4727" y="87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15" name="Text Box 268">
              <a:extLst>
                <a:ext uri="{FF2B5EF4-FFF2-40B4-BE49-F238E27FC236}">
                  <a16:creationId xmlns:a16="http://schemas.microsoft.com/office/drawing/2014/main" id="{01B3E99F-2C61-4CAC-A114-DB949D56A8C5}"/>
                </a:ext>
              </a:extLst>
            </p:cNvPr>
            <p:cNvSpPr txBox="1">
              <a:spLocks noChangeArrowheads="1"/>
            </p:cNvSpPr>
            <p:nvPr/>
          </p:nvSpPr>
          <p:spPr bwMode="auto">
            <a:xfrm>
              <a:off x="4968" y="874"/>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endParaRPr lang="en-GB" altLang="en-US" sz="1200">
                <a:latin typeface="Verdana" panose="020B0604030504040204" pitchFamily="34" charset="0"/>
                <a:ea typeface="Verdana" panose="020B0604030504040204" pitchFamily="34" charset="0"/>
              </a:endParaRPr>
            </a:p>
          </p:txBody>
        </p:sp>
        <p:sp>
          <p:nvSpPr>
            <p:cNvPr id="28916" name="Text Box 269">
              <a:extLst>
                <a:ext uri="{FF2B5EF4-FFF2-40B4-BE49-F238E27FC236}">
                  <a16:creationId xmlns:a16="http://schemas.microsoft.com/office/drawing/2014/main" id="{7E55678D-F00A-43E1-B8A6-1CC3F176A02F}"/>
                </a:ext>
              </a:extLst>
            </p:cNvPr>
            <p:cNvSpPr txBox="1">
              <a:spLocks noChangeArrowheads="1"/>
            </p:cNvSpPr>
            <p:nvPr/>
          </p:nvSpPr>
          <p:spPr bwMode="auto">
            <a:xfrm>
              <a:off x="5204" y="8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7" name="Text Box 270">
              <a:extLst>
                <a:ext uri="{FF2B5EF4-FFF2-40B4-BE49-F238E27FC236}">
                  <a16:creationId xmlns:a16="http://schemas.microsoft.com/office/drawing/2014/main" id="{758CDE83-3BDB-497F-9D31-E26843E1211A}"/>
                </a:ext>
              </a:extLst>
            </p:cNvPr>
            <p:cNvSpPr txBox="1">
              <a:spLocks noChangeArrowheads="1"/>
            </p:cNvSpPr>
            <p:nvPr/>
          </p:nvSpPr>
          <p:spPr bwMode="auto">
            <a:xfrm>
              <a:off x="4487" y="11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18" name="Text Box 271">
              <a:extLst>
                <a:ext uri="{FF2B5EF4-FFF2-40B4-BE49-F238E27FC236}">
                  <a16:creationId xmlns:a16="http://schemas.microsoft.com/office/drawing/2014/main" id="{023AB1E1-AF63-4987-AAE5-63F4F9AE7B63}"/>
                </a:ext>
              </a:extLst>
            </p:cNvPr>
            <p:cNvSpPr txBox="1">
              <a:spLocks noChangeArrowheads="1"/>
            </p:cNvSpPr>
            <p:nvPr/>
          </p:nvSpPr>
          <p:spPr bwMode="auto">
            <a:xfrm>
              <a:off x="4720" y="11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19" name="Text Box 272">
              <a:extLst>
                <a:ext uri="{FF2B5EF4-FFF2-40B4-BE49-F238E27FC236}">
                  <a16:creationId xmlns:a16="http://schemas.microsoft.com/office/drawing/2014/main" id="{1FFC063A-5B40-432A-B822-BACAA8EE968A}"/>
                </a:ext>
              </a:extLst>
            </p:cNvPr>
            <p:cNvSpPr txBox="1">
              <a:spLocks noChangeArrowheads="1"/>
            </p:cNvSpPr>
            <p:nvPr/>
          </p:nvSpPr>
          <p:spPr bwMode="auto">
            <a:xfrm>
              <a:off x="4967" y="11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20" name="Text Box 273">
              <a:extLst>
                <a:ext uri="{FF2B5EF4-FFF2-40B4-BE49-F238E27FC236}">
                  <a16:creationId xmlns:a16="http://schemas.microsoft.com/office/drawing/2014/main" id="{3CA217D0-08C6-43BC-82E7-82F02FC68FA7}"/>
                </a:ext>
              </a:extLst>
            </p:cNvPr>
            <p:cNvSpPr txBox="1">
              <a:spLocks noChangeArrowheads="1"/>
            </p:cNvSpPr>
            <p:nvPr/>
          </p:nvSpPr>
          <p:spPr bwMode="auto">
            <a:xfrm>
              <a:off x="5204" y="1118"/>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21" name="Text Box 274">
              <a:extLst>
                <a:ext uri="{FF2B5EF4-FFF2-40B4-BE49-F238E27FC236}">
                  <a16:creationId xmlns:a16="http://schemas.microsoft.com/office/drawing/2014/main" id="{1ACC3A13-FB92-4562-9B14-B9E65096DB01}"/>
                </a:ext>
              </a:extLst>
            </p:cNvPr>
            <p:cNvSpPr txBox="1">
              <a:spLocks noChangeArrowheads="1"/>
            </p:cNvSpPr>
            <p:nvPr/>
          </p:nvSpPr>
          <p:spPr bwMode="auto">
            <a:xfrm>
              <a:off x="4487" y="135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22" name="Text Box 275">
              <a:extLst>
                <a:ext uri="{FF2B5EF4-FFF2-40B4-BE49-F238E27FC236}">
                  <a16:creationId xmlns:a16="http://schemas.microsoft.com/office/drawing/2014/main" id="{929AAC20-EF01-435A-B6BB-342846F52C67}"/>
                </a:ext>
              </a:extLst>
            </p:cNvPr>
            <p:cNvSpPr txBox="1">
              <a:spLocks noChangeArrowheads="1"/>
            </p:cNvSpPr>
            <p:nvPr/>
          </p:nvSpPr>
          <p:spPr bwMode="auto">
            <a:xfrm>
              <a:off x="4720" y="135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23" name="Text Box 276">
              <a:extLst>
                <a:ext uri="{FF2B5EF4-FFF2-40B4-BE49-F238E27FC236}">
                  <a16:creationId xmlns:a16="http://schemas.microsoft.com/office/drawing/2014/main" id="{F18330A0-D6B8-422D-92C5-F3CFBF56FB73}"/>
                </a:ext>
              </a:extLst>
            </p:cNvPr>
            <p:cNvSpPr txBox="1">
              <a:spLocks noChangeArrowheads="1"/>
            </p:cNvSpPr>
            <p:nvPr/>
          </p:nvSpPr>
          <p:spPr bwMode="auto">
            <a:xfrm>
              <a:off x="4960" y="136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24" name="Text Box 277">
              <a:extLst>
                <a:ext uri="{FF2B5EF4-FFF2-40B4-BE49-F238E27FC236}">
                  <a16:creationId xmlns:a16="http://schemas.microsoft.com/office/drawing/2014/main" id="{EDED5B18-82EA-461B-94F1-A3A2C5881E1B}"/>
                </a:ext>
              </a:extLst>
            </p:cNvPr>
            <p:cNvSpPr txBox="1">
              <a:spLocks noChangeArrowheads="1"/>
            </p:cNvSpPr>
            <p:nvPr/>
          </p:nvSpPr>
          <p:spPr bwMode="auto">
            <a:xfrm>
              <a:off x="5201" y="136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25" name="Text Box 278">
              <a:extLst>
                <a:ext uri="{FF2B5EF4-FFF2-40B4-BE49-F238E27FC236}">
                  <a16:creationId xmlns:a16="http://schemas.microsoft.com/office/drawing/2014/main" id="{A8CE35FC-9C5A-4219-9EA6-0BD86615526C}"/>
                </a:ext>
              </a:extLst>
            </p:cNvPr>
            <p:cNvSpPr txBox="1">
              <a:spLocks noChangeArrowheads="1"/>
            </p:cNvSpPr>
            <p:nvPr/>
          </p:nvSpPr>
          <p:spPr bwMode="auto">
            <a:xfrm>
              <a:off x="4487" y="160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26" name="Text Box 279">
              <a:extLst>
                <a:ext uri="{FF2B5EF4-FFF2-40B4-BE49-F238E27FC236}">
                  <a16:creationId xmlns:a16="http://schemas.microsoft.com/office/drawing/2014/main" id="{1665F2FD-886E-4AB3-889E-312BAEC9035D}"/>
                </a:ext>
              </a:extLst>
            </p:cNvPr>
            <p:cNvSpPr txBox="1">
              <a:spLocks noChangeArrowheads="1"/>
            </p:cNvSpPr>
            <p:nvPr/>
          </p:nvSpPr>
          <p:spPr bwMode="auto">
            <a:xfrm>
              <a:off x="4723" y="160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27" name="Text Box 280">
              <a:extLst>
                <a:ext uri="{FF2B5EF4-FFF2-40B4-BE49-F238E27FC236}">
                  <a16:creationId xmlns:a16="http://schemas.microsoft.com/office/drawing/2014/main" id="{0DE8105D-AEF1-48CB-8245-B037A3E90F2E}"/>
                </a:ext>
              </a:extLst>
            </p:cNvPr>
            <p:cNvSpPr txBox="1">
              <a:spLocks noChangeArrowheads="1"/>
            </p:cNvSpPr>
            <p:nvPr/>
          </p:nvSpPr>
          <p:spPr bwMode="auto">
            <a:xfrm>
              <a:off x="4964" y="160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28" name="Text Box 281">
              <a:extLst>
                <a:ext uri="{FF2B5EF4-FFF2-40B4-BE49-F238E27FC236}">
                  <a16:creationId xmlns:a16="http://schemas.microsoft.com/office/drawing/2014/main" id="{F64B474A-8670-411E-A414-3384C492F9CB}"/>
                </a:ext>
              </a:extLst>
            </p:cNvPr>
            <p:cNvSpPr txBox="1">
              <a:spLocks noChangeArrowheads="1"/>
            </p:cNvSpPr>
            <p:nvPr/>
          </p:nvSpPr>
          <p:spPr bwMode="auto">
            <a:xfrm>
              <a:off x="5201" y="160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29" name="Text Box 282">
              <a:extLst>
                <a:ext uri="{FF2B5EF4-FFF2-40B4-BE49-F238E27FC236}">
                  <a16:creationId xmlns:a16="http://schemas.microsoft.com/office/drawing/2014/main" id="{CDB4ACCC-10C9-425D-B55B-D429A7E6B719}"/>
                </a:ext>
              </a:extLst>
            </p:cNvPr>
            <p:cNvSpPr txBox="1">
              <a:spLocks noChangeArrowheads="1"/>
            </p:cNvSpPr>
            <p:nvPr/>
          </p:nvSpPr>
          <p:spPr bwMode="auto">
            <a:xfrm>
              <a:off x="4484" y="1840"/>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0" name="Text Box 283">
              <a:extLst>
                <a:ext uri="{FF2B5EF4-FFF2-40B4-BE49-F238E27FC236}">
                  <a16:creationId xmlns:a16="http://schemas.microsoft.com/office/drawing/2014/main" id="{956C56E4-C03A-41B4-8AE2-8AA34889F07A}"/>
                </a:ext>
              </a:extLst>
            </p:cNvPr>
            <p:cNvSpPr txBox="1">
              <a:spLocks noChangeArrowheads="1"/>
            </p:cNvSpPr>
            <p:nvPr/>
          </p:nvSpPr>
          <p:spPr bwMode="auto">
            <a:xfrm>
              <a:off x="4717"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1" name="Text Box 284">
              <a:extLst>
                <a:ext uri="{FF2B5EF4-FFF2-40B4-BE49-F238E27FC236}">
                  <a16:creationId xmlns:a16="http://schemas.microsoft.com/office/drawing/2014/main" id="{8365A0B6-9307-481A-81A8-AD886F051E26}"/>
                </a:ext>
              </a:extLst>
            </p:cNvPr>
            <p:cNvSpPr txBox="1">
              <a:spLocks noChangeArrowheads="1"/>
            </p:cNvSpPr>
            <p:nvPr/>
          </p:nvSpPr>
          <p:spPr bwMode="auto">
            <a:xfrm>
              <a:off x="4967" y="184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2" name="Text Box 285">
              <a:extLst>
                <a:ext uri="{FF2B5EF4-FFF2-40B4-BE49-F238E27FC236}">
                  <a16:creationId xmlns:a16="http://schemas.microsoft.com/office/drawing/2014/main" id="{C0B669DB-0056-456F-B117-A1946E490BE7}"/>
                </a:ext>
              </a:extLst>
            </p:cNvPr>
            <p:cNvSpPr txBox="1">
              <a:spLocks noChangeArrowheads="1"/>
            </p:cNvSpPr>
            <p:nvPr/>
          </p:nvSpPr>
          <p:spPr bwMode="auto">
            <a:xfrm>
              <a:off x="5205" y="184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33" name="Text Box 286">
              <a:extLst>
                <a:ext uri="{FF2B5EF4-FFF2-40B4-BE49-F238E27FC236}">
                  <a16:creationId xmlns:a16="http://schemas.microsoft.com/office/drawing/2014/main" id="{5FBDE8AB-F0BF-401E-8C5C-D0BDADD51DA7}"/>
                </a:ext>
              </a:extLst>
            </p:cNvPr>
            <p:cNvSpPr txBox="1">
              <a:spLocks noChangeArrowheads="1"/>
            </p:cNvSpPr>
            <p:nvPr/>
          </p:nvSpPr>
          <p:spPr bwMode="auto">
            <a:xfrm>
              <a:off x="4484"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4" name="Text Box 287">
              <a:extLst>
                <a:ext uri="{FF2B5EF4-FFF2-40B4-BE49-F238E27FC236}">
                  <a16:creationId xmlns:a16="http://schemas.microsoft.com/office/drawing/2014/main" id="{0E9CFFBC-FA65-4DF4-B2F6-901E398D2A7D}"/>
                </a:ext>
              </a:extLst>
            </p:cNvPr>
            <p:cNvSpPr txBox="1">
              <a:spLocks noChangeArrowheads="1"/>
            </p:cNvSpPr>
            <p:nvPr/>
          </p:nvSpPr>
          <p:spPr bwMode="auto">
            <a:xfrm>
              <a:off x="4720" y="20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5" name="Text Box 288">
              <a:extLst>
                <a:ext uri="{FF2B5EF4-FFF2-40B4-BE49-F238E27FC236}">
                  <a16:creationId xmlns:a16="http://schemas.microsoft.com/office/drawing/2014/main" id="{AC012356-4454-4AAE-92C8-3B9E392FC46A}"/>
                </a:ext>
              </a:extLst>
            </p:cNvPr>
            <p:cNvSpPr txBox="1">
              <a:spLocks noChangeArrowheads="1"/>
            </p:cNvSpPr>
            <p:nvPr/>
          </p:nvSpPr>
          <p:spPr bwMode="auto">
            <a:xfrm>
              <a:off x="4965" y="207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6" name="Text Box 289">
              <a:extLst>
                <a:ext uri="{FF2B5EF4-FFF2-40B4-BE49-F238E27FC236}">
                  <a16:creationId xmlns:a16="http://schemas.microsoft.com/office/drawing/2014/main" id="{C468FC2E-97AD-4C84-9BCC-6F86DA7DA55B}"/>
                </a:ext>
              </a:extLst>
            </p:cNvPr>
            <p:cNvSpPr txBox="1">
              <a:spLocks noChangeArrowheads="1"/>
            </p:cNvSpPr>
            <p:nvPr/>
          </p:nvSpPr>
          <p:spPr bwMode="auto">
            <a:xfrm>
              <a:off x="5203" y="2075"/>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37" name="Text Box 290">
              <a:extLst>
                <a:ext uri="{FF2B5EF4-FFF2-40B4-BE49-F238E27FC236}">
                  <a16:creationId xmlns:a16="http://schemas.microsoft.com/office/drawing/2014/main" id="{5909CA4C-1F01-4299-A8D4-9E482F211D49}"/>
                </a:ext>
              </a:extLst>
            </p:cNvPr>
            <p:cNvSpPr txBox="1">
              <a:spLocks noChangeArrowheads="1"/>
            </p:cNvSpPr>
            <p:nvPr/>
          </p:nvSpPr>
          <p:spPr bwMode="auto">
            <a:xfrm>
              <a:off x="448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38" name="Text Box 291">
              <a:extLst>
                <a:ext uri="{FF2B5EF4-FFF2-40B4-BE49-F238E27FC236}">
                  <a16:creationId xmlns:a16="http://schemas.microsoft.com/office/drawing/2014/main" id="{42869073-57C4-44FA-AF18-0110471B01E4}"/>
                </a:ext>
              </a:extLst>
            </p:cNvPr>
            <p:cNvSpPr txBox="1">
              <a:spLocks noChangeArrowheads="1"/>
            </p:cNvSpPr>
            <p:nvPr/>
          </p:nvSpPr>
          <p:spPr bwMode="auto">
            <a:xfrm>
              <a:off x="4720" y="23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39" name="Text Box 292">
              <a:extLst>
                <a:ext uri="{FF2B5EF4-FFF2-40B4-BE49-F238E27FC236}">
                  <a16:creationId xmlns:a16="http://schemas.microsoft.com/office/drawing/2014/main" id="{5EA73477-4D11-4ADD-AED4-70B69F270E06}"/>
                </a:ext>
              </a:extLst>
            </p:cNvPr>
            <p:cNvSpPr txBox="1">
              <a:spLocks noChangeArrowheads="1"/>
            </p:cNvSpPr>
            <p:nvPr/>
          </p:nvSpPr>
          <p:spPr bwMode="auto">
            <a:xfrm>
              <a:off x="4965" y="232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40" name="Text Box 293">
              <a:extLst>
                <a:ext uri="{FF2B5EF4-FFF2-40B4-BE49-F238E27FC236}">
                  <a16:creationId xmlns:a16="http://schemas.microsoft.com/office/drawing/2014/main" id="{552F2048-7534-4E43-B426-5E0610A023E5}"/>
                </a:ext>
              </a:extLst>
            </p:cNvPr>
            <p:cNvSpPr txBox="1">
              <a:spLocks noChangeArrowheads="1"/>
            </p:cNvSpPr>
            <p:nvPr/>
          </p:nvSpPr>
          <p:spPr bwMode="auto">
            <a:xfrm>
              <a:off x="5202" y="232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41" name="Text Box 294">
              <a:extLst>
                <a:ext uri="{FF2B5EF4-FFF2-40B4-BE49-F238E27FC236}">
                  <a16:creationId xmlns:a16="http://schemas.microsoft.com/office/drawing/2014/main" id="{4863798E-57F3-4DD0-8D2F-C08330B6F4DA}"/>
                </a:ext>
              </a:extLst>
            </p:cNvPr>
            <p:cNvSpPr txBox="1">
              <a:spLocks noChangeArrowheads="1"/>
            </p:cNvSpPr>
            <p:nvPr/>
          </p:nvSpPr>
          <p:spPr bwMode="auto">
            <a:xfrm>
              <a:off x="4484" y="256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42" name="Text Box 295">
              <a:extLst>
                <a:ext uri="{FF2B5EF4-FFF2-40B4-BE49-F238E27FC236}">
                  <a16:creationId xmlns:a16="http://schemas.microsoft.com/office/drawing/2014/main" id="{9B8CD54D-D909-44FE-947E-167067323E43}"/>
                </a:ext>
              </a:extLst>
            </p:cNvPr>
            <p:cNvSpPr txBox="1">
              <a:spLocks noChangeArrowheads="1"/>
            </p:cNvSpPr>
            <p:nvPr/>
          </p:nvSpPr>
          <p:spPr bwMode="auto">
            <a:xfrm>
              <a:off x="4723"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43" name="Text Box 296">
              <a:extLst>
                <a:ext uri="{FF2B5EF4-FFF2-40B4-BE49-F238E27FC236}">
                  <a16:creationId xmlns:a16="http://schemas.microsoft.com/office/drawing/2014/main" id="{09A81F0B-E649-4D21-921B-57125C85EE21}"/>
                </a:ext>
              </a:extLst>
            </p:cNvPr>
            <p:cNvSpPr txBox="1">
              <a:spLocks noChangeArrowheads="1"/>
            </p:cNvSpPr>
            <p:nvPr/>
          </p:nvSpPr>
          <p:spPr bwMode="auto">
            <a:xfrm>
              <a:off x="4961" y="256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44" name="Text Box 297">
              <a:extLst>
                <a:ext uri="{FF2B5EF4-FFF2-40B4-BE49-F238E27FC236}">
                  <a16:creationId xmlns:a16="http://schemas.microsoft.com/office/drawing/2014/main" id="{84E46F67-38CE-4466-AEE9-786385D59B71}"/>
                </a:ext>
              </a:extLst>
            </p:cNvPr>
            <p:cNvSpPr txBox="1">
              <a:spLocks noChangeArrowheads="1"/>
            </p:cNvSpPr>
            <p:nvPr/>
          </p:nvSpPr>
          <p:spPr bwMode="auto">
            <a:xfrm>
              <a:off x="5207" y="256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45" name="Text Box 298">
              <a:extLst>
                <a:ext uri="{FF2B5EF4-FFF2-40B4-BE49-F238E27FC236}">
                  <a16:creationId xmlns:a16="http://schemas.microsoft.com/office/drawing/2014/main" id="{7AD84259-CF86-44B4-A90E-FCDF1C25B00E}"/>
                </a:ext>
              </a:extLst>
            </p:cNvPr>
            <p:cNvSpPr txBox="1">
              <a:spLocks noChangeArrowheads="1"/>
            </p:cNvSpPr>
            <p:nvPr/>
          </p:nvSpPr>
          <p:spPr bwMode="auto">
            <a:xfrm>
              <a:off x="4720" y="2801"/>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46" name="Text Box 299">
              <a:extLst>
                <a:ext uri="{FF2B5EF4-FFF2-40B4-BE49-F238E27FC236}">
                  <a16:creationId xmlns:a16="http://schemas.microsoft.com/office/drawing/2014/main" id="{BBD6F03F-D5D9-49EA-AFF9-6365695A2EB9}"/>
                </a:ext>
              </a:extLst>
            </p:cNvPr>
            <p:cNvSpPr txBox="1">
              <a:spLocks noChangeArrowheads="1"/>
            </p:cNvSpPr>
            <p:nvPr/>
          </p:nvSpPr>
          <p:spPr bwMode="auto">
            <a:xfrm>
              <a:off x="4484"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47" name="Text Box 300">
              <a:extLst>
                <a:ext uri="{FF2B5EF4-FFF2-40B4-BE49-F238E27FC236}">
                  <a16:creationId xmlns:a16="http://schemas.microsoft.com/office/drawing/2014/main" id="{1AA16550-C53A-4A8A-B695-5A3FC391FE09}"/>
                </a:ext>
              </a:extLst>
            </p:cNvPr>
            <p:cNvSpPr txBox="1">
              <a:spLocks noChangeArrowheads="1"/>
            </p:cNvSpPr>
            <p:nvPr/>
          </p:nvSpPr>
          <p:spPr bwMode="auto">
            <a:xfrm>
              <a:off x="4966" y="2798"/>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48" name="Text Box 301">
              <a:extLst>
                <a:ext uri="{FF2B5EF4-FFF2-40B4-BE49-F238E27FC236}">
                  <a16:creationId xmlns:a16="http://schemas.microsoft.com/office/drawing/2014/main" id="{398D9946-E681-4EF0-8CC5-460B72849EB2}"/>
                </a:ext>
              </a:extLst>
            </p:cNvPr>
            <p:cNvSpPr txBox="1">
              <a:spLocks noChangeArrowheads="1"/>
            </p:cNvSpPr>
            <p:nvPr/>
          </p:nvSpPr>
          <p:spPr bwMode="auto">
            <a:xfrm>
              <a:off x="5201" y="2799"/>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49" name="Text Box 302">
              <a:extLst>
                <a:ext uri="{FF2B5EF4-FFF2-40B4-BE49-F238E27FC236}">
                  <a16:creationId xmlns:a16="http://schemas.microsoft.com/office/drawing/2014/main" id="{95411DD4-36AA-41BE-9E3B-84A9EA17886C}"/>
                </a:ext>
              </a:extLst>
            </p:cNvPr>
            <p:cNvSpPr txBox="1">
              <a:spLocks noChangeArrowheads="1"/>
            </p:cNvSpPr>
            <p:nvPr/>
          </p:nvSpPr>
          <p:spPr bwMode="auto">
            <a:xfrm>
              <a:off x="4484" y="3042"/>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50" name="Text Box 303">
              <a:extLst>
                <a:ext uri="{FF2B5EF4-FFF2-40B4-BE49-F238E27FC236}">
                  <a16:creationId xmlns:a16="http://schemas.microsoft.com/office/drawing/2014/main" id="{3DD0BCDA-C5C4-4EB3-B085-2179714A2618}"/>
                </a:ext>
              </a:extLst>
            </p:cNvPr>
            <p:cNvSpPr txBox="1">
              <a:spLocks noChangeArrowheads="1"/>
            </p:cNvSpPr>
            <p:nvPr/>
          </p:nvSpPr>
          <p:spPr bwMode="auto">
            <a:xfrm>
              <a:off x="4721" y="304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51" name="Text Box 304">
              <a:extLst>
                <a:ext uri="{FF2B5EF4-FFF2-40B4-BE49-F238E27FC236}">
                  <a16:creationId xmlns:a16="http://schemas.microsoft.com/office/drawing/2014/main" id="{05E384EF-1694-4E01-B0CF-5033F7617322}"/>
                </a:ext>
              </a:extLst>
            </p:cNvPr>
            <p:cNvSpPr txBox="1">
              <a:spLocks noChangeArrowheads="1"/>
            </p:cNvSpPr>
            <p:nvPr/>
          </p:nvSpPr>
          <p:spPr bwMode="auto">
            <a:xfrm>
              <a:off x="4964" y="3039"/>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52" name="Text Box 305">
              <a:extLst>
                <a:ext uri="{FF2B5EF4-FFF2-40B4-BE49-F238E27FC236}">
                  <a16:creationId xmlns:a16="http://schemas.microsoft.com/office/drawing/2014/main" id="{C23D9D48-19E0-40C8-967F-97C46D22BF29}"/>
                </a:ext>
              </a:extLst>
            </p:cNvPr>
            <p:cNvSpPr txBox="1">
              <a:spLocks noChangeArrowheads="1"/>
            </p:cNvSpPr>
            <p:nvPr/>
          </p:nvSpPr>
          <p:spPr bwMode="auto">
            <a:xfrm>
              <a:off x="5205" y="3041"/>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53" name="Text Box 306">
              <a:extLst>
                <a:ext uri="{FF2B5EF4-FFF2-40B4-BE49-F238E27FC236}">
                  <a16:creationId xmlns:a16="http://schemas.microsoft.com/office/drawing/2014/main" id="{81E55018-4A83-47C4-B936-5C0AC9FF2D48}"/>
                </a:ext>
              </a:extLst>
            </p:cNvPr>
            <p:cNvSpPr txBox="1">
              <a:spLocks noChangeArrowheads="1"/>
            </p:cNvSpPr>
            <p:nvPr/>
          </p:nvSpPr>
          <p:spPr bwMode="auto">
            <a:xfrm>
              <a:off x="4487" y="3276"/>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54" name="Text Box 307">
              <a:extLst>
                <a:ext uri="{FF2B5EF4-FFF2-40B4-BE49-F238E27FC236}">
                  <a16:creationId xmlns:a16="http://schemas.microsoft.com/office/drawing/2014/main" id="{6202BF7E-56B1-442F-8229-31BF9C46D219}"/>
                </a:ext>
              </a:extLst>
            </p:cNvPr>
            <p:cNvSpPr txBox="1">
              <a:spLocks noChangeArrowheads="1"/>
            </p:cNvSpPr>
            <p:nvPr/>
          </p:nvSpPr>
          <p:spPr bwMode="auto">
            <a:xfrm>
              <a:off x="4723" y="327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55" name="Text Box 308">
              <a:extLst>
                <a:ext uri="{FF2B5EF4-FFF2-40B4-BE49-F238E27FC236}">
                  <a16:creationId xmlns:a16="http://schemas.microsoft.com/office/drawing/2014/main" id="{1B6C1859-F63A-416A-9F78-AD39F22ECA62}"/>
                </a:ext>
              </a:extLst>
            </p:cNvPr>
            <p:cNvSpPr txBox="1">
              <a:spLocks noChangeArrowheads="1"/>
            </p:cNvSpPr>
            <p:nvPr/>
          </p:nvSpPr>
          <p:spPr bwMode="auto">
            <a:xfrm>
              <a:off x="4961" y="3277"/>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56" name="Text Box 309">
              <a:extLst>
                <a:ext uri="{FF2B5EF4-FFF2-40B4-BE49-F238E27FC236}">
                  <a16:creationId xmlns:a16="http://schemas.microsoft.com/office/drawing/2014/main" id="{B6F5F4B9-456C-4F8A-98E3-7F9750407819}"/>
                </a:ext>
              </a:extLst>
            </p:cNvPr>
            <p:cNvSpPr txBox="1">
              <a:spLocks noChangeArrowheads="1"/>
            </p:cNvSpPr>
            <p:nvPr/>
          </p:nvSpPr>
          <p:spPr bwMode="auto">
            <a:xfrm>
              <a:off x="5204" y="3280"/>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57" name="Text Box 310">
              <a:extLst>
                <a:ext uri="{FF2B5EF4-FFF2-40B4-BE49-F238E27FC236}">
                  <a16:creationId xmlns:a16="http://schemas.microsoft.com/office/drawing/2014/main" id="{6E054933-3527-4DF0-8C5C-D9AC013D4815}"/>
                </a:ext>
              </a:extLst>
            </p:cNvPr>
            <p:cNvSpPr txBox="1">
              <a:spLocks noChangeArrowheads="1"/>
            </p:cNvSpPr>
            <p:nvPr/>
          </p:nvSpPr>
          <p:spPr bwMode="auto">
            <a:xfrm>
              <a:off x="4490" y="3513"/>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58" name="Text Box 311">
              <a:extLst>
                <a:ext uri="{FF2B5EF4-FFF2-40B4-BE49-F238E27FC236}">
                  <a16:creationId xmlns:a16="http://schemas.microsoft.com/office/drawing/2014/main" id="{30657F20-05A2-44CF-BE16-8BB020A5B55D}"/>
                </a:ext>
              </a:extLst>
            </p:cNvPr>
            <p:cNvSpPr txBox="1">
              <a:spLocks noChangeArrowheads="1"/>
            </p:cNvSpPr>
            <p:nvPr/>
          </p:nvSpPr>
          <p:spPr bwMode="auto">
            <a:xfrm>
              <a:off x="4724"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59" name="Text Box 312">
              <a:extLst>
                <a:ext uri="{FF2B5EF4-FFF2-40B4-BE49-F238E27FC236}">
                  <a16:creationId xmlns:a16="http://schemas.microsoft.com/office/drawing/2014/main" id="{C2AB1018-5709-4513-8165-DE504958DBAA}"/>
                </a:ext>
              </a:extLst>
            </p:cNvPr>
            <p:cNvSpPr txBox="1">
              <a:spLocks noChangeArrowheads="1"/>
            </p:cNvSpPr>
            <p:nvPr/>
          </p:nvSpPr>
          <p:spPr bwMode="auto">
            <a:xfrm>
              <a:off x="4970" y="3512"/>
              <a:ext cx="1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0</a:t>
              </a:r>
            </a:p>
          </p:txBody>
        </p:sp>
        <p:sp>
          <p:nvSpPr>
            <p:cNvPr id="28960" name="Text Box 313">
              <a:extLst>
                <a:ext uri="{FF2B5EF4-FFF2-40B4-BE49-F238E27FC236}">
                  <a16:creationId xmlns:a16="http://schemas.microsoft.com/office/drawing/2014/main" id="{7818C814-79E4-45C9-BBC0-73F3E578C7D8}"/>
                </a:ext>
              </a:extLst>
            </p:cNvPr>
            <p:cNvSpPr txBox="1">
              <a:spLocks noChangeArrowheads="1"/>
            </p:cNvSpPr>
            <p:nvPr/>
          </p:nvSpPr>
          <p:spPr bwMode="auto">
            <a:xfrm>
              <a:off x="5201" y="3513"/>
              <a:ext cx="20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latin typeface="Verdana" panose="020B0604030504040204" pitchFamily="34" charset="0"/>
                  <a:ea typeface="Verdana" panose="020B0604030504040204" pitchFamily="34" charset="0"/>
                </a:rPr>
                <a:t>+</a:t>
              </a:r>
            </a:p>
          </p:txBody>
        </p:sp>
        <p:sp>
          <p:nvSpPr>
            <p:cNvPr id="28961" name="Text Box 314">
              <a:extLst>
                <a:ext uri="{FF2B5EF4-FFF2-40B4-BE49-F238E27FC236}">
                  <a16:creationId xmlns:a16="http://schemas.microsoft.com/office/drawing/2014/main" id="{E23BE1BB-D60C-4235-98AC-96FC38DFF9CC}"/>
                </a:ext>
              </a:extLst>
            </p:cNvPr>
            <p:cNvSpPr txBox="1">
              <a:spLocks noChangeArrowheads="1"/>
            </p:cNvSpPr>
            <p:nvPr/>
          </p:nvSpPr>
          <p:spPr bwMode="auto">
            <a:xfrm>
              <a:off x="5419" y="87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2" name="Text Box 315">
              <a:extLst>
                <a:ext uri="{FF2B5EF4-FFF2-40B4-BE49-F238E27FC236}">
                  <a16:creationId xmlns:a16="http://schemas.microsoft.com/office/drawing/2014/main" id="{8677BC91-0066-473E-BEF2-D0655B86A379}"/>
                </a:ext>
              </a:extLst>
            </p:cNvPr>
            <p:cNvSpPr txBox="1">
              <a:spLocks noChangeArrowheads="1"/>
            </p:cNvSpPr>
            <p:nvPr/>
          </p:nvSpPr>
          <p:spPr bwMode="auto">
            <a:xfrm>
              <a:off x="5416" y="111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3" name="Text Box 316">
              <a:extLst>
                <a:ext uri="{FF2B5EF4-FFF2-40B4-BE49-F238E27FC236}">
                  <a16:creationId xmlns:a16="http://schemas.microsoft.com/office/drawing/2014/main" id="{7F07F25C-8237-43CF-A5E9-12EFADC586E4}"/>
                </a:ext>
              </a:extLst>
            </p:cNvPr>
            <p:cNvSpPr txBox="1">
              <a:spLocks noChangeArrowheads="1"/>
            </p:cNvSpPr>
            <p:nvPr/>
          </p:nvSpPr>
          <p:spPr bwMode="auto">
            <a:xfrm>
              <a:off x="5419" y="1361"/>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4" name="Text Box 317">
              <a:extLst>
                <a:ext uri="{FF2B5EF4-FFF2-40B4-BE49-F238E27FC236}">
                  <a16:creationId xmlns:a16="http://schemas.microsoft.com/office/drawing/2014/main" id="{80E133C8-1DB4-483C-A0C1-9C913DED8DFE}"/>
                </a:ext>
              </a:extLst>
            </p:cNvPr>
            <p:cNvSpPr txBox="1">
              <a:spLocks noChangeArrowheads="1"/>
            </p:cNvSpPr>
            <p:nvPr/>
          </p:nvSpPr>
          <p:spPr bwMode="auto">
            <a:xfrm>
              <a:off x="5416" y="1591"/>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5" name="Text Box 318">
              <a:extLst>
                <a:ext uri="{FF2B5EF4-FFF2-40B4-BE49-F238E27FC236}">
                  <a16:creationId xmlns:a16="http://schemas.microsoft.com/office/drawing/2014/main" id="{5D8FE071-FF67-4422-94C9-7C858CDDEDCC}"/>
                </a:ext>
              </a:extLst>
            </p:cNvPr>
            <p:cNvSpPr txBox="1">
              <a:spLocks noChangeArrowheads="1"/>
            </p:cNvSpPr>
            <p:nvPr/>
          </p:nvSpPr>
          <p:spPr bwMode="auto">
            <a:xfrm>
              <a:off x="5416" y="183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6" name="Text Box 319">
              <a:extLst>
                <a:ext uri="{FF2B5EF4-FFF2-40B4-BE49-F238E27FC236}">
                  <a16:creationId xmlns:a16="http://schemas.microsoft.com/office/drawing/2014/main" id="{E0030EAD-AA9B-4908-B9D3-08843A8D8DEF}"/>
                </a:ext>
              </a:extLst>
            </p:cNvPr>
            <p:cNvSpPr txBox="1">
              <a:spLocks noChangeArrowheads="1"/>
            </p:cNvSpPr>
            <p:nvPr/>
          </p:nvSpPr>
          <p:spPr bwMode="auto">
            <a:xfrm>
              <a:off x="5416" y="207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7" name="Text Box 320">
              <a:extLst>
                <a:ext uri="{FF2B5EF4-FFF2-40B4-BE49-F238E27FC236}">
                  <a16:creationId xmlns:a16="http://schemas.microsoft.com/office/drawing/2014/main" id="{F6A8DC7B-7363-445B-8929-B91E489033EF}"/>
                </a:ext>
              </a:extLst>
            </p:cNvPr>
            <p:cNvSpPr txBox="1">
              <a:spLocks noChangeArrowheads="1"/>
            </p:cNvSpPr>
            <p:nvPr/>
          </p:nvSpPr>
          <p:spPr bwMode="auto">
            <a:xfrm>
              <a:off x="5419" y="231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8" name="Text Box 321">
              <a:extLst>
                <a:ext uri="{FF2B5EF4-FFF2-40B4-BE49-F238E27FC236}">
                  <a16:creationId xmlns:a16="http://schemas.microsoft.com/office/drawing/2014/main" id="{997A5FDC-8BDB-4D9D-B688-64961250DDD2}"/>
                </a:ext>
              </a:extLst>
            </p:cNvPr>
            <p:cNvSpPr txBox="1">
              <a:spLocks noChangeArrowheads="1"/>
            </p:cNvSpPr>
            <p:nvPr/>
          </p:nvSpPr>
          <p:spPr bwMode="auto">
            <a:xfrm>
              <a:off x="5419" y="255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69" name="Text Box 322">
              <a:extLst>
                <a:ext uri="{FF2B5EF4-FFF2-40B4-BE49-F238E27FC236}">
                  <a16:creationId xmlns:a16="http://schemas.microsoft.com/office/drawing/2014/main" id="{9871F2B7-43CB-43AC-8301-807E2A6D4B02}"/>
                </a:ext>
              </a:extLst>
            </p:cNvPr>
            <p:cNvSpPr txBox="1">
              <a:spLocks noChangeArrowheads="1"/>
            </p:cNvSpPr>
            <p:nvPr/>
          </p:nvSpPr>
          <p:spPr bwMode="auto">
            <a:xfrm>
              <a:off x="5416" y="279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0" name="Text Box 323">
              <a:extLst>
                <a:ext uri="{FF2B5EF4-FFF2-40B4-BE49-F238E27FC236}">
                  <a16:creationId xmlns:a16="http://schemas.microsoft.com/office/drawing/2014/main" id="{80377190-837C-4743-A527-0762254369F7}"/>
                </a:ext>
              </a:extLst>
            </p:cNvPr>
            <p:cNvSpPr txBox="1">
              <a:spLocks noChangeArrowheads="1"/>
            </p:cNvSpPr>
            <p:nvPr/>
          </p:nvSpPr>
          <p:spPr bwMode="auto">
            <a:xfrm>
              <a:off x="5419" y="30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1" name="Text Box 324">
              <a:extLst>
                <a:ext uri="{FF2B5EF4-FFF2-40B4-BE49-F238E27FC236}">
                  <a16:creationId xmlns:a16="http://schemas.microsoft.com/office/drawing/2014/main" id="{3A953BBA-178E-4B2F-B19C-2839B38031D1}"/>
                </a:ext>
              </a:extLst>
            </p:cNvPr>
            <p:cNvSpPr txBox="1">
              <a:spLocks noChangeArrowheads="1"/>
            </p:cNvSpPr>
            <p:nvPr/>
          </p:nvSpPr>
          <p:spPr bwMode="auto">
            <a:xfrm>
              <a:off x="5416" y="3270"/>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2" name="Text Box 325">
              <a:extLst>
                <a:ext uri="{FF2B5EF4-FFF2-40B4-BE49-F238E27FC236}">
                  <a16:creationId xmlns:a16="http://schemas.microsoft.com/office/drawing/2014/main" id="{6F998557-505F-4F09-88CF-BD52AB1A14D0}"/>
                </a:ext>
              </a:extLst>
            </p:cNvPr>
            <p:cNvSpPr txBox="1">
              <a:spLocks noChangeArrowheads="1"/>
            </p:cNvSpPr>
            <p:nvPr/>
          </p:nvSpPr>
          <p:spPr bwMode="auto">
            <a:xfrm>
              <a:off x="5400" y="3509"/>
              <a:ext cx="28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200" b="1" dirty="0">
                  <a:solidFill>
                    <a:srgbClr val="FF0000"/>
                  </a:solidFill>
                  <a:latin typeface="Verdana" panose="020B0604030504040204" pitchFamily="34" charset="0"/>
                  <a:ea typeface="Verdana" panose="020B0604030504040204" pitchFamily="34" charset="0"/>
                </a:rPr>
                <a:t>5+</a:t>
              </a:r>
            </a:p>
          </p:txBody>
        </p:sp>
        <p:sp>
          <p:nvSpPr>
            <p:cNvPr id="28973" name="Text Box 326">
              <a:extLst>
                <a:ext uri="{FF2B5EF4-FFF2-40B4-BE49-F238E27FC236}">
                  <a16:creationId xmlns:a16="http://schemas.microsoft.com/office/drawing/2014/main" id="{91E3A124-8FDF-4973-B712-DEF0C26CA547}"/>
                </a:ext>
              </a:extLst>
            </p:cNvPr>
            <p:cNvSpPr txBox="1">
              <a:spLocks noChangeArrowheads="1"/>
            </p:cNvSpPr>
            <p:nvPr/>
          </p:nvSpPr>
          <p:spPr bwMode="auto">
            <a:xfrm>
              <a:off x="5651" y="87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4" name="Text Box 327">
              <a:extLst>
                <a:ext uri="{FF2B5EF4-FFF2-40B4-BE49-F238E27FC236}">
                  <a16:creationId xmlns:a16="http://schemas.microsoft.com/office/drawing/2014/main" id="{BA545B32-5EB9-4C22-8C3E-EED23F697BA8}"/>
                </a:ext>
              </a:extLst>
            </p:cNvPr>
            <p:cNvSpPr txBox="1">
              <a:spLocks noChangeArrowheads="1"/>
            </p:cNvSpPr>
            <p:nvPr/>
          </p:nvSpPr>
          <p:spPr bwMode="auto">
            <a:xfrm>
              <a:off x="5658" y="111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5" name="Text Box 328">
              <a:extLst>
                <a:ext uri="{FF2B5EF4-FFF2-40B4-BE49-F238E27FC236}">
                  <a16:creationId xmlns:a16="http://schemas.microsoft.com/office/drawing/2014/main" id="{618E4971-005E-4997-A210-BE3BECF43B43}"/>
                </a:ext>
              </a:extLst>
            </p:cNvPr>
            <p:cNvSpPr txBox="1">
              <a:spLocks noChangeArrowheads="1"/>
            </p:cNvSpPr>
            <p:nvPr/>
          </p:nvSpPr>
          <p:spPr bwMode="auto">
            <a:xfrm>
              <a:off x="5651" y="1358"/>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6" name="Text Box 329">
              <a:extLst>
                <a:ext uri="{FF2B5EF4-FFF2-40B4-BE49-F238E27FC236}">
                  <a16:creationId xmlns:a16="http://schemas.microsoft.com/office/drawing/2014/main" id="{CD076CBC-9A59-49B7-A946-3B6A3C5ECE15}"/>
                </a:ext>
              </a:extLst>
            </p:cNvPr>
            <p:cNvSpPr txBox="1">
              <a:spLocks noChangeArrowheads="1"/>
            </p:cNvSpPr>
            <p:nvPr/>
          </p:nvSpPr>
          <p:spPr bwMode="auto">
            <a:xfrm>
              <a:off x="5654" y="1597"/>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7" name="Text Box 330">
              <a:extLst>
                <a:ext uri="{FF2B5EF4-FFF2-40B4-BE49-F238E27FC236}">
                  <a16:creationId xmlns:a16="http://schemas.microsoft.com/office/drawing/2014/main" id="{9A56D0DA-1301-4095-AB48-8C318147370B}"/>
                </a:ext>
              </a:extLst>
            </p:cNvPr>
            <p:cNvSpPr txBox="1">
              <a:spLocks noChangeArrowheads="1"/>
            </p:cNvSpPr>
            <p:nvPr/>
          </p:nvSpPr>
          <p:spPr bwMode="auto">
            <a:xfrm>
              <a:off x="5654" y="18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8" name="Text Box 331">
              <a:extLst>
                <a:ext uri="{FF2B5EF4-FFF2-40B4-BE49-F238E27FC236}">
                  <a16:creationId xmlns:a16="http://schemas.microsoft.com/office/drawing/2014/main" id="{2C72780E-60DE-4764-80BF-9CFD89F0B584}"/>
                </a:ext>
              </a:extLst>
            </p:cNvPr>
            <p:cNvSpPr txBox="1">
              <a:spLocks noChangeArrowheads="1"/>
            </p:cNvSpPr>
            <p:nvPr/>
          </p:nvSpPr>
          <p:spPr bwMode="auto">
            <a:xfrm>
              <a:off x="5654" y="2080"/>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79" name="Text Box 332">
              <a:extLst>
                <a:ext uri="{FF2B5EF4-FFF2-40B4-BE49-F238E27FC236}">
                  <a16:creationId xmlns:a16="http://schemas.microsoft.com/office/drawing/2014/main" id="{7654FCA9-FF42-4D29-AAAA-B7842BB63904}"/>
                </a:ext>
              </a:extLst>
            </p:cNvPr>
            <p:cNvSpPr txBox="1">
              <a:spLocks noChangeArrowheads="1"/>
            </p:cNvSpPr>
            <p:nvPr/>
          </p:nvSpPr>
          <p:spPr bwMode="auto">
            <a:xfrm>
              <a:off x="5651" y="2313"/>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80" name="Text Box 333">
              <a:extLst>
                <a:ext uri="{FF2B5EF4-FFF2-40B4-BE49-F238E27FC236}">
                  <a16:creationId xmlns:a16="http://schemas.microsoft.com/office/drawing/2014/main" id="{907C5DB4-1B56-45C1-89EA-E0B5EB2A42B9}"/>
                </a:ext>
              </a:extLst>
            </p:cNvPr>
            <p:cNvSpPr txBox="1">
              <a:spLocks noChangeArrowheads="1"/>
            </p:cNvSpPr>
            <p:nvPr/>
          </p:nvSpPr>
          <p:spPr bwMode="auto">
            <a:xfrm>
              <a:off x="5653" y="2558"/>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81" name="Text Box 334">
              <a:extLst>
                <a:ext uri="{FF2B5EF4-FFF2-40B4-BE49-F238E27FC236}">
                  <a16:creationId xmlns:a16="http://schemas.microsoft.com/office/drawing/2014/main" id="{1DC6025C-A4E9-4281-B463-69DB5FB3C26C}"/>
                </a:ext>
              </a:extLst>
            </p:cNvPr>
            <p:cNvSpPr txBox="1">
              <a:spLocks noChangeArrowheads="1"/>
            </p:cNvSpPr>
            <p:nvPr/>
          </p:nvSpPr>
          <p:spPr bwMode="auto">
            <a:xfrm>
              <a:off x="5657" y="2792"/>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82" name="Text Box 335">
              <a:extLst>
                <a:ext uri="{FF2B5EF4-FFF2-40B4-BE49-F238E27FC236}">
                  <a16:creationId xmlns:a16="http://schemas.microsoft.com/office/drawing/2014/main" id="{BCCAA5DB-8677-40BF-A92F-4B1B77DECEA5}"/>
                </a:ext>
              </a:extLst>
            </p:cNvPr>
            <p:cNvSpPr txBox="1">
              <a:spLocks noChangeArrowheads="1"/>
            </p:cNvSpPr>
            <p:nvPr/>
          </p:nvSpPr>
          <p:spPr bwMode="auto">
            <a:xfrm>
              <a:off x="5651" y="3035"/>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83" name="Text Box 336">
              <a:extLst>
                <a:ext uri="{FF2B5EF4-FFF2-40B4-BE49-F238E27FC236}">
                  <a16:creationId xmlns:a16="http://schemas.microsoft.com/office/drawing/2014/main" id="{65C07ADF-AEA4-4D3A-8693-501900EEF87F}"/>
                </a:ext>
              </a:extLst>
            </p:cNvPr>
            <p:cNvSpPr txBox="1">
              <a:spLocks noChangeArrowheads="1"/>
            </p:cNvSpPr>
            <p:nvPr/>
          </p:nvSpPr>
          <p:spPr bwMode="auto">
            <a:xfrm>
              <a:off x="5651" y="3276"/>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sp>
          <p:nvSpPr>
            <p:cNvPr id="28984" name="Text Box 337">
              <a:extLst>
                <a:ext uri="{FF2B5EF4-FFF2-40B4-BE49-F238E27FC236}">
                  <a16:creationId xmlns:a16="http://schemas.microsoft.com/office/drawing/2014/main" id="{C420F874-8656-47BE-9903-5AAC7ECFDDB2}"/>
                </a:ext>
              </a:extLst>
            </p:cNvPr>
            <p:cNvSpPr txBox="1">
              <a:spLocks noChangeArrowheads="1"/>
            </p:cNvSpPr>
            <p:nvPr/>
          </p:nvSpPr>
          <p:spPr bwMode="auto">
            <a:xfrm>
              <a:off x="5657" y="3509"/>
              <a:ext cx="26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742950" indent="-285750" defTabSz="762000">
                <a:defRPr sz="2400">
                  <a:solidFill>
                    <a:schemeClr val="tx1"/>
                  </a:solidFill>
                  <a:latin typeface="Times New Roman" panose="02020603050405020304" pitchFamily="18" charset="0"/>
                </a:defRPr>
              </a:lvl2pPr>
              <a:lvl3pPr marL="1143000" indent="-228600" defTabSz="762000">
                <a:defRPr sz="2400">
                  <a:solidFill>
                    <a:schemeClr val="tx1"/>
                  </a:solidFill>
                  <a:latin typeface="Times New Roman" panose="02020603050405020304" pitchFamily="18" charset="0"/>
                </a:defRPr>
              </a:lvl3pPr>
              <a:lvl4pPr marL="1600200" indent="-228600" defTabSz="762000">
                <a:defRPr sz="2400">
                  <a:solidFill>
                    <a:schemeClr val="tx1"/>
                  </a:solidFill>
                  <a:latin typeface="Times New Roman" panose="02020603050405020304" pitchFamily="18" charset="0"/>
                </a:defRPr>
              </a:lvl4pPr>
              <a:lvl5pPr marL="2057400" indent="-228600" defTabSz="762000">
                <a:defRPr sz="2400">
                  <a:solidFill>
                    <a:schemeClr val="tx1"/>
                  </a:solidFill>
                  <a:latin typeface="Times New Roman" panose="02020603050405020304" pitchFamily="18" charset="0"/>
                </a:defRPr>
              </a:lvl5pPr>
              <a:lvl6pPr marL="2514600" indent="-228600" defTabSz="7620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7620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7620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200" b="1">
                  <a:solidFill>
                    <a:srgbClr val="FF0000"/>
                  </a:solidFill>
                  <a:latin typeface="Verdana" panose="020B0604030504040204" pitchFamily="34" charset="0"/>
                  <a:ea typeface="Verdana" panose="020B0604030504040204" pitchFamily="34" charset="0"/>
                </a:rPr>
                <a:t>5+</a:t>
              </a:r>
            </a:p>
          </p:txBody>
        </p:sp>
      </p:grpSp>
      <p:grpSp>
        <p:nvGrpSpPr>
          <p:cNvPr id="329" name="Group 328">
            <a:extLst>
              <a:ext uri="{FF2B5EF4-FFF2-40B4-BE49-F238E27FC236}">
                <a16:creationId xmlns:a16="http://schemas.microsoft.com/office/drawing/2014/main" id="{CD845722-48E2-4825-A146-C46AF7E88E54}"/>
              </a:ext>
            </a:extLst>
          </p:cNvPr>
          <p:cNvGrpSpPr/>
          <p:nvPr/>
        </p:nvGrpSpPr>
        <p:grpSpPr>
          <a:xfrm>
            <a:off x="0" y="5607698"/>
            <a:ext cx="12192000" cy="1250302"/>
            <a:chOff x="0" y="5607698"/>
            <a:chExt cx="12192000" cy="1250302"/>
          </a:xfrm>
        </p:grpSpPr>
        <p:sp>
          <p:nvSpPr>
            <p:cNvPr id="330" name="Rectangle 329">
              <a:extLst>
                <a:ext uri="{FF2B5EF4-FFF2-40B4-BE49-F238E27FC236}">
                  <a16:creationId xmlns:a16="http://schemas.microsoft.com/office/drawing/2014/main" id="{625381BD-724F-437A-BF0E-5266BFAB9E2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31" name="Oval 330">
              <a:extLst>
                <a:ext uri="{FF2B5EF4-FFF2-40B4-BE49-F238E27FC236}">
                  <a16:creationId xmlns:a16="http://schemas.microsoft.com/office/drawing/2014/main" id="{E98C0AA3-DBBA-4BD9-8370-02D905F1685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32" name="Group 7">
              <a:extLst>
                <a:ext uri="{FF2B5EF4-FFF2-40B4-BE49-F238E27FC236}">
                  <a16:creationId xmlns:a16="http://schemas.microsoft.com/office/drawing/2014/main" id="{9B677868-DF5F-4593-A522-635943464380}"/>
                </a:ext>
              </a:extLst>
            </p:cNvPr>
            <p:cNvGrpSpPr>
              <a:grpSpLocks noChangeAspect="1"/>
            </p:cNvGrpSpPr>
            <p:nvPr/>
          </p:nvGrpSpPr>
          <p:grpSpPr bwMode="auto">
            <a:xfrm>
              <a:off x="1446003" y="6071153"/>
              <a:ext cx="463617" cy="516607"/>
              <a:chOff x="2839" y="1944"/>
              <a:chExt cx="596" cy="664"/>
            </a:xfrm>
          </p:grpSpPr>
          <p:sp>
            <p:nvSpPr>
              <p:cNvPr id="604" name="Line 8">
                <a:extLst>
                  <a:ext uri="{FF2B5EF4-FFF2-40B4-BE49-F238E27FC236}">
                    <a16:creationId xmlns:a16="http://schemas.microsoft.com/office/drawing/2014/main" id="{E3F0A2A4-014D-4881-BBBF-02B818F4DE8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5" name="Line 9">
                <a:extLst>
                  <a:ext uri="{FF2B5EF4-FFF2-40B4-BE49-F238E27FC236}">
                    <a16:creationId xmlns:a16="http://schemas.microsoft.com/office/drawing/2014/main" id="{672601CB-EB4F-4B2D-BCD6-32B995E3C052}"/>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6" name="Line 10">
                <a:extLst>
                  <a:ext uri="{FF2B5EF4-FFF2-40B4-BE49-F238E27FC236}">
                    <a16:creationId xmlns:a16="http://schemas.microsoft.com/office/drawing/2014/main" id="{754A1A2B-C5AB-47D8-B417-15D274B69E96}"/>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7" name="Line 11">
                <a:extLst>
                  <a:ext uri="{FF2B5EF4-FFF2-40B4-BE49-F238E27FC236}">
                    <a16:creationId xmlns:a16="http://schemas.microsoft.com/office/drawing/2014/main" id="{78DAA715-C7B4-43D5-B1C5-86437F88F8C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8" name="Rectangle 12">
                <a:extLst>
                  <a:ext uri="{FF2B5EF4-FFF2-40B4-BE49-F238E27FC236}">
                    <a16:creationId xmlns:a16="http://schemas.microsoft.com/office/drawing/2014/main" id="{B8BC4FB3-4387-447E-A098-84E61F31E58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9" name="Rectangle 13">
                <a:extLst>
                  <a:ext uri="{FF2B5EF4-FFF2-40B4-BE49-F238E27FC236}">
                    <a16:creationId xmlns:a16="http://schemas.microsoft.com/office/drawing/2014/main" id="{98ED1560-233E-438C-A34A-958CE4B48E1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10" name="Rectangle 14">
                <a:extLst>
                  <a:ext uri="{FF2B5EF4-FFF2-40B4-BE49-F238E27FC236}">
                    <a16:creationId xmlns:a16="http://schemas.microsoft.com/office/drawing/2014/main" id="{067C176A-4965-436D-AE38-F76A2F2ECAB7}"/>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1" name="Rectangle 15">
                <a:extLst>
                  <a:ext uri="{FF2B5EF4-FFF2-40B4-BE49-F238E27FC236}">
                    <a16:creationId xmlns:a16="http://schemas.microsoft.com/office/drawing/2014/main" id="{0C6C170D-957D-43A9-810C-BDC4BE33F5F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2" name="Rectangle 16">
                <a:extLst>
                  <a:ext uri="{FF2B5EF4-FFF2-40B4-BE49-F238E27FC236}">
                    <a16:creationId xmlns:a16="http://schemas.microsoft.com/office/drawing/2014/main" id="{6D622393-7816-4D85-94F9-9A1EC50F5B94}"/>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3" name="Rectangle 17">
                <a:extLst>
                  <a:ext uri="{FF2B5EF4-FFF2-40B4-BE49-F238E27FC236}">
                    <a16:creationId xmlns:a16="http://schemas.microsoft.com/office/drawing/2014/main" id="{791C3277-D8FD-4204-A350-63DC9A86973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4" name="Rectangle 18">
                <a:extLst>
                  <a:ext uri="{FF2B5EF4-FFF2-40B4-BE49-F238E27FC236}">
                    <a16:creationId xmlns:a16="http://schemas.microsoft.com/office/drawing/2014/main" id="{CE441D0A-B054-4E5C-8623-DA401639CC3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5" name="Rectangle 19">
                <a:extLst>
                  <a:ext uri="{FF2B5EF4-FFF2-40B4-BE49-F238E27FC236}">
                    <a16:creationId xmlns:a16="http://schemas.microsoft.com/office/drawing/2014/main" id="{BDC38EED-A104-4BC9-B201-143A31DFBAB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16" name="AutoShape 20">
                <a:extLst>
                  <a:ext uri="{FF2B5EF4-FFF2-40B4-BE49-F238E27FC236}">
                    <a16:creationId xmlns:a16="http://schemas.microsoft.com/office/drawing/2014/main" id="{6771C802-0CB0-4F6C-9A09-8290A9D4B926}"/>
                  </a:ext>
                </a:extLst>
              </p:cNvPr>
              <p:cNvCxnSpPr>
                <a:cxnSpLocks noChangeAspect="1" noChangeShapeType="1"/>
                <a:stCxn id="615" idx="3"/>
                <a:endCxn id="615"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7" name="AutoShape 21">
                <a:extLst>
                  <a:ext uri="{FF2B5EF4-FFF2-40B4-BE49-F238E27FC236}">
                    <a16:creationId xmlns:a16="http://schemas.microsoft.com/office/drawing/2014/main" id="{96E386B3-2847-463D-9917-20E8307B13D2}"/>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8" name="AutoShape 22">
                <a:extLst>
                  <a:ext uri="{FF2B5EF4-FFF2-40B4-BE49-F238E27FC236}">
                    <a16:creationId xmlns:a16="http://schemas.microsoft.com/office/drawing/2014/main" id="{C041538E-C558-46B3-A112-481EB1A2C793}"/>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9" name="AutoShape 23">
                <a:extLst>
                  <a:ext uri="{FF2B5EF4-FFF2-40B4-BE49-F238E27FC236}">
                    <a16:creationId xmlns:a16="http://schemas.microsoft.com/office/drawing/2014/main" id="{0287B936-973B-4ABB-B3DC-97FC71BAD652}"/>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0" name="AutoShape 24">
                <a:extLst>
                  <a:ext uri="{FF2B5EF4-FFF2-40B4-BE49-F238E27FC236}">
                    <a16:creationId xmlns:a16="http://schemas.microsoft.com/office/drawing/2014/main" id="{02111370-D357-4DDC-847D-492244A7C7FA}"/>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1" name="AutoShape 25">
                <a:extLst>
                  <a:ext uri="{FF2B5EF4-FFF2-40B4-BE49-F238E27FC236}">
                    <a16:creationId xmlns:a16="http://schemas.microsoft.com/office/drawing/2014/main" id="{EDD64786-7683-473E-9A54-DDED9BCA105B}"/>
                  </a:ext>
                </a:extLst>
              </p:cNvPr>
              <p:cNvCxnSpPr>
                <a:cxnSpLocks noChangeAspect="1" noChangeShapeType="1"/>
                <a:stCxn id="609" idx="3"/>
                <a:endCxn id="609"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2" name="AutoShape 26">
                <a:extLst>
                  <a:ext uri="{FF2B5EF4-FFF2-40B4-BE49-F238E27FC236}">
                    <a16:creationId xmlns:a16="http://schemas.microsoft.com/office/drawing/2014/main" id="{C1D7EE3C-972F-487C-83D5-EDB424C2F3C2}"/>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3" name="AutoShape 27">
                <a:extLst>
                  <a:ext uri="{FF2B5EF4-FFF2-40B4-BE49-F238E27FC236}">
                    <a16:creationId xmlns:a16="http://schemas.microsoft.com/office/drawing/2014/main" id="{8BA25EE3-D1F6-4B15-AF42-5671FD040859}"/>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4" name="AutoShape 28">
                <a:extLst>
                  <a:ext uri="{FF2B5EF4-FFF2-40B4-BE49-F238E27FC236}">
                    <a16:creationId xmlns:a16="http://schemas.microsoft.com/office/drawing/2014/main" id="{280767AD-CF82-4641-AAF4-B21E2FD4659F}"/>
                  </a:ext>
                </a:extLst>
              </p:cNvPr>
              <p:cNvCxnSpPr>
                <a:cxnSpLocks noChangeAspect="1" noChangeShapeType="1"/>
                <a:stCxn id="615" idx="1"/>
                <a:endCxn id="615"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5" name="AutoShape 29">
                <a:extLst>
                  <a:ext uri="{FF2B5EF4-FFF2-40B4-BE49-F238E27FC236}">
                    <a16:creationId xmlns:a16="http://schemas.microsoft.com/office/drawing/2014/main" id="{ADEE9C72-2B60-4446-AAA4-74083AEB01F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6" name="AutoShape 30">
                <a:extLst>
                  <a:ext uri="{FF2B5EF4-FFF2-40B4-BE49-F238E27FC236}">
                    <a16:creationId xmlns:a16="http://schemas.microsoft.com/office/drawing/2014/main" id="{BC87FC7F-1D77-43D2-B2C1-7E62361CC10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27" name="AutoShape 31">
                <a:extLst>
                  <a:ext uri="{FF2B5EF4-FFF2-40B4-BE49-F238E27FC236}">
                    <a16:creationId xmlns:a16="http://schemas.microsoft.com/office/drawing/2014/main" id="{87DEB052-1B20-469E-85F4-979D626A6EF0}"/>
                  </a:ext>
                </a:extLst>
              </p:cNvPr>
              <p:cNvCxnSpPr>
                <a:cxnSpLocks noChangeAspect="1" noChangeShapeType="1"/>
                <a:stCxn id="609" idx="1"/>
                <a:endCxn id="609"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8" name="Line 32">
                <a:extLst>
                  <a:ext uri="{FF2B5EF4-FFF2-40B4-BE49-F238E27FC236}">
                    <a16:creationId xmlns:a16="http://schemas.microsoft.com/office/drawing/2014/main" id="{76458A23-015E-4A99-8F36-5F51C2D45119}"/>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29" name="Line 33">
                <a:extLst>
                  <a:ext uri="{FF2B5EF4-FFF2-40B4-BE49-F238E27FC236}">
                    <a16:creationId xmlns:a16="http://schemas.microsoft.com/office/drawing/2014/main" id="{06D079FE-D341-4F4E-8A63-08B04939D031}"/>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0" name="Line 34">
                <a:extLst>
                  <a:ext uri="{FF2B5EF4-FFF2-40B4-BE49-F238E27FC236}">
                    <a16:creationId xmlns:a16="http://schemas.microsoft.com/office/drawing/2014/main" id="{0427BED4-E68B-4D0F-B901-E37AC0FA602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1" name="Line 35">
                <a:extLst>
                  <a:ext uri="{FF2B5EF4-FFF2-40B4-BE49-F238E27FC236}">
                    <a16:creationId xmlns:a16="http://schemas.microsoft.com/office/drawing/2014/main" id="{31BF8B5F-7D06-4E51-86D0-BBF666E08EA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2" name="Line 36">
                <a:extLst>
                  <a:ext uri="{FF2B5EF4-FFF2-40B4-BE49-F238E27FC236}">
                    <a16:creationId xmlns:a16="http://schemas.microsoft.com/office/drawing/2014/main" id="{29DCF80D-5D0C-4172-9835-0EC5C5297A36}"/>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3" name="Line 37">
                <a:extLst>
                  <a:ext uri="{FF2B5EF4-FFF2-40B4-BE49-F238E27FC236}">
                    <a16:creationId xmlns:a16="http://schemas.microsoft.com/office/drawing/2014/main" id="{0856EC9C-2D69-4E40-B645-2F6A6827774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4" name="Line 38">
                <a:extLst>
                  <a:ext uri="{FF2B5EF4-FFF2-40B4-BE49-F238E27FC236}">
                    <a16:creationId xmlns:a16="http://schemas.microsoft.com/office/drawing/2014/main" id="{DCD646E5-1A16-4DA5-99F5-D25F67A177F4}"/>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5" name="Line 39">
                <a:extLst>
                  <a:ext uri="{FF2B5EF4-FFF2-40B4-BE49-F238E27FC236}">
                    <a16:creationId xmlns:a16="http://schemas.microsoft.com/office/drawing/2014/main" id="{6CF7BA2D-3A11-4852-AD40-9BC78212815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6" name="Line 40">
                <a:extLst>
                  <a:ext uri="{FF2B5EF4-FFF2-40B4-BE49-F238E27FC236}">
                    <a16:creationId xmlns:a16="http://schemas.microsoft.com/office/drawing/2014/main" id="{C082A905-100F-44C8-8901-AB01BF31B3A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7" name="Line 41">
                <a:extLst>
                  <a:ext uri="{FF2B5EF4-FFF2-40B4-BE49-F238E27FC236}">
                    <a16:creationId xmlns:a16="http://schemas.microsoft.com/office/drawing/2014/main" id="{BC9D63C9-0934-4E69-9D40-BFAA841B752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8" name="Line 42">
                <a:extLst>
                  <a:ext uri="{FF2B5EF4-FFF2-40B4-BE49-F238E27FC236}">
                    <a16:creationId xmlns:a16="http://schemas.microsoft.com/office/drawing/2014/main" id="{BF6911FB-C741-4FEA-852E-0FF0E91CBC0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39" name="Line 43">
                <a:extLst>
                  <a:ext uri="{FF2B5EF4-FFF2-40B4-BE49-F238E27FC236}">
                    <a16:creationId xmlns:a16="http://schemas.microsoft.com/office/drawing/2014/main" id="{976857E5-2E14-45BE-9697-8EA6657CFB27}"/>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40" name="Oval 44">
                <a:extLst>
                  <a:ext uri="{FF2B5EF4-FFF2-40B4-BE49-F238E27FC236}">
                    <a16:creationId xmlns:a16="http://schemas.microsoft.com/office/drawing/2014/main" id="{ACACB9E1-DC4E-4BD9-8FD5-05C9ACCFB5A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1" name="Oval 45">
                <a:extLst>
                  <a:ext uri="{FF2B5EF4-FFF2-40B4-BE49-F238E27FC236}">
                    <a16:creationId xmlns:a16="http://schemas.microsoft.com/office/drawing/2014/main" id="{62F8CB91-B058-4811-B629-CC9ABA9701C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333" name="Group 397">
              <a:extLst>
                <a:ext uri="{FF2B5EF4-FFF2-40B4-BE49-F238E27FC236}">
                  <a16:creationId xmlns:a16="http://schemas.microsoft.com/office/drawing/2014/main" id="{ED9C4C36-9DCB-42C5-9257-50E58A627C58}"/>
                </a:ext>
              </a:extLst>
            </p:cNvPr>
            <p:cNvGrpSpPr>
              <a:grpSpLocks noChangeAspect="1"/>
            </p:cNvGrpSpPr>
            <p:nvPr/>
          </p:nvGrpSpPr>
          <p:grpSpPr bwMode="auto">
            <a:xfrm>
              <a:off x="1982621" y="5735053"/>
              <a:ext cx="1024036" cy="1019723"/>
              <a:chOff x="3600" y="1632"/>
              <a:chExt cx="1594" cy="1587"/>
            </a:xfrm>
          </p:grpSpPr>
          <p:sp>
            <p:nvSpPr>
              <p:cNvPr id="334" name="Line 141">
                <a:extLst>
                  <a:ext uri="{FF2B5EF4-FFF2-40B4-BE49-F238E27FC236}">
                    <a16:creationId xmlns:a16="http://schemas.microsoft.com/office/drawing/2014/main" id="{4AA6D2FA-D244-4687-B5E2-8888946D4C8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5" name="Line 142">
                <a:extLst>
                  <a:ext uri="{FF2B5EF4-FFF2-40B4-BE49-F238E27FC236}">
                    <a16:creationId xmlns:a16="http://schemas.microsoft.com/office/drawing/2014/main" id="{E0BBBB46-8EF3-41AE-B7BB-CBB3EEFFDA5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36" name="Rectangle 126">
                <a:extLst>
                  <a:ext uri="{FF2B5EF4-FFF2-40B4-BE49-F238E27FC236}">
                    <a16:creationId xmlns:a16="http://schemas.microsoft.com/office/drawing/2014/main" id="{90389B9D-D308-4B1E-9497-FC77EEA0F1D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7" name="Rectangle 127">
                <a:extLst>
                  <a:ext uri="{FF2B5EF4-FFF2-40B4-BE49-F238E27FC236}">
                    <a16:creationId xmlns:a16="http://schemas.microsoft.com/office/drawing/2014/main" id="{CD07D718-E9EF-45FE-8498-5B055FFC71C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8" name="Rectangle 128">
                <a:extLst>
                  <a:ext uri="{FF2B5EF4-FFF2-40B4-BE49-F238E27FC236}">
                    <a16:creationId xmlns:a16="http://schemas.microsoft.com/office/drawing/2014/main" id="{668E1FE7-D9C4-4183-8EF7-E759201F18D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39" name="Line 129">
                <a:extLst>
                  <a:ext uri="{FF2B5EF4-FFF2-40B4-BE49-F238E27FC236}">
                    <a16:creationId xmlns:a16="http://schemas.microsoft.com/office/drawing/2014/main" id="{21B12A32-71CB-4E83-965B-0BD35A8435BB}"/>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0" name="Line 130">
                <a:extLst>
                  <a:ext uri="{FF2B5EF4-FFF2-40B4-BE49-F238E27FC236}">
                    <a16:creationId xmlns:a16="http://schemas.microsoft.com/office/drawing/2014/main" id="{F831F8DC-0DA3-446B-9848-1E19914081E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131">
                <a:extLst>
                  <a:ext uri="{FF2B5EF4-FFF2-40B4-BE49-F238E27FC236}">
                    <a16:creationId xmlns:a16="http://schemas.microsoft.com/office/drawing/2014/main" id="{304F933B-1E51-4427-91F8-44BC9EE2AF5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2" name="Line 132">
                <a:extLst>
                  <a:ext uri="{FF2B5EF4-FFF2-40B4-BE49-F238E27FC236}">
                    <a16:creationId xmlns:a16="http://schemas.microsoft.com/office/drawing/2014/main" id="{16A95FE0-18DE-4BE6-AB18-BF8AA28B24F1}"/>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3" name="Line 133">
                <a:extLst>
                  <a:ext uri="{FF2B5EF4-FFF2-40B4-BE49-F238E27FC236}">
                    <a16:creationId xmlns:a16="http://schemas.microsoft.com/office/drawing/2014/main" id="{B7A8D26D-2EAC-446F-9D9F-28BFC87E0CD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4" name="Line 134">
                <a:extLst>
                  <a:ext uri="{FF2B5EF4-FFF2-40B4-BE49-F238E27FC236}">
                    <a16:creationId xmlns:a16="http://schemas.microsoft.com/office/drawing/2014/main" id="{901C7F73-8ACC-4282-928C-EE0B41E99ED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135">
                <a:extLst>
                  <a:ext uri="{FF2B5EF4-FFF2-40B4-BE49-F238E27FC236}">
                    <a16:creationId xmlns:a16="http://schemas.microsoft.com/office/drawing/2014/main" id="{4F211508-8E1C-4413-82EE-0F611F4F0DE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136">
                <a:extLst>
                  <a:ext uri="{FF2B5EF4-FFF2-40B4-BE49-F238E27FC236}">
                    <a16:creationId xmlns:a16="http://schemas.microsoft.com/office/drawing/2014/main" id="{6A9A56FD-61D4-4E7E-8446-5668771EBBA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7" name="Line 137">
                <a:extLst>
                  <a:ext uri="{FF2B5EF4-FFF2-40B4-BE49-F238E27FC236}">
                    <a16:creationId xmlns:a16="http://schemas.microsoft.com/office/drawing/2014/main" id="{5E66D4A7-4632-4C74-B324-BDFA93025943}"/>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8" name="Line 138">
                <a:extLst>
                  <a:ext uri="{FF2B5EF4-FFF2-40B4-BE49-F238E27FC236}">
                    <a16:creationId xmlns:a16="http://schemas.microsoft.com/office/drawing/2014/main" id="{25912CFB-7C43-4C8D-A71F-D14020314EB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49" name="Line 139">
                <a:extLst>
                  <a:ext uri="{FF2B5EF4-FFF2-40B4-BE49-F238E27FC236}">
                    <a16:creationId xmlns:a16="http://schemas.microsoft.com/office/drawing/2014/main" id="{9C6A59A4-8B60-4F6C-AC2C-F3D88F19F40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350" name="Line 140">
                <a:extLst>
                  <a:ext uri="{FF2B5EF4-FFF2-40B4-BE49-F238E27FC236}">
                    <a16:creationId xmlns:a16="http://schemas.microsoft.com/office/drawing/2014/main" id="{4ED173B7-76D2-4A5A-B16E-1B698782CC28}"/>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351" name="AutoShape 143">
                <a:extLst>
                  <a:ext uri="{FF2B5EF4-FFF2-40B4-BE49-F238E27FC236}">
                    <a16:creationId xmlns:a16="http://schemas.microsoft.com/office/drawing/2014/main" id="{0F3D0CDC-B83E-4425-92D7-26001752F669}"/>
                  </a:ext>
                </a:extLst>
              </p:cNvPr>
              <p:cNvCxnSpPr>
                <a:cxnSpLocks noChangeAspect="1" noChangeShapeType="1"/>
                <a:stCxn id="358" idx="0"/>
                <a:endCxn id="355"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52" name="Rectangle 144">
                <a:extLst>
                  <a:ext uri="{FF2B5EF4-FFF2-40B4-BE49-F238E27FC236}">
                    <a16:creationId xmlns:a16="http://schemas.microsoft.com/office/drawing/2014/main" id="{2E72820F-6836-427C-94A6-32BCB7C837C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3" name="Rectangle 145">
                <a:extLst>
                  <a:ext uri="{FF2B5EF4-FFF2-40B4-BE49-F238E27FC236}">
                    <a16:creationId xmlns:a16="http://schemas.microsoft.com/office/drawing/2014/main" id="{130E4322-B7B6-4E8E-B834-BE90D9DA147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54" name="Rectangle 146">
                <a:extLst>
                  <a:ext uri="{FF2B5EF4-FFF2-40B4-BE49-F238E27FC236}">
                    <a16:creationId xmlns:a16="http://schemas.microsoft.com/office/drawing/2014/main" id="{1CE79437-337B-49F1-AEA2-38F1DE9BFFE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5" name="Rectangle 147">
                <a:extLst>
                  <a:ext uri="{FF2B5EF4-FFF2-40B4-BE49-F238E27FC236}">
                    <a16:creationId xmlns:a16="http://schemas.microsoft.com/office/drawing/2014/main" id="{8D777038-C7A9-4312-85F5-FBA75A31464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6" name="Rectangle 148">
                <a:extLst>
                  <a:ext uri="{FF2B5EF4-FFF2-40B4-BE49-F238E27FC236}">
                    <a16:creationId xmlns:a16="http://schemas.microsoft.com/office/drawing/2014/main" id="{89BD6A6A-8F31-4CA0-9AE0-DEB0642E35C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7" name="Rectangle 149">
                <a:extLst>
                  <a:ext uri="{FF2B5EF4-FFF2-40B4-BE49-F238E27FC236}">
                    <a16:creationId xmlns:a16="http://schemas.microsoft.com/office/drawing/2014/main" id="{B711779A-6CA4-4772-BF30-6B2E4474A72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8" name="Rectangle 150">
                <a:extLst>
                  <a:ext uri="{FF2B5EF4-FFF2-40B4-BE49-F238E27FC236}">
                    <a16:creationId xmlns:a16="http://schemas.microsoft.com/office/drawing/2014/main" id="{994D9152-DF15-4C87-97A4-91F43F77E71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59" name="Rectangle 151">
                <a:extLst>
                  <a:ext uri="{FF2B5EF4-FFF2-40B4-BE49-F238E27FC236}">
                    <a16:creationId xmlns:a16="http://schemas.microsoft.com/office/drawing/2014/main" id="{2989C2CA-3AC4-43DD-A1C1-DC196C2FDF3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60" name="AutoShape 152">
                <a:extLst>
                  <a:ext uri="{FF2B5EF4-FFF2-40B4-BE49-F238E27FC236}">
                    <a16:creationId xmlns:a16="http://schemas.microsoft.com/office/drawing/2014/main" id="{9E35711C-6AAA-451B-8F52-6D5CBB06C250}"/>
                  </a:ext>
                </a:extLst>
              </p:cNvPr>
              <p:cNvCxnSpPr>
                <a:cxnSpLocks noChangeAspect="1" noChangeShapeType="1"/>
                <a:stCxn id="359" idx="3"/>
                <a:endCxn id="359"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1" name="AutoShape 153">
                <a:extLst>
                  <a:ext uri="{FF2B5EF4-FFF2-40B4-BE49-F238E27FC236}">
                    <a16:creationId xmlns:a16="http://schemas.microsoft.com/office/drawing/2014/main" id="{8E9B8830-185A-41CC-B16A-336D042D1AE9}"/>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2" name="AutoShape 154">
                <a:extLst>
                  <a:ext uri="{FF2B5EF4-FFF2-40B4-BE49-F238E27FC236}">
                    <a16:creationId xmlns:a16="http://schemas.microsoft.com/office/drawing/2014/main" id="{837E488C-51BF-4DC5-90B9-5EE5DAB3F238}"/>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3" name="AutoShape 155">
                <a:extLst>
                  <a:ext uri="{FF2B5EF4-FFF2-40B4-BE49-F238E27FC236}">
                    <a16:creationId xmlns:a16="http://schemas.microsoft.com/office/drawing/2014/main" id="{B16CA3A8-F2E8-40D6-BE6F-3698C8BB3D6A}"/>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4" name="AutoShape 156">
                <a:extLst>
                  <a:ext uri="{FF2B5EF4-FFF2-40B4-BE49-F238E27FC236}">
                    <a16:creationId xmlns:a16="http://schemas.microsoft.com/office/drawing/2014/main" id="{37559A3E-2661-4E91-967D-07A4FD78B4CF}"/>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5" name="AutoShape 157">
                <a:extLst>
                  <a:ext uri="{FF2B5EF4-FFF2-40B4-BE49-F238E27FC236}">
                    <a16:creationId xmlns:a16="http://schemas.microsoft.com/office/drawing/2014/main" id="{BA9BA437-74E9-47F9-8849-BDBC2D501A7E}"/>
                  </a:ext>
                </a:extLst>
              </p:cNvPr>
              <p:cNvCxnSpPr>
                <a:cxnSpLocks noChangeAspect="1" noChangeShapeType="1"/>
                <a:stCxn id="353" idx="3"/>
                <a:endCxn id="353"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6" name="AutoShape 158">
                <a:extLst>
                  <a:ext uri="{FF2B5EF4-FFF2-40B4-BE49-F238E27FC236}">
                    <a16:creationId xmlns:a16="http://schemas.microsoft.com/office/drawing/2014/main" id="{B1AD3D92-4E1E-45D7-A6EB-1CD31DD33A18}"/>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7" name="AutoShape 159">
                <a:extLst>
                  <a:ext uri="{FF2B5EF4-FFF2-40B4-BE49-F238E27FC236}">
                    <a16:creationId xmlns:a16="http://schemas.microsoft.com/office/drawing/2014/main" id="{CF95C17C-306F-47B8-B378-92755ECF1C50}"/>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8" name="AutoShape 160">
                <a:extLst>
                  <a:ext uri="{FF2B5EF4-FFF2-40B4-BE49-F238E27FC236}">
                    <a16:creationId xmlns:a16="http://schemas.microsoft.com/office/drawing/2014/main" id="{4B09F5BF-58BF-412D-9BCE-E61B6B0ACBE6}"/>
                  </a:ext>
                </a:extLst>
              </p:cNvPr>
              <p:cNvCxnSpPr>
                <a:cxnSpLocks noChangeAspect="1" noChangeShapeType="1"/>
                <a:stCxn id="359" idx="1"/>
                <a:endCxn id="359"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9" name="AutoShape 161">
                <a:extLst>
                  <a:ext uri="{FF2B5EF4-FFF2-40B4-BE49-F238E27FC236}">
                    <a16:creationId xmlns:a16="http://schemas.microsoft.com/office/drawing/2014/main" id="{B9776CE3-540C-4BFD-94C8-00FFA02A42E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0" name="AutoShape 162">
                <a:extLst>
                  <a:ext uri="{FF2B5EF4-FFF2-40B4-BE49-F238E27FC236}">
                    <a16:creationId xmlns:a16="http://schemas.microsoft.com/office/drawing/2014/main" id="{E931F896-E1D5-49FF-BAAB-5127A15EA8D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1" name="AutoShape 163">
                <a:extLst>
                  <a:ext uri="{FF2B5EF4-FFF2-40B4-BE49-F238E27FC236}">
                    <a16:creationId xmlns:a16="http://schemas.microsoft.com/office/drawing/2014/main" id="{6C6B7C4C-AC01-4BEC-BEC9-59373B3A09EF}"/>
                  </a:ext>
                </a:extLst>
              </p:cNvPr>
              <p:cNvCxnSpPr>
                <a:cxnSpLocks noChangeAspect="1" noChangeShapeType="1"/>
                <a:stCxn id="353" idx="1"/>
                <a:endCxn id="353"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72" name="Line 164">
                <a:extLst>
                  <a:ext uri="{FF2B5EF4-FFF2-40B4-BE49-F238E27FC236}">
                    <a16:creationId xmlns:a16="http://schemas.microsoft.com/office/drawing/2014/main" id="{0D9C0A7C-EC17-4EDA-96E6-0F86FB92E00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3" name="Line 165">
                <a:extLst>
                  <a:ext uri="{FF2B5EF4-FFF2-40B4-BE49-F238E27FC236}">
                    <a16:creationId xmlns:a16="http://schemas.microsoft.com/office/drawing/2014/main" id="{F36153A7-DE7E-4227-B5A8-84EA2CC32F4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4" name="Line 166">
                <a:extLst>
                  <a:ext uri="{FF2B5EF4-FFF2-40B4-BE49-F238E27FC236}">
                    <a16:creationId xmlns:a16="http://schemas.microsoft.com/office/drawing/2014/main" id="{0608A325-4E69-4CBC-983A-EB1F922D429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5" name="Line 167">
                <a:extLst>
                  <a:ext uri="{FF2B5EF4-FFF2-40B4-BE49-F238E27FC236}">
                    <a16:creationId xmlns:a16="http://schemas.microsoft.com/office/drawing/2014/main" id="{882BEB05-4282-45F9-B3AD-3CF6068F4B9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6" name="Line 168">
                <a:extLst>
                  <a:ext uri="{FF2B5EF4-FFF2-40B4-BE49-F238E27FC236}">
                    <a16:creationId xmlns:a16="http://schemas.microsoft.com/office/drawing/2014/main" id="{93FE5A54-C32B-46F7-8061-A6FDF46982D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7" name="Line 169">
                <a:extLst>
                  <a:ext uri="{FF2B5EF4-FFF2-40B4-BE49-F238E27FC236}">
                    <a16:creationId xmlns:a16="http://schemas.microsoft.com/office/drawing/2014/main" id="{0DD7C25E-39D3-47A8-8C6E-CB9BBB6D1C9A}"/>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8" name="Line 170">
                <a:extLst>
                  <a:ext uri="{FF2B5EF4-FFF2-40B4-BE49-F238E27FC236}">
                    <a16:creationId xmlns:a16="http://schemas.microsoft.com/office/drawing/2014/main" id="{2FB23EC8-1C9B-451B-84F4-0EC012E12B7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79" name="Line 171">
                <a:extLst>
                  <a:ext uri="{FF2B5EF4-FFF2-40B4-BE49-F238E27FC236}">
                    <a16:creationId xmlns:a16="http://schemas.microsoft.com/office/drawing/2014/main" id="{9FFA4145-4E1C-4B89-8718-E6A2F63F198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0" name="Line 172">
                <a:extLst>
                  <a:ext uri="{FF2B5EF4-FFF2-40B4-BE49-F238E27FC236}">
                    <a16:creationId xmlns:a16="http://schemas.microsoft.com/office/drawing/2014/main" id="{71C4A949-5C04-4400-AA81-4034197E40F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1" name="Line 173">
                <a:extLst>
                  <a:ext uri="{FF2B5EF4-FFF2-40B4-BE49-F238E27FC236}">
                    <a16:creationId xmlns:a16="http://schemas.microsoft.com/office/drawing/2014/main" id="{F6D76DC0-0C67-4D5E-9D57-F72326B7C438}"/>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2" name="Line 174">
                <a:extLst>
                  <a:ext uri="{FF2B5EF4-FFF2-40B4-BE49-F238E27FC236}">
                    <a16:creationId xmlns:a16="http://schemas.microsoft.com/office/drawing/2014/main" id="{FDED1B22-2F07-4DEA-B74E-2E0EABDC977A}"/>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3" name="Line 175">
                <a:extLst>
                  <a:ext uri="{FF2B5EF4-FFF2-40B4-BE49-F238E27FC236}">
                    <a16:creationId xmlns:a16="http://schemas.microsoft.com/office/drawing/2014/main" id="{47EDA6E6-DD90-4A56-B46D-DEAB2C4EED8B}"/>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4" name="Line 176">
                <a:extLst>
                  <a:ext uri="{FF2B5EF4-FFF2-40B4-BE49-F238E27FC236}">
                    <a16:creationId xmlns:a16="http://schemas.microsoft.com/office/drawing/2014/main" id="{01D6C036-3B69-4089-8B3F-67DDFE9B032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5" name="Line 177">
                <a:extLst>
                  <a:ext uri="{FF2B5EF4-FFF2-40B4-BE49-F238E27FC236}">
                    <a16:creationId xmlns:a16="http://schemas.microsoft.com/office/drawing/2014/main" id="{E575375A-F48D-4A79-8F52-4E60F34F0A1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86" name="Oval 178">
                <a:extLst>
                  <a:ext uri="{FF2B5EF4-FFF2-40B4-BE49-F238E27FC236}">
                    <a16:creationId xmlns:a16="http://schemas.microsoft.com/office/drawing/2014/main" id="{74EF2131-97C3-4D6F-8623-5545623A20C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7" name="Oval 179">
                <a:extLst>
                  <a:ext uri="{FF2B5EF4-FFF2-40B4-BE49-F238E27FC236}">
                    <a16:creationId xmlns:a16="http://schemas.microsoft.com/office/drawing/2014/main" id="{4FF457B9-943D-4490-AA3E-C19A8CD810B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8" name="Oval 180">
                <a:extLst>
                  <a:ext uri="{FF2B5EF4-FFF2-40B4-BE49-F238E27FC236}">
                    <a16:creationId xmlns:a16="http://schemas.microsoft.com/office/drawing/2014/main" id="{512EC8C1-A9D6-4153-B42D-D96EA5104705}"/>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89" name="Oval 181">
                <a:extLst>
                  <a:ext uri="{FF2B5EF4-FFF2-40B4-BE49-F238E27FC236}">
                    <a16:creationId xmlns:a16="http://schemas.microsoft.com/office/drawing/2014/main" id="{C99FA1A0-E77B-4C34-B10E-44AE6A0CF9F1}"/>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0" name="Oval 182">
                <a:extLst>
                  <a:ext uri="{FF2B5EF4-FFF2-40B4-BE49-F238E27FC236}">
                    <a16:creationId xmlns:a16="http://schemas.microsoft.com/office/drawing/2014/main" id="{A527793C-996E-43CA-AC24-0BDA926F0669}"/>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1" name="Oval 183">
                <a:extLst>
                  <a:ext uri="{FF2B5EF4-FFF2-40B4-BE49-F238E27FC236}">
                    <a16:creationId xmlns:a16="http://schemas.microsoft.com/office/drawing/2014/main" id="{F6FA19A5-F367-4540-9BB8-03639182AB1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2" name="Oval 184">
                <a:extLst>
                  <a:ext uri="{FF2B5EF4-FFF2-40B4-BE49-F238E27FC236}">
                    <a16:creationId xmlns:a16="http://schemas.microsoft.com/office/drawing/2014/main" id="{15794310-C787-48B6-A24A-D2B1C1D89D7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3" name="Oval 185">
                <a:extLst>
                  <a:ext uri="{FF2B5EF4-FFF2-40B4-BE49-F238E27FC236}">
                    <a16:creationId xmlns:a16="http://schemas.microsoft.com/office/drawing/2014/main" id="{03E04F5E-76EE-4388-B6FD-6B7417A2D69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4" name="Oval 186">
                <a:extLst>
                  <a:ext uri="{FF2B5EF4-FFF2-40B4-BE49-F238E27FC236}">
                    <a16:creationId xmlns:a16="http://schemas.microsoft.com/office/drawing/2014/main" id="{D1A20FDB-178C-435A-92A7-3504033B46C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5" name="Oval 187">
                <a:extLst>
                  <a:ext uri="{FF2B5EF4-FFF2-40B4-BE49-F238E27FC236}">
                    <a16:creationId xmlns:a16="http://schemas.microsoft.com/office/drawing/2014/main" id="{31A74BA7-0DCB-4FA5-85F6-56C929AD30E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96" name="Line 188">
                <a:extLst>
                  <a:ext uri="{FF2B5EF4-FFF2-40B4-BE49-F238E27FC236}">
                    <a16:creationId xmlns:a16="http://schemas.microsoft.com/office/drawing/2014/main" id="{505DFD8D-E985-4605-A423-D2EF09BE8AF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7" name="Line 189">
                <a:extLst>
                  <a:ext uri="{FF2B5EF4-FFF2-40B4-BE49-F238E27FC236}">
                    <a16:creationId xmlns:a16="http://schemas.microsoft.com/office/drawing/2014/main" id="{825E7F1C-A479-444B-9F11-41927D0D471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98" name="Line 190">
                <a:extLst>
                  <a:ext uri="{FF2B5EF4-FFF2-40B4-BE49-F238E27FC236}">
                    <a16:creationId xmlns:a16="http://schemas.microsoft.com/office/drawing/2014/main" id="{67D2B29A-8613-4685-B46B-9E76797E22D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399" name="AutoShape 191">
                <a:extLst>
                  <a:ext uri="{FF2B5EF4-FFF2-40B4-BE49-F238E27FC236}">
                    <a16:creationId xmlns:a16="http://schemas.microsoft.com/office/drawing/2014/main" id="{4BBF725C-F642-4C27-9AFF-44141807FE20}"/>
                  </a:ext>
                </a:extLst>
              </p:cNvPr>
              <p:cNvCxnSpPr>
                <a:cxnSpLocks noChangeAspect="1" noChangeShapeType="1"/>
                <a:stCxn id="408" idx="0"/>
                <a:endCxn id="404"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00" name="Rectangle 192">
                <a:extLst>
                  <a:ext uri="{FF2B5EF4-FFF2-40B4-BE49-F238E27FC236}">
                    <a16:creationId xmlns:a16="http://schemas.microsoft.com/office/drawing/2014/main" id="{C287CDDA-D646-44E1-9C99-30AD904C7CB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1" name="Rectangle 193">
                <a:extLst>
                  <a:ext uri="{FF2B5EF4-FFF2-40B4-BE49-F238E27FC236}">
                    <a16:creationId xmlns:a16="http://schemas.microsoft.com/office/drawing/2014/main" id="{61CF7018-C9B6-4B07-8B9E-A223C2BD9B8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2" name="Rectangle 194">
                <a:extLst>
                  <a:ext uri="{FF2B5EF4-FFF2-40B4-BE49-F238E27FC236}">
                    <a16:creationId xmlns:a16="http://schemas.microsoft.com/office/drawing/2014/main" id="{DF706FE7-9AD0-4E4E-A6B9-FB6FF7B2019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03" name="Rectangle 195">
                <a:extLst>
                  <a:ext uri="{FF2B5EF4-FFF2-40B4-BE49-F238E27FC236}">
                    <a16:creationId xmlns:a16="http://schemas.microsoft.com/office/drawing/2014/main" id="{00A45BC1-ADF2-4D16-B7AD-F2D319326DA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4" name="Rectangle 196">
                <a:extLst>
                  <a:ext uri="{FF2B5EF4-FFF2-40B4-BE49-F238E27FC236}">
                    <a16:creationId xmlns:a16="http://schemas.microsoft.com/office/drawing/2014/main" id="{D1EDE92A-F04F-40E4-974A-711903B34DD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5" name="Rectangle 197">
                <a:extLst>
                  <a:ext uri="{FF2B5EF4-FFF2-40B4-BE49-F238E27FC236}">
                    <a16:creationId xmlns:a16="http://schemas.microsoft.com/office/drawing/2014/main" id="{95C4A960-8F56-492F-9220-76AB5E30503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6" name="Rectangle 198">
                <a:extLst>
                  <a:ext uri="{FF2B5EF4-FFF2-40B4-BE49-F238E27FC236}">
                    <a16:creationId xmlns:a16="http://schemas.microsoft.com/office/drawing/2014/main" id="{BBCA2787-11B6-48D5-BEB9-C8BE5AFAE84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7" name="Rectangle 199">
                <a:extLst>
                  <a:ext uri="{FF2B5EF4-FFF2-40B4-BE49-F238E27FC236}">
                    <a16:creationId xmlns:a16="http://schemas.microsoft.com/office/drawing/2014/main" id="{26D97994-11F9-4A52-ACB2-DE17A0C14EA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8" name="Rectangle 200">
                <a:extLst>
                  <a:ext uri="{FF2B5EF4-FFF2-40B4-BE49-F238E27FC236}">
                    <a16:creationId xmlns:a16="http://schemas.microsoft.com/office/drawing/2014/main" id="{37F2F3B0-5902-4C36-99BF-57A4F1B8BEF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09" name="Rectangle 201">
                <a:extLst>
                  <a:ext uri="{FF2B5EF4-FFF2-40B4-BE49-F238E27FC236}">
                    <a16:creationId xmlns:a16="http://schemas.microsoft.com/office/drawing/2014/main" id="{A59B6D2B-D010-424D-B896-94D9F604B9D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10" name="AutoShape 202">
                <a:extLst>
                  <a:ext uri="{FF2B5EF4-FFF2-40B4-BE49-F238E27FC236}">
                    <a16:creationId xmlns:a16="http://schemas.microsoft.com/office/drawing/2014/main" id="{0E0E497B-2E52-466B-926A-4F1633A6B172}"/>
                  </a:ext>
                </a:extLst>
              </p:cNvPr>
              <p:cNvCxnSpPr>
                <a:cxnSpLocks noChangeAspect="1" noChangeShapeType="1"/>
                <a:stCxn id="409" idx="3"/>
                <a:endCxn id="409"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1" name="AutoShape 203">
                <a:extLst>
                  <a:ext uri="{FF2B5EF4-FFF2-40B4-BE49-F238E27FC236}">
                    <a16:creationId xmlns:a16="http://schemas.microsoft.com/office/drawing/2014/main" id="{0FA98F67-7140-4010-B980-5D18CF4B9CD6}"/>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2" name="AutoShape 204">
                <a:extLst>
                  <a:ext uri="{FF2B5EF4-FFF2-40B4-BE49-F238E27FC236}">
                    <a16:creationId xmlns:a16="http://schemas.microsoft.com/office/drawing/2014/main" id="{5798EC12-3E9C-4B50-B7AE-D21E26E3B231}"/>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3" name="AutoShape 205">
                <a:extLst>
                  <a:ext uri="{FF2B5EF4-FFF2-40B4-BE49-F238E27FC236}">
                    <a16:creationId xmlns:a16="http://schemas.microsoft.com/office/drawing/2014/main" id="{03FDCAA3-4562-494E-AD01-7897AEE34DDA}"/>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4" name="AutoShape 206">
                <a:extLst>
                  <a:ext uri="{FF2B5EF4-FFF2-40B4-BE49-F238E27FC236}">
                    <a16:creationId xmlns:a16="http://schemas.microsoft.com/office/drawing/2014/main" id="{3882D39D-8703-4BAE-889A-F3FD2249C568}"/>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5" name="AutoShape 207">
                <a:extLst>
                  <a:ext uri="{FF2B5EF4-FFF2-40B4-BE49-F238E27FC236}">
                    <a16:creationId xmlns:a16="http://schemas.microsoft.com/office/drawing/2014/main" id="{85CD07CE-F62A-4D9C-8229-972B09B2F7AE}"/>
                  </a:ext>
                </a:extLst>
              </p:cNvPr>
              <p:cNvCxnSpPr>
                <a:cxnSpLocks noChangeAspect="1" noChangeShapeType="1"/>
                <a:stCxn id="402" idx="3"/>
                <a:endCxn id="402"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6" name="AutoShape 208">
                <a:extLst>
                  <a:ext uri="{FF2B5EF4-FFF2-40B4-BE49-F238E27FC236}">
                    <a16:creationId xmlns:a16="http://schemas.microsoft.com/office/drawing/2014/main" id="{821EEF83-BFCE-44BE-B441-0BDA1B43AD5E}"/>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7" name="AutoShape 209">
                <a:extLst>
                  <a:ext uri="{FF2B5EF4-FFF2-40B4-BE49-F238E27FC236}">
                    <a16:creationId xmlns:a16="http://schemas.microsoft.com/office/drawing/2014/main" id="{36BFD417-E05B-4047-AF40-1A3A8A2A0F17}"/>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8" name="AutoShape 210">
                <a:extLst>
                  <a:ext uri="{FF2B5EF4-FFF2-40B4-BE49-F238E27FC236}">
                    <a16:creationId xmlns:a16="http://schemas.microsoft.com/office/drawing/2014/main" id="{DB1FEEE1-0A35-4D14-BE30-636557A77A43}"/>
                  </a:ext>
                </a:extLst>
              </p:cNvPr>
              <p:cNvCxnSpPr>
                <a:cxnSpLocks noChangeAspect="1" noChangeShapeType="1"/>
                <a:stCxn id="409" idx="1"/>
                <a:endCxn id="409"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9" name="AutoShape 211">
                <a:extLst>
                  <a:ext uri="{FF2B5EF4-FFF2-40B4-BE49-F238E27FC236}">
                    <a16:creationId xmlns:a16="http://schemas.microsoft.com/office/drawing/2014/main" id="{D0D9EFBA-E86A-40BE-A875-66DE50BB110F}"/>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0" name="AutoShape 212">
                <a:extLst>
                  <a:ext uri="{FF2B5EF4-FFF2-40B4-BE49-F238E27FC236}">
                    <a16:creationId xmlns:a16="http://schemas.microsoft.com/office/drawing/2014/main" id="{A46E3B39-A111-4F42-AD7C-023E2BE5EC5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1" name="AutoShape 213">
                <a:extLst>
                  <a:ext uri="{FF2B5EF4-FFF2-40B4-BE49-F238E27FC236}">
                    <a16:creationId xmlns:a16="http://schemas.microsoft.com/office/drawing/2014/main" id="{DE377A3D-40F8-4032-A526-5447A6BA8C61}"/>
                  </a:ext>
                </a:extLst>
              </p:cNvPr>
              <p:cNvCxnSpPr>
                <a:cxnSpLocks noChangeAspect="1" noChangeShapeType="1"/>
                <a:stCxn id="402" idx="1"/>
                <a:endCxn id="402"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22" name="Line 214">
                <a:extLst>
                  <a:ext uri="{FF2B5EF4-FFF2-40B4-BE49-F238E27FC236}">
                    <a16:creationId xmlns:a16="http://schemas.microsoft.com/office/drawing/2014/main" id="{4AEB6A79-6C86-4A60-B95D-F68F2997C80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3" name="Line 215">
                <a:extLst>
                  <a:ext uri="{FF2B5EF4-FFF2-40B4-BE49-F238E27FC236}">
                    <a16:creationId xmlns:a16="http://schemas.microsoft.com/office/drawing/2014/main" id="{CAD0B648-3321-4825-86B3-57850D2DA4B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4" name="Line 216">
                <a:extLst>
                  <a:ext uri="{FF2B5EF4-FFF2-40B4-BE49-F238E27FC236}">
                    <a16:creationId xmlns:a16="http://schemas.microsoft.com/office/drawing/2014/main" id="{DA2FAC2E-BA29-4D35-99B2-A8A2911DC1D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5" name="Line 217">
                <a:extLst>
                  <a:ext uri="{FF2B5EF4-FFF2-40B4-BE49-F238E27FC236}">
                    <a16:creationId xmlns:a16="http://schemas.microsoft.com/office/drawing/2014/main" id="{B7FAD4D3-71E3-4459-AA98-BA8F57F7E792}"/>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6" name="Line 218">
                <a:extLst>
                  <a:ext uri="{FF2B5EF4-FFF2-40B4-BE49-F238E27FC236}">
                    <a16:creationId xmlns:a16="http://schemas.microsoft.com/office/drawing/2014/main" id="{20A659D1-3E40-4098-95F1-3CD2DED81AC7}"/>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7" name="Line 219">
                <a:extLst>
                  <a:ext uri="{FF2B5EF4-FFF2-40B4-BE49-F238E27FC236}">
                    <a16:creationId xmlns:a16="http://schemas.microsoft.com/office/drawing/2014/main" id="{01F47DE0-EC8D-47D7-AE07-17523513C74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8" name="Line 220">
                <a:extLst>
                  <a:ext uri="{FF2B5EF4-FFF2-40B4-BE49-F238E27FC236}">
                    <a16:creationId xmlns:a16="http://schemas.microsoft.com/office/drawing/2014/main" id="{AC0469CE-0F2F-45DB-B9E9-6BC87CFBA76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29" name="Line 221">
                <a:extLst>
                  <a:ext uri="{FF2B5EF4-FFF2-40B4-BE49-F238E27FC236}">
                    <a16:creationId xmlns:a16="http://schemas.microsoft.com/office/drawing/2014/main" id="{7845F0A9-355A-4763-9A96-447784F16FC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0" name="Line 222">
                <a:extLst>
                  <a:ext uri="{FF2B5EF4-FFF2-40B4-BE49-F238E27FC236}">
                    <a16:creationId xmlns:a16="http://schemas.microsoft.com/office/drawing/2014/main" id="{4340B447-B0D0-4ECA-A31B-A00F06FA30D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1" name="Line 223">
                <a:extLst>
                  <a:ext uri="{FF2B5EF4-FFF2-40B4-BE49-F238E27FC236}">
                    <a16:creationId xmlns:a16="http://schemas.microsoft.com/office/drawing/2014/main" id="{6B90331A-18FB-4B2E-A750-17CCE87134E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2" name="Line 224">
                <a:extLst>
                  <a:ext uri="{FF2B5EF4-FFF2-40B4-BE49-F238E27FC236}">
                    <a16:creationId xmlns:a16="http://schemas.microsoft.com/office/drawing/2014/main" id="{420C6BFB-A3B7-4F4C-823C-F0BAFA1CEFC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3" name="Line 225">
                <a:extLst>
                  <a:ext uri="{FF2B5EF4-FFF2-40B4-BE49-F238E27FC236}">
                    <a16:creationId xmlns:a16="http://schemas.microsoft.com/office/drawing/2014/main" id="{6CBE614E-DE1A-4AFB-9CBC-49B238A497B9}"/>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4" name="Line 226">
                <a:extLst>
                  <a:ext uri="{FF2B5EF4-FFF2-40B4-BE49-F238E27FC236}">
                    <a16:creationId xmlns:a16="http://schemas.microsoft.com/office/drawing/2014/main" id="{43AE114E-302D-48DE-8DA9-9FD8DCDEB90B}"/>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5" name="Line 227">
                <a:extLst>
                  <a:ext uri="{FF2B5EF4-FFF2-40B4-BE49-F238E27FC236}">
                    <a16:creationId xmlns:a16="http://schemas.microsoft.com/office/drawing/2014/main" id="{338AA53B-2C7B-4231-8239-D02E01D6940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36" name="Oval 228">
                <a:extLst>
                  <a:ext uri="{FF2B5EF4-FFF2-40B4-BE49-F238E27FC236}">
                    <a16:creationId xmlns:a16="http://schemas.microsoft.com/office/drawing/2014/main" id="{536216B9-79FC-4576-AF82-CECBCD1258DA}"/>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7" name="Oval 229">
                <a:extLst>
                  <a:ext uri="{FF2B5EF4-FFF2-40B4-BE49-F238E27FC236}">
                    <a16:creationId xmlns:a16="http://schemas.microsoft.com/office/drawing/2014/main" id="{CD42927E-904F-4112-8A1C-591D5CA543C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8" name="Oval 230">
                <a:extLst>
                  <a:ext uri="{FF2B5EF4-FFF2-40B4-BE49-F238E27FC236}">
                    <a16:creationId xmlns:a16="http://schemas.microsoft.com/office/drawing/2014/main" id="{0F509E6F-FFE5-4845-B9B3-632ECE4CEA0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39" name="Oval 231">
                <a:extLst>
                  <a:ext uri="{FF2B5EF4-FFF2-40B4-BE49-F238E27FC236}">
                    <a16:creationId xmlns:a16="http://schemas.microsoft.com/office/drawing/2014/main" id="{2F65E0A3-E50E-4591-9E8A-71F1E994781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0" name="Oval 232">
                <a:extLst>
                  <a:ext uri="{FF2B5EF4-FFF2-40B4-BE49-F238E27FC236}">
                    <a16:creationId xmlns:a16="http://schemas.microsoft.com/office/drawing/2014/main" id="{FFACA79D-D218-4651-A69F-4C1702D424B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1" name="Oval 233">
                <a:extLst>
                  <a:ext uri="{FF2B5EF4-FFF2-40B4-BE49-F238E27FC236}">
                    <a16:creationId xmlns:a16="http://schemas.microsoft.com/office/drawing/2014/main" id="{D2F585BB-2560-47E9-8F42-2A9A9DA416A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2" name="Oval 234">
                <a:extLst>
                  <a:ext uri="{FF2B5EF4-FFF2-40B4-BE49-F238E27FC236}">
                    <a16:creationId xmlns:a16="http://schemas.microsoft.com/office/drawing/2014/main" id="{8E1BA433-A449-4FDD-925D-EF6A903D500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3" name="Oval 235">
                <a:extLst>
                  <a:ext uri="{FF2B5EF4-FFF2-40B4-BE49-F238E27FC236}">
                    <a16:creationId xmlns:a16="http://schemas.microsoft.com/office/drawing/2014/main" id="{4EAD4482-8662-4693-BB1D-4A1B42452ED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4" name="Oval 236">
                <a:extLst>
                  <a:ext uri="{FF2B5EF4-FFF2-40B4-BE49-F238E27FC236}">
                    <a16:creationId xmlns:a16="http://schemas.microsoft.com/office/drawing/2014/main" id="{63F4BD50-D4B9-458B-A571-DDC034ABD43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5" name="Oval 237">
                <a:extLst>
                  <a:ext uri="{FF2B5EF4-FFF2-40B4-BE49-F238E27FC236}">
                    <a16:creationId xmlns:a16="http://schemas.microsoft.com/office/drawing/2014/main" id="{E3909BE8-66D5-46F9-A52B-6E700D58173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6" name="Line 238">
                <a:extLst>
                  <a:ext uri="{FF2B5EF4-FFF2-40B4-BE49-F238E27FC236}">
                    <a16:creationId xmlns:a16="http://schemas.microsoft.com/office/drawing/2014/main" id="{AC944EC5-2DAA-45C5-A46D-384A8C77E20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7" name="Line 239">
                <a:extLst>
                  <a:ext uri="{FF2B5EF4-FFF2-40B4-BE49-F238E27FC236}">
                    <a16:creationId xmlns:a16="http://schemas.microsoft.com/office/drawing/2014/main" id="{82229521-5FBF-4060-A0F5-A4523035525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8" name="Line 240">
                <a:extLst>
                  <a:ext uri="{FF2B5EF4-FFF2-40B4-BE49-F238E27FC236}">
                    <a16:creationId xmlns:a16="http://schemas.microsoft.com/office/drawing/2014/main" id="{DF71F36E-E566-4903-B8A5-793B8A95B1E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449" name="AutoShape 241">
                <a:extLst>
                  <a:ext uri="{FF2B5EF4-FFF2-40B4-BE49-F238E27FC236}">
                    <a16:creationId xmlns:a16="http://schemas.microsoft.com/office/drawing/2014/main" id="{CA838A25-D131-49FF-B4A0-C7A9F71E980C}"/>
                  </a:ext>
                </a:extLst>
              </p:cNvPr>
              <p:cNvCxnSpPr>
                <a:cxnSpLocks noChangeAspect="1" noChangeShapeType="1"/>
                <a:stCxn id="458" idx="0"/>
                <a:endCxn id="454"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50" name="Rectangle 242">
                <a:extLst>
                  <a:ext uri="{FF2B5EF4-FFF2-40B4-BE49-F238E27FC236}">
                    <a16:creationId xmlns:a16="http://schemas.microsoft.com/office/drawing/2014/main" id="{B9175B41-E6B0-411D-9C04-FE9A667D734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1" name="Rectangle 243">
                <a:extLst>
                  <a:ext uri="{FF2B5EF4-FFF2-40B4-BE49-F238E27FC236}">
                    <a16:creationId xmlns:a16="http://schemas.microsoft.com/office/drawing/2014/main" id="{B080EA44-99EA-4F7A-AE88-8A80C5270E6B}"/>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2" name="Rectangle 244">
                <a:extLst>
                  <a:ext uri="{FF2B5EF4-FFF2-40B4-BE49-F238E27FC236}">
                    <a16:creationId xmlns:a16="http://schemas.microsoft.com/office/drawing/2014/main" id="{13642F1F-E21D-47DA-B300-3947E8673DA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453" name="Rectangle 245">
                <a:extLst>
                  <a:ext uri="{FF2B5EF4-FFF2-40B4-BE49-F238E27FC236}">
                    <a16:creationId xmlns:a16="http://schemas.microsoft.com/office/drawing/2014/main" id="{0B6E5A04-34EE-4F39-BEC6-7B42126EE34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4" name="Rectangle 246">
                <a:extLst>
                  <a:ext uri="{FF2B5EF4-FFF2-40B4-BE49-F238E27FC236}">
                    <a16:creationId xmlns:a16="http://schemas.microsoft.com/office/drawing/2014/main" id="{63E1D350-4C9D-46E7-AC57-4A3DB512B0E2}"/>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5" name="Rectangle 247">
                <a:extLst>
                  <a:ext uri="{FF2B5EF4-FFF2-40B4-BE49-F238E27FC236}">
                    <a16:creationId xmlns:a16="http://schemas.microsoft.com/office/drawing/2014/main" id="{71A4E4BE-2EDF-4EC1-9C7E-C8354FBC2A6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6" name="Rectangle 248">
                <a:extLst>
                  <a:ext uri="{FF2B5EF4-FFF2-40B4-BE49-F238E27FC236}">
                    <a16:creationId xmlns:a16="http://schemas.microsoft.com/office/drawing/2014/main" id="{344EC588-B5D8-4254-9A28-D17550B7A295}"/>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7" name="Rectangle 249">
                <a:extLst>
                  <a:ext uri="{FF2B5EF4-FFF2-40B4-BE49-F238E27FC236}">
                    <a16:creationId xmlns:a16="http://schemas.microsoft.com/office/drawing/2014/main" id="{0D2B6C4B-ABA7-4213-911E-503ABD12660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8" name="Rectangle 250">
                <a:extLst>
                  <a:ext uri="{FF2B5EF4-FFF2-40B4-BE49-F238E27FC236}">
                    <a16:creationId xmlns:a16="http://schemas.microsoft.com/office/drawing/2014/main" id="{F69047CB-47C9-435D-9986-8924BC77A58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9" name="Rectangle 251">
                <a:extLst>
                  <a:ext uri="{FF2B5EF4-FFF2-40B4-BE49-F238E27FC236}">
                    <a16:creationId xmlns:a16="http://schemas.microsoft.com/office/drawing/2014/main" id="{9BE4B083-BE1B-4763-9D93-9D7636B293C8}"/>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460" name="AutoShape 252">
                <a:extLst>
                  <a:ext uri="{FF2B5EF4-FFF2-40B4-BE49-F238E27FC236}">
                    <a16:creationId xmlns:a16="http://schemas.microsoft.com/office/drawing/2014/main" id="{80CE6E4B-6874-4D6F-A975-5E12C790DF5F}"/>
                  </a:ext>
                </a:extLst>
              </p:cNvPr>
              <p:cNvCxnSpPr>
                <a:cxnSpLocks noChangeAspect="1" noChangeShapeType="1"/>
                <a:stCxn id="459" idx="3"/>
                <a:endCxn id="459"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1" name="AutoShape 253">
                <a:extLst>
                  <a:ext uri="{FF2B5EF4-FFF2-40B4-BE49-F238E27FC236}">
                    <a16:creationId xmlns:a16="http://schemas.microsoft.com/office/drawing/2014/main" id="{2F53810D-97F8-42AA-A40C-D4357842A0C2}"/>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2" name="AutoShape 254">
                <a:extLst>
                  <a:ext uri="{FF2B5EF4-FFF2-40B4-BE49-F238E27FC236}">
                    <a16:creationId xmlns:a16="http://schemas.microsoft.com/office/drawing/2014/main" id="{8FEB7BAC-A2BE-4D7D-9B2B-CA52DE4F6FC6}"/>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3" name="AutoShape 255">
                <a:extLst>
                  <a:ext uri="{FF2B5EF4-FFF2-40B4-BE49-F238E27FC236}">
                    <a16:creationId xmlns:a16="http://schemas.microsoft.com/office/drawing/2014/main" id="{5691F796-DFF7-436F-BABE-DC2529ED7093}"/>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4" name="AutoShape 256">
                <a:extLst>
                  <a:ext uri="{FF2B5EF4-FFF2-40B4-BE49-F238E27FC236}">
                    <a16:creationId xmlns:a16="http://schemas.microsoft.com/office/drawing/2014/main" id="{459305C6-8AEC-4322-89A9-598A2A7D98FE}"/>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5" name="AutoShape 257">
                <a:extLst>
                  <a:ext uri="{FF2B5EF4-FFF2-40B4-BE49-F238E27FC236}">
                    <a16:creationId xmlns:a16="http://schemas.microsoft.com/office/drawing/2014/main" id="{0CA1C0FB-FD38-4D3A-9964-050FA7D6D011}"/>
                  </a:ext>
                </a:extLst>
              </p:cNvPr>
              <p:cNvCxnSpPr>
                <a:cxnSpLocks noChangeAspect="1" noChangeShapeType="1"/>
                <a:stCxn id="452" idx="3"/>
                <a:endCxn id="452"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6" name="AutoShape 258">
                <a:extLst>
                  <a:ext uri="{FF2B5EF4-FFF2-40B4-BE49-F238E27FC236}">
                    <a16:creationId xmlns:a16="http://schemas.microsoft.com/office/drawing/2014/main" id="{37A1870A-03A9-4A6C-B2D2-31D53578B733}"/>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7" name="AutoShape 259">
                <a:extLst>
                  <a:ext uri="{FF2B5EF4-FFF2-40B4-BE49-F238E27FC236}">
                    <a16:creationId xmlns:a16="http://schemas.microsoft.com/office/drawing/2014/main" id="{193610BE-6D8B-4E4A-BD8A-58813DB615F8}"/>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8" name="AutoShape 260">
                <a:extLst>
                  <a:ext uri="{FF2B5EF4-FFF2-40B4-BE49-F238E27FC236}">
                    <a16:creationId xmlns:a16="http://schemas.microsoft.com/office/drawing/2014/main" id="{F096279E-01F1-46EC-B6C0-D7599A601787}"/>
                  </a:ext>
                </a:extLst>
              </p:cNvPr>
              <p:cNvCxnSpPr>
                <a:cxnSpLocks noChangeAspect="1" noChangeShapeType="1"/>
                <a:stCxn id="459" idx="1"/>
                <a:endCxn id="459"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9" name="AutoShape 261">
                <a:extLst>
                  <a:ext uri="{FF2B5EF4-FFF2-40B4-BE49-F238E27FC236}">
                    <a16:creationId xmlns:a16="http://schemas.microsoft.com/office/drawing/2014/main" id="{729BE32B-2BD5-42F8-8C1B-7BFE5E9B961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0" name="AutoShape 262">
                <a:extLst>
                  <a:ext uri="{FF2B5EF4-FFF2-40B4-BE49-F238E27FC236}">
                    <a16:creationId xmlns:a16="http://schemas.microsoft.com/office/drawing/2014/main" id="{FECD9F0B-B92E-43C2-B98D-E862F51DE74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1" name="AutoShape 263">
                <a:extLst>
                  <a:ext uri="{FF2B5EF4-FFF2-40B4-BE49-F238E27FC236}">
                    <a16:creationId xmlns:a16="http://schemas.microsoft.com/office/drawing/2014/main" id="{B2130EE6-DB0E-478D-869E-E5885376A97B}"/>
                  </a:ext>
                </a:extLst>
              </p:cNvPr>
              <p:cNvCxnSpPr>
                <a:cxnSpLocks noChangeAspect="1" noChangeShapeType="1"/>
                <a:stCxn id="452" idx="1"/>
                <a:endCxn id="452"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2" name="Line 264">
                <a:extLst>
                  <a:ext uri="{FF2B5EF4-FFF2-40B4-BE49-F238E27FC236}">
                    <a16:creationId xmlns:a16="http://schemas.microsoft.com/office/drawing/2014/main" id="{A0ACB465-9A10-425A-821E-76E16365DA6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3" name="Line 265">
                <a:extLst>
                  <a:ext uri="{FF2B5EF4-FFF2-40B4-BE49-F238E27FC236}">
                    <a16:creationId xmlns:a16="http://schemas.microsoft.com/office/drawing/2014/main" id="{6B4F9D53-4A5D-432C-AFEA-B192F235973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4" name="Line 266">
                <a:extLst>
                  <a:ext uri="{FF2B5EF4-FFF2-40B4-BE49-F238E27FC236}">
                    <a16:creationId xmlns:a16="http://schemas.microsoft.com/office/drawing/2014/main" id="{1BA43442-6A56-4687-BA81-DF4E084AABA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5" name="Line 267">
                <a:extLst>
                  <a:ext uri="{FF2B5EF4-FFF2-40B4-BE49-F238E27FC236}">
                    <a16:creationId xmlns:a16="http://schemas.microsoft.com/office/drawing/2014/main" id="{2E8AAFCC-B623-418F-8161-362AC7856B5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6" name="Line 268">
                <a:extLst>
                  <a:ext uri="{FF2B5EF4-FFF2-40B4-BE49-F238E27FC236}">
                    <a16:creationId xmlns:a16="http://schemas.microsoft.com/office/drawing/2014/main" id="{93B2DBB4-C0E5-4F22-B8E1-1C06D892FB8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7" name="Line 269">
                <a:extLst>
                  <a:ext uri="{FF2B5EF4-FFF2-40B4-BE49-F238E27FC236}">
                    <a16:creationId xmlns:a16="http://schemas.microsoft.com/office/drawing/2014/main" id="{C67AF3CC-6C47-40D4-8B32-43475A361FD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8" name="Line 270">
                <a:extLst>
                  <a:ext uri="{FF2B5EF4-FFF2-40B4-BE49-F238E27FC236}">
                    <a16:creationId xmlns:a16="http://schemas.microsoft.com/office/drawing/2014/main" id="{E8619352-EA45-4EE1-8FF0-6FC5CEE005D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9" name="Line 271">
                <a:extLst>
                  <a:ext uri="{FF2B5EF4-FFF2-40B4-BE49-F238E27FC236}">
                    <a16:creationId xmlns:a16="http://schemas.microsoft.com/office/drawing/2014/main" id="{DEABEBED-4F1B-4FC1-A8A4-4E73A294635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0" name="Line 272">
                <a:extLst>
                  <a:ext uri="{FF2B5EF4-FFF2-40B4-BE49-F238E27FC236}">
                    <a16:creationId xmlns:a16="http://schemas.microsoft.com/office/drawing/2014/main" id="{284E5E01-03F2-47C6-88D6-8A6BC5E0616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1" name="Line 273">
                <a:extLst>
                  <a:ext uri="{FF2B5EF4-FFF2-40B4-BE49-F238E27FC236}">
                    <a16:creationId xmlns:a16="http://schemas.microsoft.com/office/drawing/2014/main" id="{8A8AA9A8-AC91-409D-814B-F915188C1B1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2" name="Line 274">
                <a:extLst>
                  <a:ext uri="{FF2B5EF4-FFF2-40B4-BE49-F238E27FC236}">
                    <a16:creationId xmlns:a16="http://schemas.microsoft.com/office/drawing/2014/main" id="{29C46A54-79A9-4722-B13E-F5EF42E7974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3" name="Line 275">
                <a:extLst>
                  <a:ext uri="{FF2B5EF4-FFF2-40B4-BE49-F238E27FC236}">
                    <a16:creationId xmlns:a16="http://schemas.microsoft.com/office/drawing/2014/main" id="{5B380A74-BAA9-4B19-ABB6-8495F915B1B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4" name="Line 276">
                <a:extLst>
                  <a:ext uri="{FF2B5EF4-FFF2-40B4-BE49-F238E27FC236}">
                    <a16:creationId xmlns:a16="http://schemas.microsoft.com/office/drawing/2014/main" id="{00633F06-F405-4E0D-8134-63403A68C34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5" name="Line 277">
                <a:extLst>
                  <a:ext uri="{FF2B5EF4-FFF2-40B4-BE49-F238E27FC236}">
                    <a16:creationId xmlns:a16="http://schemas.microsoft.com/office/drawing/2014/main" id="{7717C8AB-4435-4C41-B893-25C2F55DDE3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6" name="Oval 278">
                <a:extLst>
                  <a:ext uri="{FF2B5EF4-FFF2-40B4-BE49-F238E27FC236}">
                    <a16:creationId xmlns:a16="http://schemas.microsoft.com/office/drawing/2014/main" id="{0651014F-24AA-48C4-8DE9-C40619AA8A3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7" name="Oval 279">
                <a:extLst>
                  <a:ext uri="{FF2B5EF4-FFF2-40B4-BE49-F238E27FC236}">
                    <a16:creationId xmlns:a16="http://schemas.microsoft.com/office/drawing/2014/main" id="{A524F7D8-971B-4595-A8BB-0F5CAF83CF2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8" name="Oval 280">
                <a:extLst>
                  <a:ext uri="{FF2B5EF4-FFF2-40B4-BE49-F238E27FC236}">
                    <a16:creationId xmlns:a16="http://schemas.microsoft.com/office/drawing/2014/main" id="{C0DF10C1-8596-4DF5-B034-9A3C6006B89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89" name="Oval 281">
                <a:extLst>
                  <a:ext uri="{FF2B5EF4-FFF2-40B4-BE49-F238E27FC236}">
                    <a16:creationId xmlns:a16="http://schemas.microsoft.com/office/drawing/2014/main" id="{4266C5DF-3E9A-4799-A973-2EB782A7131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0" name="Oval 282">
                <a:extLst>
                  <a:ext uri="{FF2B5EF4-FFF2-40B4-BE49-F238E27FC236}">
                    <a16:creationId xmlns:a16="http://schemas.microsoft.com/office/drawing/2014/main" id="{639F161E-542E-4ECC-9635-954A20433E48}"/>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1" name="Oval 283">
                <a:extLst>
                  <a:ext uri="{FF2B5EF4-FFF2-40B4-BE49-F238E27FC236}">
                    <a16:creationId xmlns:a16="http://schemas.microsoft.com/office/drawing/2014/main" id="{85C4B54A-C3C8-4E9E-805C-425986C639B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2" name="Oval 284">
                <a:extLst>
                  <a:ext uri="{FF2B5EF4-FFF2-40B4-BE49-F238E27FC236}">
                    <a16:creationId xmlns:a16="http://schemas.microsoft.com/office/drawing/2014/main" id="{2D909660-0907-44CB-9FD2-B8301876A8A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3" name="Oval 285">
                <a:extLst>
                  <a:ext uri="{FF2B5EF4-FFF2-40B4-BE49-F238E27FC236}">
                    <a16:creationId xmlns:a16="http://schemas.microsoft.com/office/drawing/2014/main" id="{2AE6F58B-C480-47A9-872F-A8AB0DB039FD}"/>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4" name="Oval 286">
                <a:extLst>
                  <a:ext uri="{FF2B5EF4-FFF2-40B4-BE49-F238E27FC236}">
                    <a16:creationId xmlns:a16="http://schemas.microsoft.com/office/drawing/2014/main" id="{5522F4B1-3CEC-421E-AA7C-BD78A503B55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5" name="Oval 287">
                <a:extLst>
                  <a:ext uri="{FF2B5EF4-FFF2-40B4-BE49-F238E27FC236}">
                    <a16:creationId xmlns:a16="http://schemas.microsoft.com/office/drawing/2014/main" id="{BFE149DE-44FB-4E3B-9E39-3AE5B41DF52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96" name="Line 288">
                <a:extLst>
                  <a:ext uri="{FF2B5EF4-FFF2-40B4-BE49-F238E27FC236}">
                    <a16:creationId xmlns:a16="http://schemas.microsoft.com/office/drawing/2014/main" id="{2A0379A1-900F-4BE2-BA24-AD5683DC5A2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7" name="Line 289">
                <a:extLst>
                  <a:ext uri="{FF2B5EF4-FFF2-40B4-BE49-F238E27FC236}">
                    <a16:creationId xmlns:a16="http://schemas.microsoft.com/office/drawing/2014/main" id="{824DD113-02F5-402E-9EB6-A42044FCDAE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8" name="Line 290">
                <a:extLst>
                  <a:ext uri="{FF2B5EF4-FFF2-40B4-BE49-F238E27FC236}">
                    <a16:creationId xmlns:a16="http://schemas.microsoft.com/office/drawing/2014/main" id="{7F1151B4-F464-42C3-881B-47CE3218909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499" name="AutoShape 291">
                <a:extLst>
                  <a:ext uri="{FF2B5EF4-FFF2-40B4-BE49-F238E27FC236}">
                    <a16:creationId xmlns:a16="http://schemas.microsoft.com/office/drawing/2014/main" id="{9ADECD93-C04B-43EB-BA86-DCD489FFEFE2}"/>
                  </a:ext>
                </a:extLst>
              </p:cNvPr>
              <p:cNvCxnSpPr>
                <a:cxnSpLocks noChangeAspect="1" noChangeShapeType="1"/>
                <a:stCxn id="508" idx="0"/>
                <a:endCxn id="504"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0" name="Rectangle 292">
                <a:extLst>
                  <a:ext uri="{FF2B5EF4-FFF2-40B4-BE49-F238E27FC236}">
                    <a16:creationId xmlns:a16="http://schemas.microsoft.com/office/drawing/2014/main" id="{EE6EE975-E60C-4DB5-A6CF-1B5F8F9F18B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1" name="Rectangle 293">
                <a:extLst>
                  <a:ext uri="{FF2B5EF4-FFF2-40B4-BE49-F238E27FC236}">
                    <a16:creationId xmlns:a16="http://schemas.microsoft.com/office/drawing/2014/main" id="{2AAE8F87-82C1-4DD4-934F-014DB209F2F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2" name="Rectangle 294">
                <a:extLst>
                  <a:ext uri="{FF2B5EF4-FFF2-40B4-BE49-F238E27FC236}">
                    <a16:creationId xmlns:a16="http://schemas.microsoft.com/office/drawing/2014/main" id="{1B722332-9BFD-4266-9535-EAA38DCB4FF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03" name="Rectangle 295">
                <a:extLst>
                  <a:ext uri="{FF2B5EF4-FFF2-40B4-BE49-F238E27FC236}">
                    <a16:creationId xmlns:a16="http://schemas.microsoft.com/office/drawing/2014/main" id="{A73761E8-2B7F-469E-8F9C-C379D60A2B7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4" name="Rectangle 296">
                <a:extLst>
                  <a:ext uri="{FF2B5EF4-FFF2-40B4-BE49-F238E27FC236}">
                    <a16:creationId xmlns:a16="http://schemas.microsoft.com/office/drawing/2014/main" id="{8E12383C-D86D-46DF-8781-C30CD01BFD7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5" name="Rectangle 297">
                <a:extLst>
                  <a:ext uri="{FF2B5EF4-FFF2-40B4-BE49-F238E27FC236}">
                    <a16:creationId xmlns:a16="http://schemas.microsoft.com/office/drawing/2014/main" id="{FC40B924-AFE5-48C2-8423-CAF4D313C12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6" name="Rectangle 298">
                <a:extLst>
                  <a:ext uri="{FF2B5EF4-FFF2-40B4-BE49-F238E27FC236}">
                    <a16:creationId xmlns:a16="http://schemas.microsoft.com/office/drawing/2014/main" id="{5FB4325B-855F-4C1F-AC51-5F343497F60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7" name="Rectangle 299">
                <a:extLst>
                  <a:ext uri="{FF2B5EF4-FFF2-40B4-BE49-F238E27FC236}">
                    <a16:creationId xmlns:a16="http://schemas.microsoft.com/office/drawing/2014/main" id="{7BFE8270-521A-43B6-AEA6-1C34E648CD4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8" name="Rectangle 300">
                <a:extLst>
                  <a:ext uri="{FF2B5EF4-FFF2-40B4-BE49-F238E27FC236}">
                    <a16:creationId xmlns:a16="http://schemas.microsoft.com/office/drawing/2014/main" id="{420EDC2E-CD2A-48CC-86D4-162F1DE3C8B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09" name="Rectangle 301">
                <a:extLst>
                  <a:ext uri="{FF2B5EF4-FFF2-40B4-BE49-F238E27FC236}">
                    <a16:creationId xmlns:a16="http://schemas.microsoft.com/office/drawing/2014/main" id="{4BC5D540-4A69-4BCE-A16A-4F1F598282C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10" name="AutoShape 302">
                <a:extLst>
                  <a:ext uri="{FF2B5EF4-FFF2-40B4-BE49-F238E27FC236}">
                    <a16:creationId xmlns:a16="http://schemas.microsoft.com/office/drawing/2014/main" id="{7E264CE3-B5A3-484A-A349-0B86B95F6D1F}"/>
                  </a:ext>
                </a:extLst>
              </p:cNvPr>
              <p:cNvCxnSpPr>
                <a:cxnSpLocks noChangeAspect="1" noChangeShapeType="1"/>
                <a:stCxn id="509" idx="3"/>
                <a:endCxn id="509"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1" name="AutoShape 303">
                <a:extLst>
                  <a:ext uri="{FF2B5EF4-FFF2-40B4-BE49-F238E27FC236}">
                    <a16:creationId xmlns:a16="http://schemas.microsoft.com/office/drawing/2014/main" id="{338620BC-2F5E-4455-9980-91840D3B9C39}"/>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 name="AutoShape 304">
                <a:extLst>
                  <a:ext uri="{FF2B5EF4-FFF2-40B4-BE49-F238E27FC236}">
                    <a16:creationId xmlns:a16="http://schemas.microsoft.com/office/drawing/2014/main" id="{168DB4B5-6C2E-443A-89F2-6BBB292B66A5}"/>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3" name="AutoShape 305">
                <a:extLst>
                  <a:ext uri="{FF2B5EF4-FFF2-40B4-BE49-F238E27FC236}">
                    <a16:creationId xmlns:a16="http://schemas.microsoft.com/office/drawing/2014/main" id="{C4CD04C9-A133-4D79-BBCF-364BD7F39104}"/>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4" name="AutoShape 306">
                <a:extLst>
                  <a:ext uri="{FF2B5EF4-FFF2-40B4-BE49-F238E27FC236}">
                    <a16:creationId xmlns:a16="http://schemas.microsoft.com/office/drawing/2014/main" id="{714E071E-7CE2-4715-AE6E-F75ADB091DDD}"/>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5" name="AutoShape 307">
                <a:extLst>
                  <a:ext uri="{FF2B5EF4-FFF2-40B4-BE49-F238E27FC236}">
                    <a16:creationId xmlns:a16="http://schemas.microsoft.com/office/drawing/2014/main" id="{1DACBF76-3A81-42DE-9EE8-3214624335EF}"/>
                  </a:ext>
                </a:extLst>
              </p:cNvPr>
              <p:cNvCxnSpPr>
                <a:cxnSpLocks noChangeAspect="1" noChangeShapeType="1"/>
                <a:stCxn id="502" idx="3"/>
                <a:endCxn id="502"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6" name="AutoShape 308">
                <a:extLst>
                  <a:ext uri="{FF2B5EF4-FFF2-40B4-BE49-F238E27FC236}">
                    <a16:creationId xmlns:a16="http://schemas.microsoft.com/office/drawing/2014/main" id="{2384E660-1811-426C-BA87-85430D94752F}"/>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7" name="AutoShape 309">
                <a:extLst>
                  <a:ext uri="{FF2B5EF4-FFF2-40B4-BE49-F238E27FC236}">
                    <a16:creationId xmlns:a16="http://schemas.microsoft.com/office/drawing/2014/main" id="{631D3D81-6E01-4891-A7B7-D09C87D3BE3A}"/>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8" name="AutoShape 310">
                <a:extLst>
                  <a:ext uri="{FF2B5EF4-FFF2-40B4-BE49-F238E27FC236}">
                    <a16:creationId xmlns:a16="http://schemas.microsoft.com/office/drawing/2014/main" id="{90CA2982-C394-4D50-8E73-F67A580D90A1}"/>
                  </a:ext>
                </a:extLst>
              </p:cNvPr>
              <p:cNvCxnSpPr>
                <a:cxnSpLocks noChangeAspect="1" noChangeShapeType="1"/>
                <a:stCxn id="509" idx="1"/>
                <a:endCxn id="509"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9" name="AutoShape 311">
                <a:extLst>
                  <a:ext uri="{FF2B5EF4-FFF2-40B4-BE49-F238E27FC236}">
                    <a16:creationId xmlns:a16="http://schemas.microsoft.com/office/drawing/2014/main" id="{D1C796BC-0277-4993-B9A1-813321ECD93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0" name="AutoShape 312">
                <a:extLst>
                  <a:ext uri="{FF2B5EF4-FFF2-40B4-BE49-F238E27FC236}">
                    <a16:creationId xmlns:a16="http://schemas.microsoft.com/office/drawing/2014/main" id="{52282180-50A1-42FB-8C5A-657274A3AE2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1" name="AutoShape 313">
                <a:extLst>
                  <a:ext uri="{FF2B5EF4-FFF2-40B4-BE49-F238E27FC236}">
                    <a16:creationId xmlns:a16="http://schemas.microsoft.com/office/drawing/2014/main" id="{C464A990-EFAC-462F-B45F-BA74D0A8F503}"/>
                  </a:ext>
                </a:extLst>
              </p:cNvPr>
              <p:cNvCxnSpPr>
                <a:cxnSpLocks noChangeAspect="1" noChangeShapeType="1"/>
                <a:stCxn id="502" idx="1"/>
                <a:endCxn id="502"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2" name="Line 314">
                <a:extLst>
                  <a:ext uri="{FF2B5EF4-FFF2-40B4-BE49-F238E27FC236}">
                    <a16:creationId xmlns:a16="http://schemas.microsoft.com/office/drawing/2014/main" id="{9BC5FC29-8B43-4971-B8E0-B166A4BDDF9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3" name="Line 315">
                <a:extLst>
                  <a:ext uri="{FF2B5EF4-FFF2-40B4-BE49-F238E27FC236}">
                    <a16:creationId xmlns:a16="http://schemas.microsoft.com/office/drawing/2014/main" id="{4A7CC845-5C85-4BCB-95DE-4157193151A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4" name="Line 316">
                <a:extLst>
                  <a:ext uri="{FF2B5EF4-FFF2-40B4-BE49-F238E27FC236}">
                    <a16:creationId xmlns:a16="http://schemas.microsoft.com/office/drawing/2014/main" id="{95E39D0A-1193-4B88-857F-B8649B99C48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5" name="Line 317">
                <a:extLst>
                  <a:ext uri="{FF2B5EF4-FFF2-40B4-BE49-F238E27FC236}">
                    <a16:creationId xmlns:a16="http://schemas.microsoft.com/office/drawing/2014/main" id="{24CCAAAF-F84F-4E32-96A7-0207517B9A9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6" name="Line 318">
                <a:extLst>
                  <a:ext uri="{FF2B5EF4-FFF2-40B4-BE49-F238E27FC236}">
                    <a16:creationId xmlns:a16="http://schemas.microsoft.com/office/drawing/2014/main" id="{FDD7BA5D-B50A-4B4F-8098-0AB5BBB9977A}"/>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7" name="Line 319">
                <a:extLst>
                  <a:ext uri="{FF2B5EF4-FFF2-40B4-BE49-F238E27FC236}">
                    <a16:creationId xmlns:a16="http://schemas.microsoft.com/office/drawing/2014/main" id="{57A00945-EDF5-4E32-B647-CEF7020C5A3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8" name="Line 320">
                <a:extLst>
                  <a:ext uri="{FF2B5EF4-FFF2-40B4-BE49-F238E27FC236}">
                    <a16:creationId xmlns:a16="http://schemas.microsoft.com/office/drawing/2014/main" id="{0E1FC13F-B66A-48D7-9034-3F687D289D7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9" name="Line 321">
                <a:extLst>
                  <a:ext uri="{FF2B5EF4-FFF2-40B4-BE49-F238E27FC236}">
                    <a16:creationId xmlns:a16="http://schemas.microsoft.com/office/drawing/2014/main" id="{16B655DD-376C-4422-8851-78B4C992F0A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0" name="Line 322">
                <a:extLst>
                  <a:ext uri="{FF2B5EF4-FFF2-40B4-BE49-F238E27FC236}">
                    <a16:creationId xmlns:a16="http://schemas.microsoft.com/office/drawing/2014/main" id="{DC9300EF-D527-4230-B722-1802865676B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1" name="Line 323">
                <a:extLst>
                  <a:ext uri="{FF2B5EF4-FFF2-40B4-BE49-F238E27FC236}">
                    <a16:creationId xmlns:a16="http://schemas.microsoft.com/office/drawing/2014/main" id="{68871022-7F88-4308-A62D-A38FA896625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2" name="Line 324">
                <a:extLst>
                  <a:ext uri="{FF2B5EF4-FFF2-40B4-BE49-F238E27FC236}">
                    <a16:creationId xmlns:a16="http://schemas.microsoft.com/office/drawing/2014/main" id="{177616F7-DF4E-4B55-936A-979C830910C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3" name="Line 325">
                <a:extLst>
                  <a:ext uri="{FF2B5EF4-FFF2-40B4-BE49-F238E27FC236}">
                    <a16:creationId xmlns:a16="http://schemas.microsoft.com/office/drawing/2014/main" id="{ADD9A17D-C021-4FBF-992D-3CF6316420E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4" name="Line 326">
                <a:extLst>
                  <a:ext uri="{FF2B5EF4-FFF2-40B4-BE49-F238E27FC236}">
                    <a16:creationId xmlns:a16="http://schemas.microsoft.com/office/drawing/2014/main" id="{565DEF89-9650-4070-AD38-A28782F8071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5" name="Line 327">
                <a:extLst>
                  <a:ext uri="{FF2B5EF4-FFF2-40B4-BE49-F238E27FC236}">
                    <a16:creationId xmlns:a16="http://schemas.microsoft.com/office/drawing/2014/main" id="{3E2319C3-9ADD-4644-93B9-2CC2A708B57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6" name="Oval 328">
                <a:extLst>
                  <a:ext uri="{FF2B5EF4-FFF2-40B4-BE49-F238E27FC236}">
                    <a16:creationId xmlns:a16="http://schemas.microsoft.com/office/drawing/2014/main" id="{92166E55-94A9-47AA-9115-64674AB1EC2F}"/>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7" name="Oval 329">
                <a:extLst>
                  <a:ext uri="{FF2B5EF4-FFF2-40B4-BE49-F238E27FC236}">
                    <a16:creationId xmlns:a16="http://schemas.microsoft.com/office/drawing/2014/main" id="{23B9B851-9A89-4576-9E08-965ED3C43C48}"/>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8" name="Oval 330">
                <a:extLst>
                  <a:ext uri="{FF2B5EF4-FFF2-40B4-BE49-F238E27FC236}">
                    <a16:creationId xmlns:a16="http://schemas.microsoft.com/office/drawing/2014/main" id="{3036CD69-4844-4F49-843D-318D3B84B76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39" name="Oval 331">
                <a:extLst>
                  <a:ext uri="{FF2B5EF4-FFF2-40B4-BE49-F238E27FC236}">
                    <a16:creationId xmlns:a16="http://schemas.microsoft.com/office/drawing/2014/main" id="{9E178DC2-E265-44D4-B73B-8B17148F150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0" name="Oval 332">
                <a:extLst>
                  <a:ext uri="{FF2B5EF4-FFF2-40B4-BE49-F238E27FC236}">
                    <a16:creationId xmlns:a16="http://schemas.microsoft.com/office/drawing/2014/main" id="{1C1E5CFF-7915-4589-8DF6-B26199339F3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1" name="Oval 333">
                <a:extLst>
                  <a:ext uri="{FF2B5EF4-FFF2-40B4-BE49-F238E27FC236}">
                    <a16:creationId xmlns:a16="http://schemas.microsoft.com/office/drawing/2014/main" id="{4302B251-56A0-4329-8868-F20BB1D331E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2" name="Oval 334">
                <a:extLst>
                  <a:ext uri="{FF2B5EF4-FFF2-40B4-BE49-F238E27FC236}">
                    <a16:creationId xmlns:a16="http://schemas.microsoft.com/office/drawing/2014/main" id="{A40A1FA5-E8FC-4C85-A682-B1A81805150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3" name="Oval 335">
                <a:extLst>
                  <a:ext uri="{FF2B5EF4-FFF2-40B4-BE49-F238E27FC236}">
                    <a16:creationId xmlns:a16="http://schemas.microsoft.com/office/drawing/2014/main" id="{B3301332-F425-4442-B5BF-152361F91F9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4" name="Oval 336">
                <a:extLst>
                  <a:ext uri="{FF2B5EF4-FFF2-40B4-BE49-F238E27FC236}">
                    <a16:creationId xmlns:a16="http://schemas.microsoft.com/office/drawing/2014/main" id="{A400287D-E973-44C3-A229-DC5EB28A5F6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5" name="Oval 337">
                <a:extLst>
                  <a:ext uri="{FF2B5EF4-FFF2-40B4-BE49-F238E27FC236}">
                    <a16:creationId xmlns:a16="http://schemas.microsoft.com/office/drawing/2014/main" id="{EE906D81-4B92-4E05-A167-8693EEDC97B4}"/>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46" name="Line 338">
                <a:extLst>
                  <a:ext uri="{FF2B5EF4-FFF2-40B4-BE49-F238E27FC236}">
                    <a16:creationId xmlns:a16="http://schemas.microsoft.com/office/drawing/2014/main" id="{72D95B45-B88D-40EB-A800-261DEBA55FC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7" name="Line 339">
                <a:extLst>
                  <a:ext uri="{FF2B5EF4-FFF2-40B4-BE49-F238E27FC236}">
                    <a16:creationId xmlns:a16="http://schemas.microsoft.com/office/drawing/2014/main" id="{1B69A3AE-EBF9-48D3-8201-F6066B86202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8" name="Line 340">
                <a:extLst>
                  <a:ext uri="{FF2B5EF4-FFF2-40B4-BE49-F238E27FC236}">
                    <a16:creationId xmlns:a16="http://schemas.microsoft.com/office/drawing/2014/main" id="{3F982E92-B0EF-45B6-A479-9FE76CDE15E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49" name="AutoShape 341">
                <a:extLst>
                  <a:ext uri="{FF2B5EF4-FFF2-40B4-BE49-F238E27FC236}">
                    <a16:creationId xmlns:a16="http://schemas.microsoft.com/office/drawing/2014/main" id="{E9A9EC09-DDEB-4EA9-8D6D-F0E47CDE22C5}"/>
                  </a:ext>
                </a:extLst>
              </p:cNvPr>
              <p:cNvCxnSpPr>
                <a:cxnSpLocks noChangeAspect="1" noChangeShapeType="1"/>
                <a:stCxn id="558" idx="0"/>
                <a:endCxn id="554"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50" name="Rectangle 342">
                <a:extLst>
                  <a:ext uri="{FF2B5EF4-FFF2-40B4-BE49-F238E27FC236}">
                    <a16:creationId xmlns:a16="http://schemas.microsoft.com/office/drawing/2014/main" id="{1B257E25-EF26-46CC-9AE9-430C3974AC3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1" name="Rectangle 343">
                <a:extLst>
                  <a:ext uri="{FF2B5EF4-FFF2-40B4-BE49-F238E27FC236}">
                    <a16:creationId xmlns:a16="http://schemas.microsoft.com/office/drawing/2014/main" id="{FC0CAF47-D375-430E-A07C-2C6A696E70D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2" name="Rectangle 344">
                <a:extLst>
                  <a:ext uri="{FF2B5EF4-FFF2-40B4-BE49-F238E27FC236}">
                    <a16:creationId xmlns:a16="http://schemas.microsoft.com/office/drawing/2014/main" id="{E853FC84-E75E-4277-86A5-AEC36253CC5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553" name="Rectangle 345">
                <a:extLst>
                  <a:ext uri="{FF2B5EF4-FFF2-40B4-BE49-F238E27FC236}">
                    <a16:creationId xmlns:a16="http://schemas.microsoft.com/office/drawing/2014/main" id="{D40FC039-6F6E-4D6F-8768-1C44F7C86CE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4" name="Rectangle 346">
                <a:extLst>
                  <a:ext uri="{FF2B5EF4-FFF2-40B4-BE49-F238E27FC236}">
                    <a16:creationId xmlns:a16="http://schemas.microsoft.com/office/drawing/2014/main" id="{D4B0F098-6ED5-4D35-825C-B13B22467DB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5" name="Rectangle 347">
                <a:extLst>
                  <a:ext uri="{FF2B5EF4-FFF2-40B4-BE49-F238E27FC236}">
                    <a16:creationId xmlns:a16="http://schemas.microsoft.com/office/drawing/2014/main" id="{0E6A339D-70B1-4F4B-8E34-F4E2B8F2B16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6" name="Rectangle 348">
                <a:extLst>
                  <a:ext uri="{FF2B5EF4-FFF2-40B4-BE49-F238E27FC236}">
                    <a16:creationId xmlns:a16="http://schemas.microsoft.com/office/drawing/2014/main" id="{0632D493-5187-4FD7-93C4-7367D9461AA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7" name="Rectangle 349">
                <a:extLst>
                  <a:ext uri="{FF2B5EF4-FFF2-40B4-BE49-F238E27FC236}">
                    <a16:creationId xmlns:a16="http://schemas.microsoft.com/office/drawing/2014/main" id="{DB38644E-56F2-4155-A207-BE3750D1D2A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8" name="Rectangle 350">
                <a:extLst>
                  <a:ext uri="{FF2B5EF4-FFF2-40B4-BE49-F238E27FC236}">
                    <a16:creationId xmlns:a16="http://schemas.microsoft.com/office/drawing/2014/main" id="{B3C84D4A-885C-4752-9E44-1F847BE08D2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59" name="Rectangle 351">
                <a:extLst>
                  <a:ext uri="{FF2B5EF4-FFF2-40B4-BE49-F238E27FC236}">
                    <a16:creationId xmlns:a16="http://schemas.microsoft.com/office/drawing/2014/main" id="{EC8D1464-5975-445A-B6F1-C0B07A8D2FD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560" name="AutoShape 352">
                <a:extLst>
                  <a:ext uri="{FF2B5EF4-FFF2-40B4-BE49-F238E27FC236}">
                    <a16:creationId xmlns:a16="http://schemas.microsoft.com/office/drawing/2014/main" id="{F36BA599-E576-4FC1-A643-1033FB25B7BB}"/>
                  </a:ext>
                </a:extLst>
              </p:cNvPr>
              <p:cNvCxnSpPr>
                <a:cxnSpLocks noChangeAspect="1" noChangeShapeType="1"/>
                <a:stCxn id="559" idx="3"/>
                <a:endCxn id="559"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1" name="AutoShape 353">
                <a:extLst>
                  <a:ext uri="{FF2B5EF4-FFF2-40B4-BE49-F238E27FC236}">
                    <a16:creationId xmlns:a16="http://schemas.microsoft.com/office/drawing/2014/main" id="{D1B948CF-793B-40C3-8AB0-C58BB2E2CA32}"/>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2" name="AutoShape 354">
                <a:extLst>
                  <a:ext uri="{FF2B5EF4-FFF2-40B4-BE49-F238E27FC236}">
                    <a16:creationId xmlns:a16="http://schemas.microsoft.com/office/drawing/2014/main" id="{ED1113E4-5BC1-43DB-9DB1-2023B4E537E4}"/>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3" name="AutoShape 355">
                <a:extLst>
                  <a:ext uri="{FF2B5EF4-FFF2-40B4-BE49-F238E27FC236}">
                    <a16:creationId xmlns:a16="http://schemas.microsoft.com/office/drawing/2014/main" id="{F0A9179F-DD23-412F-BF0B-2100702798D1}"/>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4" name="AutoShape 356">
                <a:extLst>
                  <a:ext uri="{FF2B5EF4-FFF2-40B4-BE49-F238E27FC236}">
                    <a16:creationId xmlns:a16="http://schemas.microsoft.com/office/drawing/2014/main" id="{FC418091-DAEA-4437-9974-75B3148F47C1}"/>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5" name="AutoShape 357">
                <a:extLst>
                  <a:ext uri="{FF2B5EF4-FFF2-40B4-BE49-F238E27FC236}">
                    <a16:creationId xmlns:a16="http://schemas.microsoft.com/office/drawing/2014/main" id="{CC7430B6-E989-4F11-86D4-59453D390370}"/>
                  </a:ext>
                </a:extLst>
              </p:cNvPr>
              <p:cNvCxnSpPr>
                <a:cxnSpLocks noChangeAspect="1" noChangeShapeType="1"/>
                <a:stCxn id="552" idx="3"/>
                <a:endCxn id="552"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6" name="AutoShape 358">
                <a:extLst>
                  <a:ext uri="{FF2B5EF4-FFF2-40B4-BE49-F238E27FC236}">
                    <a16:creationId xmlns:a16="http://schemas.microsoft.com/office/drawing/2014/main" id="{24804031-7AFA-4513-B46D-7332ADC1D82A}"/>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7" name="AutoShape 359">
                <a:extLst>
                  <a:ext uri="{FF2B5EF4-FFF2-40B4-BE49-F238E27FC236}">
                    <a16:creationId xmlns:a16="http://schemas.microsoft.com/office/drawing/2014/main" id="{33051ABA-9971-4C10-8505-58B9722C71F0}"/>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8" name="AutoShape 360">
                <a:extLst>
                  <a:ext uri="{FF2B5EF4-FFF2-40B4-BE49-F238E27FC236}">
                    <a16:creationId xmlns:a16="http://schemas.microsoft.com/office/drawing/2014/main" id="{565EE32F-D882-4C7A-A617-1CFE31338A81}"/>
                  </a:ext>
                </a:extLst>
              </p:cNvPr>
              <p:cNvCxnSpPr>
                <a:cxnSpLocks noChangeAspect="1" noChangeShapeType="1"/>
                <a:stCxn id="559" idx="1"/>
                <a:endCxn id="559"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9" name="AutoShape 361">
                <a:extLst>
                  <a:ext uri="{FF2B5EF4-FFF2-40B4-BE49-F238E27FC236}">
                    <a16:creationId xmlns:a16="http://schemas.microsoft.com/office/drawing/2014/main" id="{D07C755B-8B59-4EDD-8200-0B769114E7F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0" name="AutoShape 362">
                <a:extLst>
                  <a:ext uri="{FF2B5EF4-FFF2-40B4-BE49-F238E27FC236}">
                    <a16:creationId xmlns:a16="http://schemas.microsoft.com/office/drawing/2014/main" id="{E66C8AFD-A01F-4573-8FF2-DA3938C25F84}"/>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1" name="AutoShape 363">
                <a:extLst>
                  <a:ext uri="{FF2B5EF4-FFF2-40B4-BE49-F238E27FC236}">
                    <a16:creationId xmlns:a16="http://schemas.microsoft.com/office/drawing/2014/main" id="{9DBD192F-7974-4A4A-B967-1797EEFC866D}"/>
                  </a:ext>
                </a:extLst>
              </p:cNvPr>
              <p:cNvCxnSpPr>
                <a:cxnSpLocks noChangeAspect="1" noChangeShapeType="1"/>
                <a:stCxn id="552" idx="1"/>
                <a:endCxn id="552"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72" name="Line 364">
                <a:extLst>
                  <a:ext uri="{FF2B5EF4-FFF2-40B4-BE49-F238E27FC236}">
                    <a16:creationId xmlns:a16="http://schemas.microsoft.com/office/drawing/2014/main" id="{A23695DB-E79D-4F00-9481-F818FBC5B16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3" name="Line 365">
                <a:extLst>
                  <a:ext uri="{FF2B5EF4-FFF2-40B4-BE49-F238E27FC236}">
                    <a16:creationId xmlns:a16="http://schemas.microsoft.com/office/drawing/2014/main" id="{A875559C-3179-4AE6-9C3B-AC22AB2026B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4" name="Line 366">
                <a:extLst>
                  <a:ext uri="{FF2B5EF4-FFF2-40B4-BE49-F238E27FC236}">
                    <a16:creationId xmlns:a16="http://schemas.microsoft.com/office/drawing/2014/main" id="{29B65D89-5E11-491A-B959-3D576A059F2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5" name="Line 367">
                <a:extLst>
                  <a:ext uri="{FF2B5EF4-FFF2-40B4-BE49-F238E27FC236}">
                    <a16:creationId xmlns:a16="http://schemas.microsoft.com/office/drawing/2014/main" id="{8D31127A-9576-4522-9801-2EE152AC17A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6" name="Line 368">
                <a:extLst>
                  <a:ext uri="{FF2B5EF4-FFF2-40B4-BE49-F238E27FC236}">
                    <a16:creationId xmlns:a16="http://schemas.microsoft.com/office/drawing/2014/main" id="{9FB756DB-ECDD-41CD-9D82-C6291326482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7" name="Line 369">
                <a:extLst>
                  <a:ext uri="{FF2B5EF4-FFF2-40B4-BE49-F238E27FC236}">
                    <a16:creationId xmlns:a16="http://schemas.microsoft.com/office/drawing/2014/main" id="{3CDB3E74-5DE3-4535-9569-FB8084AA72C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8" name="Line 370">
                <a:extLst>
                  <a:ext uri="{FF2B5EF4-FFF2-40B4-BE49-F238E27FC236}">
                    <a16:creationId xmlns:a16="http://schemas.microsoft.com/office/drawing/2014/main" id="{4B1F28E1-3E7D-473E-9393-C82AB181DE10}"/>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9" name="Line 371">
                <a:extLst>
                  <a:ext uri="{FF2B5EF4-FFF2-40B4-BE49-F238E27FC236}">
                    <a16:creationId xmlns:a16="http://schemas.microsoft.com/office/drawing/2014/main" id="{FBBE31A4-0F2E-4310-950C-72004B87BEB5}"/>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0" name="Line 372">
                <a:extLst>
                  <a:ext uri="{FF2B5EF4-FFF2-40B4-BE49-F238E27FC236}">
                    <a16:creationId xmlns:a16="http://schemas.microsoft.com/office/drawing/2014/main" id="{6044EC8A-27DE-49E0-8E21-B9E28ACA611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1" name="Line 373">
                <a:extLst>
                  <a:ext uri="{FF2B5EF4-FFF2-40B4-BE49-F238E27FC236}">
                    <a16:creationId xmlns:a16="http://schemas.microsoft.com/office/drawing/2014/main" id="{2FDBF010-2CBF-4FE8-A322-4BB68BEFB8C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2" name="Line 374">
                <a:extLst>
                  <a:ext uri="{FF2B5EF4-FFF2-40B4-BE49-F238E27FC236}">
                    <a16:creationId xmlns:a16="http://schemas.microsoft.com/office/drawing/2014/main" id="{9117D174-8C38-4B35-B8E9-442DCD19D38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3" name="Line 375">
                <a:extLst>
                  <a:ext uri="{FF2B5EF4-FFF2-40B4-BE49-F238E27FC236}">
                    <a16:creationId xmlns:a16="http://schemas.microsoft.com/office/drawing/2014/main" id="{19A1FE74-9EC7-4F5F-8EAD-02F2773A6F5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4" name="Line 376">
                <a:extLst>
                  <a:ext uri="{FF2B5EF4-FFF2-40B4-BE49-F238E27FC236}">
                    <a16:creationId xmlns:a16="http://schemas.microsoft.com/office/drawing/2014/main" id="{3D1B322C-2D82-41C7-BA06-0DCA78D2700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5" name="Line 377">
                <a:extLst>
                  <a:ext uri="{FF2B5EF4-FFF2-40B4-BE49-F238E27FC236}">
                    <a16:creationId xmlns:a16="http://schemas.microsoft.com/office/drawing/2014/main" id="{8225FD52-4029-4F48-841F-981904DAA729}"/>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6" name="Oval 378">
                <a:extLst>
                  <a:ext uri="{FF2B5EF4-FFF2-40B4-BE49-F238E27FC236}">
                    <a16:creationId xmlns:a16="http://schemas.microsoft.com/office/drawing/2014/main" id="{519C7049-07B2-4406-9650-20A782BAA61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7" name="Oval 379">
                <a:extLst>
                  <a:ext uri="{FF2B5EF4-FFF2-40B4-BE49-F238E27FC236}">
                    <a16:creationId xmlns:a16="http://schemas.microsoft.com/office/drawing/2014/main" id="{665DCF73-4720-4757-8955-198E10C7E668}"/>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8" name="Oval 380">
                <a:extLst>
                  <a:ext uri="{FF2B5EF4-FFF2-40B4-BE49-F238E27FC236}">
                    <a16:creationId xmlns:a16="http://schemas.microsoft.com/office/drawing/2014/main" id="{A775ABAB-7A33-4F37-B847-495C647918E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89" name="Oval 381">
                <a:extLst>
                  <a:ext uri="{FF2B5EF4-FFF2-40B4-BE49-F238E27FC236}">
                    <a16:creationId xmlns:a16="http://schemas.microsoft.com/office/drawing/2014/main" id="{64D330C1-9A56-40ED-AC3F-D42A2902EC9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0" name="Oval 382">
                <a:extLst>
                  <a:ext uri="{FF2B5EF4-FFF2-40B4-BE49-F238E27FC236}">
                    <a16:creationId xmlns:a16="http://schemas.microsoft.com/office/drawing/2014/main" id="{8064AE5A-3765-4A64-9C33-69B649C766A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1" name="Oval 383">
                <a:extLst>
                  <a:ext uri="{FF2B5EF4-FFF2-40B4-BE49-F238E27FC236}">
                    <a16:creationId xmlns:a16="http://schemas.microsoft.com/office/drawing/2014/main" id="{7F5D7144-86A5-4FE6-B907-BC45FEB48EFF}"/>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2" name="Oval 384">
                <a:extLst>
                  <a:ext uri="{FF2B5EF4-FFF2-40B4-BE49-F238E27FC236}">
                    <a16:creationId xmlns:a16="http://schemas.microsoft.com/office/drawing/2014/main" id="{297AAB94-7701-4417-BEF0-7D63D8C79DD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3" name="Oval 385">
                <a:extLst>
                  <a:ext uri="{FF2B5EF4-FFF2-40B4-BE49-F238E27FC236}">
                    <a16:creationId xmlns:a16="http://schemas.microsoft.com/office/drawing/2014/main" id="{729B28C0-53F4-4933-B8DA-F3C55ABF357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4" name="Oval 386">
                <a:extLst>
                  <a:ext uri="{FF2B5EF4-FFF2-40B4-BE49-F238E27FC236}">
                    <a16:creationId xmlns:a16="http://schemas.microsoft.com/office/drawing/2014/main" id="{60781A18-9AE1-4AD3-BF1D-EEEEB1895A9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5" name="Oval 387">
                <a:extLst>
                  <a:ext uri="{FF2B5EF4-FFF2-40B4-BE49-F238E27FC236}">
                    <a16:creationId xmlns:a16="http://schemas.microsoft.com/office/drawing/2014/main" id="{0C9A7A44-4E93-4C4C-8895-AA5D7FA4748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596" name="Line 388">
                <a:extLst>
                  <a:ext uri="{FF2B5EF4-FFF2-40B4-BE49-F238E27FC236}">
                    <a16:creationId xmlns:a16="http://schemas.microsoft.com/office/drawing/2014/main" id="{186BFCCD-D3FD-4915-B414-F7F121D46F1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7" name="Line 389">
                <a:extLst>
                  <a:ext uri="{FF2B5EF4-FFF2-40B4-BE49-F238E27FC236}">
                    <a16:creationId xmlns:a16="http://schemas.microsoft.com/office/drawing/2014/main" id="{2E0FB57F-C931-4892-9E00-20F3C490227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8" name="Text Box 391">
                <a:extLst>
                  <a:ext uri="{FF2B5EF4-FFF2-40B4-BE49-F238E27FC236}">
                    <a16:creationId xmlns:a16="http://schemas.microsoft.com/office/drawing/2014/main" id="{CDFF70AD-B352-446B-B9F5-1112A05D6BD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599" name="Text Box 392">
                <a:extLst>
                  <a:ext uri="{FF2B5EF4-FFF2-40B4-BE49-F238E27FC236}">
                    <a16:creationId xmlns:a16="http://schemas.microsoft.com/office/drawing/2014/main" id="{85A318A8-67D3-43E4-B4CF-02D1D042AB0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600" name="Text Box 393">
                <a:extLst>
                  <a:ext uri="{FF2B5EF4-FFF2-40B4-BE49-F238E27FC236}">
                    <a16:creationId xmlns:a16="http://schemas.microsoft.com/office/drawing/2014/main" id="{9D38C55E-BFD4-41DF-9FE4-0758C8A73CD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01" name="Text Box 394">
                <a:extLst>
                  <a:ext uri="{FF2B5EF4-FFF2-40B4-BE49-F238E27FC236}">
                    <a16:creationId xmlns:a16="http://schemas.microsoft.com/office/drawing/2014/main" id="{C7A848E0-22F3-4925-B125-DE1910F8E77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02" name="Text Box 395">
                <a:extLst>
                  <a:ext uri="{FF2B5EF4-FFF2-40B4-BE49-F238E27FC236}">
                    <a16:creationId xmlns:a16="http://schemas.microsoft.com/office/drawing/2014/main" id="{7860F819-044C-4099-BE6F-BCAFF9BF0C8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603" name="Arc 396">
                <a:extLst>
                  <a:ext uri="{FF2B5EF4-FFF2-40B4-BE49-F238E27FC236}">
                    <a16:creationId xmlns:a16="http://schemas.microsoft.com/office/drawing/2014/main" id="{F75CDBFC-1F0A-434A-BBF5-68CF23C4E64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In such a case, we would immediately think in terms of adsorptions.</a:t>
            </a:r>
          </a:p>
        </p:txBody>
      </p:sp>
      <p:grpSp>
        <p:nvGrpSpPr>
          <p:cNvPr id="3" name="Group 2">
            <a:extLst>
              <a:ext uri="{FF2B5EF4-FFF2-40B4-BE49-F238E27FC236}">
                <a16:creationId xmlns:a16="http://schemas.microsoft.com/office/drawing/2014/main" id="{31A10924-FB5F-40B2-B1BC-0CB9CABC54F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EE78D256-3484-4460-B939-E9875CB3FED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59F911F6-EE04-4B50-84F3-5ACE54FD6D6C}"/>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9BE27A72-1DAD-4913-8244-A41E06DCD92A}"/>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6C2764D-DCB7-45BC-B825-BD5FEE36698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D8EB31F-5C3B-4E62-A257-E848A4BB09E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21EA5ED-90DD-406F-9910-38037E52AEE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CCA0263-46DB-4637-8E29-BE12C600101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6F2BA9A9-1C56-4D70-8F38-7CB4C8CB07F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50FC3ED-A655-498F-B569-6A094835812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D6B3FB73-8A18-4D4C-9066-C7A6CFAA0A51}"/>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433B62D-E53F-4FFB-A2F5-029E0D23F46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AB2AA13-386E-4AD7-8D76-001663A10A3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A93D1F56-DCA2-4B18-ABDB-FBDC02FCFAE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14AD812-89B4-4708-A1CA-2605DAFBB53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EC853530-E7B9-4774-AAB1-87227BAE2CD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AB27EB8C-CBA2-470C-AB49-9C31778FD26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3FED7D3-B96D-46E1-9EE6-62B486D815B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70DC077-EE25-407F-BF68-EAFAB95D360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5055F95-340D-40AF-A311-7BFA0E0811D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5B10039-0C70-49AB-8F8D-3A1FA5DDA9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3540B7C-9C9E-4428-AD5A-DDFBC1EABEFC}"/>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55FEE8A5-8EA6-45A6-879F-32E35AF2C78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DD9E491-E8B2-4481-B18C-82038E98A99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4DAD5AA6-8C54-4D27-9766-CEF821440D1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AE8D623E-927A-461F-BA78-E4935B4CF66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D5467776-A544-4193-A10C-B394DACB609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2FC72EE-28E1-4ACA-A489-6CDECF29513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8AAF85C-138A-42A5-9AFB-9652E18094F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C366DF8-5D26-4CB8-9D1F-2CB1F2D38AD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81157551-FAE3-4D00-97F4-6145DEFD469B}"/>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430235F-C11A-4B41-8EAC-7514E1FC345E}"/>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59E557D0-2BE5-4096-97E9-32BD5EF25E3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93581F7-24A6-48F6-9704-65F91C70696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E1A5175-EC6A-4A61-B66A-13CD8136B10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34D5652-2C1F-4C19-B473-3EFBF28B13F0}"/>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781747A-7632-46EB-BAB5-CD6120DBA9BF}"/>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1174801B-2082-4970-B40B-65ABC8DFC79A}"/>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2970A94-C069-4222-8EE5-5523516DABA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F426B3E-5C4A-4AF5-9CA1-56B70A5B0F4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746DC3C-7EBE-4FE6-99B8-0953CA29FD3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A82FBFA-0798-413A-8DDE-AD3CCFF9A13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2D6290F-6C5F-4C48-9BB5-441741F8175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C9F77D4-5E78-4B9C-B3FB-A6FD8D954DD8}"/>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A87262B-3D60-4727-A620-F07F4F4FEA4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9E7FF73-E979-43FE-93BB-AE5500C77632}"/>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4F4C8AD-87E6-408B-B9B0-0B522691073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359922D-20B3-4CD9-9D5F-D3BD6A2AB67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A2F330D-BC08-4DC4-B81D-AADD76021F4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7595E8AE-C7A5-4737-B269-3D64CB688E6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F812CBF-1C19-4C1F-8A83-1F947B7B47C6}"/>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3104198-9138-4C05-93B9-00F698F9296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2982CDF-E9DC-4510-AF2E-D5B7B2FB86F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D6106A32-3B06-4C1C-824F-9E6E721E848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4137C5A-559B-4FA2-87E1-7A54CDB26D3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1F38C93-D943-49AE-BDCE-F5C30338799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49F18C6-F951-4E62-8517-DE6BF7DB1571}"/>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18E3175-3935-465D-9B7B-87548777BF1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93CAE80-E64E-4FBF-8FDE-0CEBCC944594}"/>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12FC1D97-9E5D-4F76-9EF0-059E93D213E0}"/>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9BE93A2-D66E-4B8D-A25D-2D299766FCF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8E6F526-BC84-4145-A8F2-D62C0F174FE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2148AC65-5864-4593-A81F-388358723EB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8A55A88-C521-4741-A263-1BE03287F41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98ED60A3-9066-4693-9CFC-3FDAF62B067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B409051-9D8C-4481-B686-D897DA33DB3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AF715B6-7923-4E28-AA9A-2508F83C42A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A4B838C-8C81-4924-A0EF-0289C1EA7BE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9D5015B-2075-4D6A-95C2-0563640C0D8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EBFBA53-8AC5-4507-87E2-069D2C5A507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57CCFA1-613E-4728-A92D-4AC027F27E9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1D4B2A3D-38E6-49A5-A950-660DCCF754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950ABD8-E30D-48D5-9630-73ED2679876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7A7F9EF-C1FD-4758-99C5-445E15EDA43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05F87CE-4DA4-458C-84D4-57AD49137E6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B78FED2-C2C1-4125-8EDA-DEFCF922516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3F0ACD10-3560-481B-B8B7-E9495AB33E8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45186AC-2F7B-4AED-9005-DB0B6BE1354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D1D54FB1-0108-4229-889C-4F85732A67F2}"/>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BFCC95E-2ED4-4E12-8BDA-DA5A03F657B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F6DDDE67-0D60-4F0B-ADA8-2339D4C7B713}"/>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FDB7D496-3B01-4029-AF72-4DB52D9BE16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9C6255A-BCB3-4013-AF31-C040AB41575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02611E2B-58A9-4E60-98D1-0BAC5B90BF9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B693586-7E16-45DA-9953-59302B3D5AE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B3E93AA-B732-4E7C-976B-9B05F2AF533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915C965-A51A-4A3D-A372-2EDB05844438}"/>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3E7708C-AFA7-44FD-B6DA-BCDB29AB5BD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137B0EC-F0C3-4968-BB1E-0B4FE187374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3FB2CB6-BDB3-4722-A7EC-B324736E55F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E643C4D2-3456-4BED-8505-899B5365D77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8E92713-04DE-4692-AF10-004A3F26940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FF57E84-6519-46C2-9B54-23B5B40F4A7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E6ACC41-D070-4C62-8FFA-6B9A7545A4A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08E3546-3BF5-416E-9E83-220B357D365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08BAA25-E999-4CD9-A1BE-51CF7F22076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76F15C83-3CA9-4EB6-8CDF-6F668873FB5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DBBF459-6B13-46A5-9375-3C23A404B74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3E42B2F-8BEB-426D-8287-F6C98701299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2F66806-FE32-47FF-8BDB-AB8F0FBBC0CD}"/>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0ADA0C55-E4D4-4AC6-9025-51DC06C69B5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BC53BBB2-36F8-4AD3-B5E2-245CA903BBA2}"/>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DF85F2B-37B6-42BE-8D0C-AC25163F450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6D3E2F3-8104-46F9-B890-5F0D90EE434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6C55F647-B6CD-4196-8391-68B11609699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800EE430-89BA-410D-84EF-DD2B0EDEA72B}"/>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8EDEFF01-C472-4776-88E9-D3CF6401B10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676E789-81C4-414C-B8CB-32E7F402B9A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2457FCA-16EF-4E71-95C3-3267B5609482}"/>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29AD01E-9C07-4267-B50A-5D9B865336E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12511CD-F921-4B4A-9623-A3E2EE13400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8D37074-A5F3-4545-B3CA-B3B511E24972}"/>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AA25C9A6-B791-45CF-AE0B-3F070D01B18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A6BDDFA-8A71-4024-9774-84A29D291C8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4070CE1-DAFB-40FD-92B7-12761850383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3ABAE52-3B2B-4C61-B342-A8E162F9644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4157E13-ECA4-4AD8-A677-84A7E6EBBB1A}"/>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796EBDA-9BEE-4194-9464-04C30A80457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1B90A7E-9061-4159-AB4B-E7BC7BABA42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269A889-B89E-4C12-9762-49B9150EAFE1}"/>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13B9B1A-54B1-4D52-8F30-5AF14F84FD5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B3A99692-6A07-40C0-9318-8BC056CDCDB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5756A21E-283E-4E2E-9F15-7F194FB2074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3656E4B-4C71-40EE-BBBD-E0FC17C2FE9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280F495-5647-4598-AA1F-CE1BD8EDA3D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2F75CE5D-A930-4E1F-9401-6A8578619D5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13964DEC-5DB9-43FC-84A3-135C2D54153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B2EEAF7-C689-4574-9585-D5D701395F7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1FF673F-9168-492A-8D3C-94DBB2B594E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41683DA-D70B-419C-A302-1EFDCBD0291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BF2DD94D-EA61-420D-9363-EFA6ABBD9677}"/>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B209826-E2B2-4BE4-AE5D-053113A1436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A2C65F4A-818C-448C-AD9D-878D35696D9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4C093AF-62C0-4BDC-9E41-23BBF230003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30C030D0-14D6-4C56-8A8A-9BD7C30FA8F3}"/>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7C784708-782C-4CEA-99A1-19D84142180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CDAED082-0AC5-4B75-AE50-341D07E4704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4527EA1-D0BC-49BA-989D-28430308B21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44AC7008-C608-4C38-92D0-9F6F1B33615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F05171F-A747-4007-93AC-251CD9C2B200}"/>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7D16094-BD1A-48AE-9244-06083BB69DF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8EB1F57-5990-4834-A400-9892C1740F7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D7D0834-0F99-4610-9D54-758DC8376E9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902711C4-7E1A-490E-BB07-56B562D538CC}"/>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7ACBE55-D0A6-4D40-A5E7-2B884DFF8BC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E3FEE04-041B-41C6-8C05-1656AC84127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9476A13E-B94F-4247-843B-86D0AF9826C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7AF1DFF0-1832-4BA7-9021-B2D87279D9B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E248578-41CD-481F-B676-390C6F4CA65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7F8BF22-3D25-4E33-9D12-8FDF4097BEF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7EC1191-4A1D-4510-A677-76D37BCC76E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FA69507-B518-4CD6-832A-7270528B663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1AE848D-2408-465B-B2FC-89FC9F72207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BA26385-C863-4F6B-A9BC-6C29166330C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5E92A8E-CA05-4614-9DF5-89320FA4EC2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903F065-5C62-422C-965E-6D661C3E924D}"/>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BEA8CE7-2BB0-467C-A2E7-5658B8D2D5C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FD4ADCA-F1FC-4AAD-BF01-48A627F739B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F6E2B915-9B1C-4D7F-9C40-294EE5AAB10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FB30949-379E-4196-B984-B63CD339669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4173EFE-2EDA-45EC-B593-5BBD2D37CCA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2BE4F47-081D-4CFC-93E8-9E307EB9FB6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B5F8190-6C4B-4C6E-82E4-93F4DC0313EE}"/>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223C33A-02CF-4767-97DF-295612B711AC}"/>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47220C5-2F40-4026-AE51-075A92013FA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AB3E9C5-52CD-4A54-B55B-4CD1C5A61726}"/>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89EC05A-ABEA-4BAC-8F45-73DA79717CF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795F6D4-9E96-4553-9198-6AF338558FF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7EADD9F-A722-4CC0-9D2F-F2B43E50183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A4EB5D54-3A5F-40CC-B076-C7E0C0BC273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3631288-D1A9-4310-A57F-AF1922D977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86D0A11D-27B9-4A68-A4A0-5D502043A37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12E37D7-49CB-4905-901C-0687A592CA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B616FA1-D201-4804-896E-0055136B25A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A6695D2-362F-425A-A3FF-6DA81185E6C9}"/>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A54FA9F-4D52-4111-B723-0ED63B522AE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426A1AB-0C3E-4208-B404-8BAA4FACF7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AD38EAF7-E462-4599-B0A6-175F1F9B512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446608D-A52E-4804-88F7-72CE94B226EE}"/>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DA1A68D-4501-407D-800A-31FEA0C5A29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0DA2E7A-D628-4476-A81F-5BD03688963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2552EEA3-BD9C-4CC1-8496-ADED1511BB8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1055A30-97CC-4FD7-B068-CBDF026C078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8D41BDE-C587-44ED-A5DC-9065AB0D58E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D854224-E022-4F85-B487-F32DB042A69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FD7CFC59-43B9-4E14-ADA2-9FBF179D13F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A1D9BAE6-A3DD-45DD-AD6E-2B03B6FB370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13B3D470-B3A9-4790-A1B7-8D0F47CBF44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C87545B3-0E21-414A-88DC-7E901397D3E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E1315F3-9E44-48A2-8E6C-FE0E18765AF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CFEF643F-D410-4701-A57E-AD1D8EC0857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B2F9117-2B55-4DED-A14B-9CA26192499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4E1021B-A352-452A-AE78-2597677EE483}"/>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9755C33-F70A-47AB-AA97-F5D32761514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39C4505-487F-4BAB-96D1-78D1617A19A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8D7054A-0078-47EF-9C57-E4ACAA4D127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F4EFB9C-BF44-4E91-AFD7-CAE4AE99812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E7214A5-0E62-4BE3-9603-EB2310F41A6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1F10758-D7B8-48BD-A5B7-94BF3E5CD9B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DA82BCBD-3656-48B0-AA38-3E78DEA7EE5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4474E14-64F6-4E1F-B51A-16A7D5EB156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D5170DA-B96F-4CA6-9FFD-257DA2093ED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7BFB4FB3-1EB6-4D10-891F-BD8466437AF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FFB4551C-716B-4CD7-9D64-CB4DC5B09D3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D5B7326-86BB-4BE5-8F35-3B656A261F2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5E15B596-C1CA-4800-A36F-29CA4B130E3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1F412D17-ACC5-4BE3-A9C3-DEB538D07D4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BD29E597-44FF-43A0-AD99-A3CCD735A56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734C6578-8AFD-44A4-A080-1728E1C2E812}"/>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F6AE663-C117-488F-BA77-2FB2AF46AF3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5E056CC-1742-4C27-8CC7-29E8D3CA045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F22046B-727C-4281-8AC7-239F4C94E9C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5E19F37-6C16-4128-9EB4-6856305BC41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BD4F01F-3A44-4633-AAAD-3061B0222CC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0C283154-9DD6-4F06-B6D2-0EB04A8807E6}"/>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53534E5-E899-462F-B995-096803021AB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5BF77DA-9AE0-4521-B134-257A080B0F1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390086B-88B1-4BEA-B681-A6ADE85B8B6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A9E3826-E360-4A04-84CE-464001FEAE0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031C7CB9-FAAC-4ADA-842A-1B031DA53797}"/>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F99EE82D-3ECE-4FFB-95D6-F14B124162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EB238C1B-0544-42AD-9C0B-499C0B957D6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1B6951B-D2C9-432D-8E6F-FB22D67385A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0A7CE61-7EAD-436D-BEC3-29E3DFCD1B2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96037CBE-0D31-47F9-89F3-4C066AC652A8}"/>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F460EC17-E320-4C28-94ED-06511B8889A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0C29EF8B-E6F8-4F32-A5B7-69DFC18E56B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39F298C5-29ED-4A98-B09A-C514279BFAF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3A3E1B1-4A9F-4D85-8379-C41700644B5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4B8D434-7131-4632-9966-9AF6C233135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6D1CA55-732D-4338-9AE0-4B81DB2BCB55}"/>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61A6AF8-3568-4BAB-989A-99A76EDEB371}"/>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71DF3E7-4A4D-49BC-B61D-B0791CC8A9C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1D943E6-84E1-4889-BF76-F150F29C5E1C}"/>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84558D3C-B374-47F9-8A76-E768742FA10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09C59C8D-7D90-4C34-9E5E-9CBD0E80C94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089594FE-E193-4C8A-B2CF-A5247A04E13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C3E003F5-BFC2-4482-B32F-84FDDB7323F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6B3E3AD-7420-4832-8398-5D7BF83FE55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B5B01DC-1BDD-4C0D-85B2-0387A5E5DC0E}"/>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30D4C9B-0E9B-4342-BD73-86C57CB1745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28E4801-8823-4746-8525-F5C143173287}"/>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3482849-E078-4267-8527-97B9ABF5D98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152B7BB-191A-4AF3-8AF0-EC657B56875F}"/>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9C25F972-C6E1-43BE-95B9-6753ADEA919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619C382-49DA-496C-941A-3AC5B762653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65A9B96-34C2-4549-B195-729D5BFCF590}"/>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F2BAD4E3-81E8-43B4-9CFE-DF7142969C8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C7C8D3BE-F901-41DE-B67F-43CA0C5D215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BD82176-84DB-4DB6-A82A-BBD5777B0C6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9AB4B88-343A-4985-BA0E-322D64A260C1}"/>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906AF30-0DB1-4089-AD3D-CEF43F30659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ECD601D9-9720-4D67-96DF-11999B485161}"/>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102538D-34DD-48D4-8275-7735FBE47CB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6D450B2-B7DC-4D0E-AF05-3707119D1C6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226B71B-3152-4F13-A059-F9FCEFA676E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35546DC-4CA3-449A-BF12-455BC7E5F51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7DDE7C0-BE1D-403C-AA46-9D39E0E8FCE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8F789000-E39B-434A-9175-432B9D11E52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73AF419-2B3F-41A4-91C0-D74583C0198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89D7A1D0-69CC-41CD-A158-6F41BD771F5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B5F7CE7-1032-4C66-B269-CB04D914EC49}"/>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4535240-8F7D-4AC1-85A3-12CD7A563F0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5ADE40D-16AC-4680-9CCB-E324B320715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476E556-1902-429F-B95D-E07B03E1202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775CFAF0-EA8F-4F03-B297-2BBF3762366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FC2619D-1D03-409F-8BD6-440E98B7D5D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DFF5575-2532-4826-9856-0E6DE797BB5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A912396F-E6D2-4720-9CD3-BD3C6E9AFA5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0476219-0619-4747-8DEE-B60CA0BAE87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7A9A93D-121D-4E1E-AC66-2ADB5E6DA23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A472448C-7095-402B-AAB2-6B55976AB96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FD65591-DBD8-4AA2-899A-BF9134579BA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1E017E00-EA2E-4464-B5F4-46657E0EAFC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D190C035-D3FA-4942-939A-B33D4F0606D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7AD686F5-AE09-40F7-9363-BE2C38AF612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FABB93D-D01B-46AB-A9A1-D0B6F90D0C9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CB79444-FB42-48B2-ABC0-AF87DB0E17D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85767C4-7906-4BE1-93E7-706DEE1F880E}"/>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BA1831E-EF04-4ECF-93BF-BFBD909477A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2AED79A8-C93D-425C-83F0-D042F90D3671}"/>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07E097FF-3AEC-4120-8992-E7E0DE157ED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4317C78-E95A-4694-B2A7-4E4DCADDDE8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F07087D-D93C-41A8-87E0-F5DC4C0CB4A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6A46C0B-151C-4ABF-91F1-C1BFE3D7036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BDC19B5-00D7-4356-802C-95A5542762C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209C7CE6-020C-4020-9A17-47519DC29A6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E69C646-C2BC-4545-90E1-9C6B518724E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23BDCA7-47D1-4AFF-980F-F511465C183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2983649-99B7-4ABE-AA1E-C0FDFF170AB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1CFEB4F-9EB6-4D6D-9ACB-62BF7F35DD9D}"/>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9BD3BCBA-E592-4791-96EF-A0EB2DB085B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B523021-5BB1-4FC5-89D8-235AA174E52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A44E2E2-4255-40AC-A5C7-20507ED2753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BCE61EC-2D2B-409F-B114-7A85418E094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017889A9-2687-4577-BDA0-C21510BCFB6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5C80059-2C12-42C6-85AD-EB3F21E5B5D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7224DA9-06BF-49C7-93DF-5E378F9073F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3B9C0E97-C7F2-4364-9586-033ACDFA29C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8DA108D-2EE4-4C31-B61F-98586A47BD4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D76E0CA-0F27-45DC-ACC0-19A4D6EC46F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57073ED1-E8C6-4205-BBCC-6C5F51DE21C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2CEC5C8-D28E-4D01-9582-F1773CE675D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172D0699-A23F-4FF4-A3A5-1257583CBF6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4D4F89FD-6A4B-48BE-A560-159E9A845A2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05B4504-1A04-4F98-BB87-E23EE179C7B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3F06D93-CFE6-487D-8571-BC175A658B0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1D4E9F3-E7C6-49E7-949D-B20DD9ED5BA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BECF8D6-CFCD-4467-A7BA-E5B49DB7782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B71E631-4BF1-40FF-AA70-536A7227ADD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72A3E87-BC34-40AF-8077-06891DDFF281}"/>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9E23316F-CD3C-4274-A2F4-AE6CFBB1724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F71F244E-9A8C-4012-95CD-99D10A6C3B8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9141214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It is possible to use auto-adsorption, but only if the patient has not been transfused or pregnant (or both) in the previous three months, and, just as importantly, there are sufficient autologous red cells in the sample to perform multiple adsorption cycles.</a:t>
            </a:r>
          </a:p>
        </p:txBody>
      </p:sp>
      <p:grpSp>
        <p:nvGrpSpPr>
          <p:cNvPr id="3" name="Group 2">
            <a:extLst>
              <a:ext uri="{FF2B5EF4-FFF2-40B4-BE49-F238E27FC236}">
                <a16:creationId xmlns:a16="http://schemas.microsoft.com/office/drawing/2014/main" id="{1C2FB185-6C67-4C7E-96DF-02866A705E18}"/>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F36F048-4AC9-468A-B61E-873264A7667E}"/>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E864E6AA-345B-415A-970B-432F3121C8E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1AABEBB-504D-43B6-866C-EF790CB382B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1F2E5BAC-13F5-412A-8A6E-EDF9A89CF36F}"/>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F9F18E7-3E27-470B-BB74-6B8487F11B6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CC0C031-D268-442D-9BD3-277D5FCE42FB}"/>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C0DEA20-776A-4ED4-87C2-9686657F7F6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7393A773-4BB1-4E05-98B5-2E70BF6A246C}"/>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A991E0B-4265-4BD5-99B9-88C3266BA37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A930779A-EE19-48F0-A5B3-A496550351E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0DF4EC0-3C93-46C1-A369-D77CCB59E4B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CD5A162-D744-4FE4-A76F-F269603471D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6419B6C-6102-493D-A816-F80541DE4B56}"/>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6FAEAC3-39E0-4842-8A74-236D6948959E}"/>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7B7FF13-5802-4C33-ABA9-13CDD15D190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621DDC7-8F8D-4682-A0DA-43837C905CF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A58409D0-09FC-4FDE-A182-EBB88FA8347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D2E72FDE-3FF4-46C5-9154-D8402D75437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13DC29E-DFA7-43E5-AD9F-98F3DA9D674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EEC4E505-BBF0-4ECE-9F67-201580BABEF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81CECDF-BD76-487B-88B6-769E024AA46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AAB29B7-A111-43BC-AD92-B562F005E88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BFAFBE29-33A4-4B2E-A2D7-BB995565DA2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A72C5BD5-02FF-4B6C-8705-F9B4BCBCF4A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81A2F01-F178-48C8-9730-6EB80D8A0D3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72AF7B4E-0C22-4A98-B799-5AD97FA2190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2499C08-84B5-4A57-BFEC-664A5C300D1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72DC5421-29AF-4FFE-BA93-A7B8E321720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E1FD07B8-0D87-48B4-B9C9-D4E064A45A5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6F952C6-7476-47C1-9C8B-FC34DF8736C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AA76357-B728-4126-A4F0-7DAFBF1BF6F1}"/>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C12E82F-CC63-43C4-B0B2-31B961ED1C28}"/>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E832835-95BD-420D-AEC1-CBEBE7F4F9B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39E32D5-16CD-42F5-8E67-C676437DBD5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7C87BF3-E0E9-4D3D-A390-0D6A1706860D}"/>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0B1D251-46D3-42A5-BCC4-4F578190EAE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FB04DBB7-70D7-403A-A799-A31A0F01C0C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2B2F88D5-0F47-4DC4-8E0E-D4835D71524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981AE63-BE58-47C7-A245-B0F451DB0D6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58BC70EF-CDD3-4A5C-B643-212F0982051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41A15B6-EE26-4FF9-9DA5-607108833DA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1BCD2A28-4629-463A-B3E5-5F7EC85C327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B370EA3-FEEB-43D3-BA47-9BD3B9AA78D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C29ED13D-A617-4987-86C7-7F8F208222A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893A7FF-D92F-4E6B-B14F-E583F0DD6C4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AC05AC2-CAD6-4A79-A97B-108CA2C8FD7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BB41E839-2BBD-41F2-98CE-BF45F0F3D7CB}"/>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3450759-E260-459D-A2FA-B0B2818FD42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BA75888-CE9B-4E05-BC38-3E8B28A29A2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AE3EBB4F-DF44-48F1-928B-5C4080FEDC4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051EADD2-4195-4E7E-9F75-932FED9FA17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B11A4AD-4691-4BC9-86A0-2F755F31F15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F75001F-563D-4D33-B2B7-5CA3CC1F165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C6A64CE-5546-4AED-92BC-740F2DA03FD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E842801-C892-494E-A336-23466AB30DF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C049D41E-8D8C-4C1D-AF64-F2A8AA206B7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E7F0788-3A56-4DAC-B2C8-32CCCDA9E68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C1AA177-72A0-4978-AD42-79A1091A663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E25DD088-6B80-4704-A317-783E19EBCC5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C9BD2B7-6E13-46FF-800C-755C01F4AC01}"/>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B8DA8DC2-C566-4045-AE7A-38286D375AC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A5F5228-FE26-431F-9429-7857934F924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A027E774-FD5D-4AA9-A3F3-65BEDAEED2E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63DC1E7-78E3-49F8-BAC7-DC68BE52AC2A}"/>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4AC5FA1-9A0B-49F6-A628-402029311C6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FEE9D92-E1DA-4FE7-A0EC-6BE128104C93}"/>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86EABFA-1475-42DA-A374-9332109FB3D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522A33B3-BAD5-435A-BAAB-DE2968EB63C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D56898C5-1251-4F5D-B50F-C9ADABA79D03}"/>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D951799F-93C0-4169-BBDA-75946BE6716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694C2E9C-FD5A-4CD5-93B5-E031A7F5972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5844D24-0140-42ED-8C25-7346F4F0933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AB8E12A-FDD0-4803-8E79-0555EDF57F1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40B8E659-758A-4D33-8C29-C27CB4F138B1}"/>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3742D28-6CB9-4E73-BAC6-55189D01A18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2763623-9082-4E97-AF04-4972404AE0D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70D5128-D173-4022-82B0-B03214A2288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328AAB49-B083-4086-ADF8-7774C290D12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F62814C-8ADB-4935-BFB7-5059E3A3619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53A8146F-EC17-4BFB-8158-CE08A0A5461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8E6A5B57-1719-462E-8F4B-30A16208C28B}"/>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CC4971C0-9A37-45DB-B1B5-331B69501637}"/>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0EB2D2E-F92F-412D-94BC-2C5D1C7EFB5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83D9DFA-2D82-4DF8-89F0-3F791CA32E7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639DC48-8D58-4B06-B3D7-8C81AF1678A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753B727-DE73-410C-A8C1-AA512C6571D4}"/>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E484D99-E671-4BA3-8953-F829354C1D80}"/>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56184D5-A4C8-4327-8999-BABC51C7E42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E4B392A-DC8C-403C-9E75-FA7E2CFAA83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F1A0AF7-0AB8-47E5-866A-DC4E195DDFB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9C10216D-D1CF-49AF-96E0-B6FF8F70B4B9}"/>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25A64A5-955C-4CFC-BA1C-83894CA3127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BF6B749-1F27-4814-B1AC-7538E29DE4E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28FE2DD1-3468-4FA0-8431-9AC984D8E5AA}"/>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60ADFC8-00B0-4938-82B6-FFDFBA215EE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832BABB9-626D-4813-A644-E1FAE49F5CD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319CD89-A92A-4B59-8EC6-B1B0F2526B7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BE35E5C7-4AA2-4A7A-A7CD-296C71A77CCE}"/>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D774CE3-A716-4956-9B49-9E41D718177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59D4173E-FC65-413C-91BA-C263C8EBD9B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F8524A8-040B-4919-9B76-B577BF37643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271F005-8B43-4B3E-BCEA-1BED54048FC7}"/>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CC8A97E-01E5-4E90-A096-2A689A85754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E60C5B7-00AD-4CBE-BE85-0FCE92D416AF}"/>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9D43A9F-E30B-445B-B308-D5F6D864D49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CC915E3-4DEF-49DA-8F69-071476A4D3B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FCB0EFE4-C1F4-483B-B984-DAF15C8BF90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137073C-36B4-4F7C-8BB5-B2E3FC09DFE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9B659CBB-55A7-4AF6-A0D5-7A4A5328023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40ED8CA-A7B1-46B9-9523-09902B44C1D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83855C1-CA9C-4011-A001-73B8022D0E6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9938970D-7ADF-43A7-BE70-7B15EC601E2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219B3FA-F914-44E0-9F4C-9001F75DC26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D215EA57-38F5-4800-9797-FB06A96B4F0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0E55521-ABDD-44DF-8558-76A71E6EE14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D915B742-DB9D-4E09-8892-81783099B53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D924C67-C9DD-41E3-AAAA-6FCA1F939E0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A24FC13-4873-46FB-A5E7-261DD8C2183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03F03945-FACA-46EF-BCB3-8FF9946B609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E827199-B59A-4E9C-8F44-126BF9E2482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D171FBD-0D32-4D0F-93E6-766D560DF87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70260F7-E498-43A2-9CD2-2427F95DB9D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7EC49AE-1579-446C-8217-9EDFD72BF3E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8F041D28-4B66-4AAA-902F-ED25DCC15601}"/>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22697C3-C253-4822-9028-333CD2498CF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D202C81-6555-46BE-93A9-F9B944FFA2A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4428F1B-3B49-4D45-9D1A-124C7FFB0A8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EDDEA28A-679B-4DE4-B3D6-586832D3E9F6}"/>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ED3A2F1D-C67D-4F3D-AFEF-0737D633E5F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FE93082B-827D-4266-A5F1-88D26045556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87BE478A-F0CB-4A70-BD29-86F61A8114A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6A1E9EF8-EC09-4F26-909A-E2ABC7A86D2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CED64E0-9E8B-4838-9827-102F61CBCC6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F6FA491-8510-4AC4-A379-BAFE457CBA35}"/>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5EA38D65-6D83-4368-AD2F-75EBC68FDD1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4CCE7B01-A828-4FB2-B78F-10F15ADA3F9B}"/>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1F64523-DA8A-47FC-99F0-9B44D2C3F6F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66373EE-DBB2-4129-B674-D0D4EEA31B37}"/>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C730161-50D2-4296-9BFE-D298E542844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3C409C5-EDBB-43A7-9876-6A5B12C127D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43B2697A-4FB8-4122-8E47-D6AC5941DF0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8B8347BA-B237-4CCC-BB92-761E51F64D24}"/>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988FAD2-4E81-402E-A4F6-22B72A65F7A2}"/>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A3FB63B-F1E5-47F5-BE8D-E18FD5C0741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2202A94B-C103-4614-BA7D-5CF7CA1FB35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804BB3C-F418-4B2E-B519-DAC0924484D0}"/>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4BCCD840-3957-4F38-B35A-68296CA885A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9D6629C-818E-4078-B877-92377BD521C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0E2E997-959B-49EA-8A3A-51CFA4907EE1}"/>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751859D-3637-410E-8AB0-0E626794DF8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3D8ACEB-7B2E-49E7-9C3B-564B94DB73BE}"/>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2B9B153-0F06-4666-94FE-602F0F5ECE0A}"/>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319C4CF-6EF5-440D-9981-CF07838B06E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6B28B21-4EE7-4133-826E-DE20A9A4445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555C2B9-B46C-4BF2-B84F-7B21B9D7E949}"/>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B50CF54A-6287-4161-959C-43908A95F91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4D71DC79-38A0-4491-8FB5-492F12F443B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3C69BD36-E66B-46B1-8D5C-C723979322E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AF6DC8FA-0045-4215-830F-D16BADF9825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AF021CCA-E97F-424C-8019-D75CA3F3D98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33047941-C8D4-423C-BD81-3CCE62D55B4A}"/>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DBA8908-3D49-428C-A09E-05F06BAEA16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64FAF184-4F75-4CF6-9B9C-1171E642C187}"/>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B64FC7D-62DB-437F-9F5C-B719BCF0A1C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4A39A54-1D04-4FF2-9F48-00A27E91C2E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6A18DCC-00AD-4DDF-B194-C06889AC6CFB}"/>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2EDD62BB-4ABE-4C37-AA55-AE9F4123D91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673FFCC-DB6A-43C5-89B1-BED7BCBB6CC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AFE1552-9B93-4951-B308-31BA26397422}"/>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AEC9BCC4-6A73-43B3-9D0D-FB7B3157537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E167B7C-BBEA-4D8C-9611-173E4A5407D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9D4F400-8167-4202-B077-77A8AE674D4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ED329EE-1AE0-4078-9B16-3F59A77F312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0E4BF07-32F2-40EC-9658-673BE9750CA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5A3B464-C3A8-4CC5-B048-95A09E4F96E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86196A8-84E2-4773-8934-5D51BEA51CC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870328F1-4D57-455B-908F-EED1CC0D7D6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F36680A-EE31-424F-814C-4F357B0408B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E1A3B4C-72AB-40BD-B092-45B2B5AA6FF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A1FB86D-0881-442D-8C44-40AF5D5E02E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AA0C26B-66E2-46E0-8D34-6448C35CB29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E78E96A-6689-478E-89DF-CD6AD52B59CF}"/>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922C123-DE39-4783-B230-64DE00127E3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25EE5DE-3123-42E9-BD55-0DF0AB1FEDD2}"/>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D401844-3122-46BA-9C3D-5B11D82069D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2AB90D5B-43D6-40D6-9B24-B517E0150F0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20A1C3F-AC02-4845-A888-463641A5F7E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541DDE9-2B92-4021-9B80-3B3F3789039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2EBEEC4-7B16-4931-8E48-3B4ED86B64C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15CBF24A-7E87-4635-8243-29773C47ACD7}"/>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8414702-A496-4D00-9F49-E7C0D8C29F8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8D88037C-B272-42F8-8A8D-EF48007CAD43}"/>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4A47427-3932-45AE-888F-3CE56B1BF24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AF3798A-02B3-4963-AF45-568848321D0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9557B54-617F-4107-B86D-6E8512267AE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DA46834B-4771-4A6A-90B5-020819C5D54E}"/>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0B1421E-4B02-430A-B82A-4658F5051F8C}"/>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5DD4BEA-1D2F-4A08-87B0-3A49D8247ED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B5B0B4C-D71D-494D-8E72-9E2899A8AB3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43EA707-6589-4F84-B54E-60FFF6C51B0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CB1D68E-346F-4BAF-AA52-B4D611B4C58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6B5305B-E886-4798-8D46-DCE219DEC6D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53B0434-EEB5-4CC2-8069-3E04FDD6ECE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F3695642-26AC-4535-9B6F-A4C4410D5AF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1827690-3625-4E2E-A339-B05F3E1C9FB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4B6480E-FA58-4E37-8780-E0D78F02906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60074E2-7822-46B5-93B4-4597E7FD6DF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D21960D-2227-4E93-9F1E-48661C5EB46B}"/>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838B10F0-E32F-4371-8FC7-095966F65ADD}"/>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92441D4-A0D8-4FBC-B59A-870B8588908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C1B1BB8E-B4B0-4C2B-8B1F-AA0E266F522E}"/>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5F40ECD-4136-40F0-8951-BD3D10CF553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8FE0A33F-89D4-4776-9B87-AD3AB787DE7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3529238-00A9-438A-ADCA-FCC9BCBF25E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649E532-E53C-48EB-A577-45D1CCA1965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EA52621-B7E5-433A-8751-B51E99C5D8D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E5023AF-B93C-4458-8859-08B5FDE51DBD}"/>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4590420-4E4A-48B3-84B3-CAFFFC17393E}"/>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B8C458E5-4249-4BB8-B135-E5808E1B151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7406270-2B24-4520-B9B0-CA4E2C5FACA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7F438436-9133-49F8-89E6-731FA66A54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16129B6-6C68-44AB-BCBD-3A7CC6A297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797B253-2CFD-49AE-BD16-53C033E1AAA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9E4E0B8-01B4-463E-B329-1CE65FF62ED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C0DFFF11-E9C7-41D3-AE72-75E6CF20232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4862372B-C22C-44AF-9069-5A1B4CBB573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D45BAA0-29CF-431A-A119-5C3A06FBE12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9D7BE7A-D341-45E4-BD49-3EFB11608F6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8A0F1E0-A726-4498-93D4-19750815EE7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DD16CB81-DB1B-42EB-8FC7-7C033495833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5DD2226-4AE9-4C71-B8B1-6C0F8F48660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7C6B4B9E-9998-4D0B-9AD0-E1685F78491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7491ADD0-7F5A-465C-BE3D-60C71F5465E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18C7258-C491-40E4-A91F-A36A63C28BF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3DE0A94-D5AA-4B6B-AF98-A28E3BCA3C5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3093A88-EE2E-467E-97F8-4BB933FEA63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74B600B2-2B00-47A0-8676-AC46B926E3D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55DC83D-A7AB-4393-8555-E36ACE810A0B}"/>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4E83D1A-E060-463E-AF9A-A55737B741B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215023C5-358B-4ABC-A9F7-4102FD92FFB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241EBE9C-1C4A-48C7-94F1-8BD1E877F7F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8E06DC77-D99D-4235-B3B3-DDE4F22BB23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79F21BA3-7EF8-4635-A46B-FC07CB353F5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D5FBA42-AE95-4C34-B2D4-E416101EC8E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32A514E-A6AC-49F5-B5C6-B61DFC969ED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DC0F52EB-B622-4657-975E-89E904E4661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CABF5F2-0EDA-4BA6-8791-6186DCC826A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3E5C2C9-EF26-4D18-A265-AC3DE8358EE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FEBEB511-E6AD-4844-BDB9-8B00FC502C1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5D20116-0434-4E51-BA84-C6BD6833FF9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D258F3C-5A28-4EE6-924D-62E9B376B1D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663469B-28BF-4430-86C2-6FC9350D53F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F834364-1B15-4355-8F80-30F802A2EA0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3BB1B20B-9224-4A4F-AE92-8BC752C6562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2715834-77C8-426A-ABFD-40AFEA73AAC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305BEA6D-15D8-465C-BB0D-B60BFF1FA1B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017EF44-2B4B-42A8-9AD7-485221A444E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9B2FC98-9B27-4238-A968-051CBD28B12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F2B87DF4-7ECD-4FFD-B8B1-899F68D2951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92C3235-83B8-4EF6-A494-7E1785280A3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595F204-6C9C-4AC5-A076-60B845D5F72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9505DFC9-BC1E-4996-9B55-94188E4B08E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0BC6E59E-E33E-4CEC-96EF-813BF029F08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238D0EE-DD56-47BA-A91F-2779A9F9994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70AA887-90B9-48FE-AB11-7DE1DD94DB3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78A6940-925B-42ED-AAC6-9A1C432C74E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F254B8A-3DB0-40A4-8E99-67D1FE29FCF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51DBC060-FF05-4F97-98BA-4F0763A5F66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416C893-C7B0-4174-8E02-550F7C0AAB4A}"/>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6F9CDD4-78D1-4660-A397-6800B70D8F8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978CEB8-C6D1-46D3-A14B-D779DD5D06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BEB5F62-E67E-4241-A03C-D838B966AE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D9E7C79-A9C6-4EDA-A3B9-AC5236A277B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3E96E9B-662E-4440-B660-3906793B73C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D354C52-240F-4F71-AEB3-7A5323C0826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B71FB761-1D0E-46A8-9632-DA9CC2BC806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159B23AD-A0D7-4A2C-9459-3FF2E83C8D7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FA6EDD3-73A6-4EDF-A17C-38EB565E7E7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6C5C06F-FFC9-4C80-8AF8-03CF50EE476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0C03442-8C2F-41E4-8CAF-AC46FA59029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D453BF2-C9F7-4508-A89E-35718DED715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39B0CA3-A86D-47A8-8510-F22C10F92C3D}"/>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F59E051-F4A5-4913-8022-E45746D2162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7CE977A-C08F-412E-882E-2B90A7FB064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5220D3B6-E50D-4A82-970A-1048010B467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026FE43-49F0-4355-BAC5-5BE108142604}"/>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7BABD2DB-7F01-428F-B007-2ADB094A76F1}"/>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1A26ABD5-D2D3-4FBF-BD11-E195B1878BC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88AB974-B81F-4437-8D18-EF9545BD60C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DDEF55F-72D6-422C-9FE2-5321AC9F813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67D401B-083E-4D34-B34D-8782154B936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A22DD73-9003-43C4-85D2-CAC4E120AE7D}"/>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B1029E70-846D-4C02-8EAD-CC17C9DA75D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7AFFEC5D-A41F-40D9-9CDB-E3B20F57B99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8680C85-1C32-48C6-9749-2FB9DCBC2153}"/>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43916EC7-A663-456D-AE1C-D35B57F028B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6C90BA6-6D98-494B-9BF8-F27287B54935}"/>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440DC77-688D-47C8-8F24-F089E7EF6BB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B3B02188-9E2F-4C29-8AB8-B8541826350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3FF8F16-1163-4FCE-A9F0-F50875A1DFED}"/>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3281B0E-86F3-43EE-A229-0C8941E44C1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493C7FD1-19D1-4878-BAC9-2D08AED7AEF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09C1864E-7F58-4E9E-A018-D000077B47D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424071B6-F233-42DE-80DB-F3A88761E16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456BBCE-DF07-4E73-8B46-7B2879BDBDC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356503C-9F97-448A-80EF-09D539EEACB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C62E151-6350-49AA-9494-1B5A9D00FF22}"/>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DDFB57B9-708C-442B-BE46-E8DA559912C1}"/>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5E0AAB7C-6E2C-4631-9E3F-3482998F2A6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172B3C5B-6500-4F50-95D8-D7FEC93A1EC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7D3D87C-E0F5-4DC3-9ABE-C6946A778984}"/>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A6D43086-95CA-49B9-A052-2A822ECA156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5717749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My background is of a Reference Laboratory Manager, and so the samples we received rarely, if ever, met those criteria (particularly the sufficiency of autologous red cells), and so we almost always went for </a:t>
            </a:r>
            <a:r>
              <a:rPr lang="en-GB" b="1" dirty="0" err="1">
                <a:latin typeface="Verdana" panose="020B0604030504040204" pitchFamily="34" charset="0"/>
                <a:ea typeface="Verdana" panose="020B0604030504040204" pitchFamily="34" charset="0"/>
              </a:rPr>
              <a:t>allo</a:t>
            </a:r>
            <a:r>
              <a:rPr lang="en-GB" b="1" dirty="0">
                <a:latin typeface="Verdana" panose="020B0604030504040204" pitchFamily="34" charset="0"/>
                <a:ea typeface="Verdana" panose="020B0604030504040204" pitchFamily="34" charset="0"/>
              </a:rPr>
              <a:t>-adsorption.</a:t>
            </a:r>
          </a:p>
        </p:txBody>
      </p:sp>
      <p:grpSp>
        <p:nvGrpSpPr>
          <p:cNvPr id="3" name="Group 2">
            <a:extLst>
              <a:ext uri="{FF2B5EF4-FFF2-40B4-BE49-F238E27FC236}">
                <a16:creationId xmlns:a16="http://schemas.microsoft.com/office/drawing/2014/main" id="{6F826C5E-9D84-4BBD-ABB1-6872F0C043AB}"/>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30F9C92-057F-4642-A61F-CB45F12BE8E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293CCCF-D973-482C-ACA1-3B92A2117C9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F589143-CA41-4811-906B-105E3DC60AF2}"/>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5DC89622-C81E-4A20-842E-CC4170824AAC}"/>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31F10D4A-48C4-41FF-87F5-BA685D54F2D1}"/>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0551717-5A0D-4DC6-82C0-1529E0E8C00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1CC63D7-4AB4-4B01-9BE5-D8B59FB28DA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EBC0D99-8F09-4B78-91D7-716E47FCB9B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C5D8397-8882-483F-9043-7A5B55D3A2C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572D35B9-6DC2-4663-A717-7A745CC4B0F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DF3A352A-2E38-4957-B422-5F7DB3671F55}"/>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4911B05-F4A1-4A8D-A693-BB467F97E18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50010AD-0913-4849-A4DA-FBD785A1C21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F0EA07E-E2F8-44CF-8315-6BE24C42608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CC84ADB-5CED-44A7-9B0C-21730BA7204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4EB75C8-E379-4480-8649-D55663298A2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1D463D80-1C2B-4EF0-9DFF-594F37930BC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2B0B4F19-C770-440F-87D1-D10766734CA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FD7B791-C36B-4F48-A8EA-3E4C2AD0366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29C02F3-575B-443F-B48E-7F36E6C0027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4E8E540-F50D-43CD-9BCB-DC04066F2A1F}"/>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EE9BBBF-6116-45CA-A052-45DACD85F71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9E6B31D-9995-45DD-81A1-2581BA9AD9B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66623B48-5C77-45BB-9086-0A21E3E723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3D85166-38D6-4E62-B575-C955B5CD3CF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EFF5CEE5-5768-4A38-AF6C-0B9EE3016E0E}"/>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1B71F085-923D-47DC-8406-B860AE9F81C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1D229A2B-2DEC-4832-9E38-CF46F3AD3672}"/>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01FD8E4-50C2-46ED-8E38-EA6D8EB69C5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4DA28868-73D8-40F9-9A7D-8434BB56A13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1ABD762-4C01-4EC7-8D66-2E521CCD22F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1B8F0762-8557-4184-9358-1CA465805856}"/>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8A26FD8-0397-40A1-B76B-3D12D9BFB86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5F3C2B4-C0DA-4CA0-832A-4BDE89DD2B28}"/>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3CECB49D-894A-46F5-B83C-7E9AF262423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4452D37-3867-4473-8A2C-D39AACE94A2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31C6AD1-8FF2-4809-87D4-8FD7300B956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EEC19B73-82B7-4C20-A38B-61A9CFE5B54B}"/>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D6FFCD7-D32B-425D-8F00-EBB0DC6428B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57EA028-4FFA-4148-B37A-3AE7711E854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B3AC019-BDD4-41BF-AAE4-F8A36B639D3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6FA2F3D3-B833-4CAD-8D83-D2CE7E43E9D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8C97003-C5F9-48F6-A556-BE5E3C92D19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55F6D477-F7BD-4098-9116-5DB8B9650E4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429A2310-DF7A-460E-963A-76C58D22A61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E063920A-E5A2-4614-95A0-DEBF2E51AD1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9274238-E170-4241-882B-72A1C2FF70F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B80F5F23-C4EC-4EE8-B7A9-7B9918A9812C}"/>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038DD1AE-105F-48C2-A332-291A9C2A2277}"/>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AF6A2EB-4D43-4C3F-AA52-3995B3DB07E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9CDF864-C27D-4964-B38E-0AAECB9784D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BA4AAD1-7011-4499-A95B-22E5ABFEA02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9E4287B-4C2A-45FB-9FAD-46606850757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547F4B5-D90F-4942-8974-CA11AD5754C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B1D8ED4-4588-4EE1-9352-3A68C298188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3262A30C-AB1B-4A2C-BB24-8F4F6322072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04D787B-23F3-4737-91D8-0926EF50C7F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2412DAC-F87A-4B6C-9179-86F074777B3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A6EAECC3-A082-47A8-A354-8F524728246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5C040D29-77ED-4508-B170-FE71BADDA826}"/>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59A2024-F7CC-49FF-951E-38F0251814FB}"/>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263A491-D0E2-4CE9-B1EB-B7DE8C20D38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D2C2724F-BB9D-47F9-AFD5-B40CCDDA1E9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4D10DC2D-8AF1-4FD5-B76E-E01BC9A45FA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B6D1667B-3D18-40BA-AE24-736B31B41BC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E1DE679-87FE-4577-ACB3-024F7874AE30}"/>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41C95E6-69ED-4269-A6F9-68D8589C53DD}"/>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9390AF87-EDE4-48E7-BEDA-736079567B6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CB2C190-3852-49D0-92CB-EB92ADC28DF5}"/>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BB093ED7-CCBD-4F73-A235-87C48C4D978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F4623EA-3AC2-43BC-88A7-EDC253F4FF2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208D5B0-D3A1-4C99-A714-473CFBC93D9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EE636803-C35D-43CF-B35A-1015DB8967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7EC37343-107C-4108-AFCE-36F72DD1EB8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DB8D265-2B96-446C-8A60-E84E5A1F0BD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12A41A8-B09C-43F7-80F3-1D36650AF96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E8102F5-E9C9-4D03-8293-C2B091ACFF3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C96A1E4-F840-4AA0-9631-488DA8A014C2}"/>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B2F3AEA4-2F35-46C0-8210-1BC1FD6C162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674D992F-300D-416F-9B7C-75066C831CB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954EC47-EFE4-4F53-8879-CCD15F57317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3DA16ED-5D0C-440F-9461-4EA3072088A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860458D-4B59-4F06-90B7-E751B000FFA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287098B6-322C-46CD-A251-F79FB6E2C9A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7F9A117-7BD5-4596-9079-428B3EAFE893}"/>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8581D73B-0535-448D-A5FE-C7C4027238FF}"/>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2C2129F-E9D8-4766-BD11-A3A26F2C590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D409474-4643-459E-A4D1-8829188922B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C6AB811A-40FB-49A6-912B-883283DC78C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59BEA1F-1055-4149-80A2-F7BF8AA58DC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7216369-02F2-4739-B7EE-4284AAE062A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11845285-476D-461E-ABFF-C84762FD402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BD51562B-5747-4770-A311-0C420D1E495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2B42A051-085F-4F07-B728-ED955751D2F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346E4FD-B20F-419D-8E87-0D4BAE1B090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E9D73219-C93D-4E24-AD03-A22EB8C3E7E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1A4741A4-E0D5-4F82-AAF9-9C5B666A0BE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15AC6BB-198A-432C-9B82-38AE3767752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FE69DEB-6502-4EEA-B4E4-4673C42965BF}"/>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A1C970BA-1938-429A-8A42-B99A9B5DF8F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7210BEE-64B5-4F64-A5B7-B7C10D06BA8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4D27AE05-09E8-45CE-914A-1EAE480F680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54445DB-9571-4084-88E5-C2A4DB90043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EEB2A4A-71E5-4328-B342-478D747BADD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840565C-86BE-46C9-9090-CCAB2F43CDB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978B5B6-16B0-492E-AB9A-656B76B8AF6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C05C6B8-3A80-4DBE-B8D4-54C1F844B64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75C0DB1-6E3A-4565-965D-6B7E2AAA9EC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84935B2A-D137-4AB5-BBF9-57174ECC74D5}"/>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73BD345-07FD-4F34-AF69-FB59F2E5052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BD1D89C-3458-4045-AD65-7DE1B0F64E4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9CA547E-0A8B-42AD-BA46-04BA1D357F1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F3E4BE0-C274-4253-9C2A-D3F7EBB71999}"/>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398B2E66-021D-4EA3-A1B0-26443663B00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C726244-A16E-40E4-A049-BDC128EBA00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13EE6F0-0172-4E74-B0DF-D28EB40CFD8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70C9291-8463-4A54-93D6-59A71283B0AA}"/>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68A5350-B759-4D9B-B985-9D7D15E75E5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635179A4-1741-43E7-ABE6-017EA2055E66}"/>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7CECD5F3-DC43-4A63-B9F8-E57E0A9F322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674FE18-E016-4D2D-ACD2-4F2F2F703A5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0377AE1-0CEC-4560-8D69-61521431FA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BFE628E-AD59-4590-AC80-5E5AB807D35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E621D18-A6EB-4DB2-97E6-5468F75B60AA}"/>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3ADA3CA-F91D-4D28-9ED3-47F3476ECCF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2A07877-FE00-480E-879E-60956468991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88805C64-2B24-4532-B8B7-2E8A42179B5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65B8725-FDD1-40BA-8AC5-45F4C96F23EB}"/>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97535E54-BE36-4361-8B53-A67FAB36C9D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EE2A1EC6-DDEE-4261-8B8B-02BF72512F40}"/>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A23DBFA-4038-4F11-B88C-6C3B60C7CC6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540E0909-F976-4675-B9E3-9EE6ACA59D2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4F5D007D-6267-4239-A880-76BFF9321029}"/>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4D90D26-FE86-40AA-8C41-6C2156DB299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959FF3D3-B571-41DC-942D-93AB1D742CA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41B8EE0-EC5B-4ED7-A3FA-AF8A7987BCF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A5819A0-9901-49B2-A136-8C2AC2A1CFA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19CFCB5-F76B-4A8F-AE4A-FB6F31AEA2F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2088108-B1CD-4801-B547-08FB50CC50C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CFB2F5C-FA7B-4328-B57B-F242250DD7B0}"/>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DBF40315-1C4E-4200-BD8F-D010760E4B9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2BC0EA9-854D-4DF7-9CCB-06ED89650AA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F2B910F5-D63D-4456-8A3A-21C46C3683A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6D28B913-9758-4301-A241-E30571A8112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4E212B5-DA53-4582-B698-C40B7C07593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295936EE-18A8-4137-9F76-A55A9FD9B3D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CE446EFF-F6A4-4ECD-A6C4-9A13C15E2D59}"/>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6214831-C7CB-46CA-90D7-4D2AD62E9F0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4759C15-C986-48B4-93B1-E16081D3E40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DA4FECF-2B2F-4E62-82A0-8EAC50520103}"/>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53025138-5A76-4E92-AA39-9BD2D537E17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A0770A0-2CAD-4272-B501-B7DDCDC5F00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7B858C2-1080-4B29-AEAE-F974B8A84953}"/>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48273B8-16BD-44B6-9E81-0A29B08C7018}"/>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6DE6B54-86AA-4870-9A5A-71E56FE6592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14FBBA32-2BA5-43F4-92E1-75E0EFDB067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CD44FE6-7B45-4BDB-82AE-DB17991AD6E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494FECE-1A6F-4DB3-8F38-E1D9AB27291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D1A93470-9F75-49D8-B15E-546FFA4DF8D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6F8463CC-2F8D-4CAA-814E-A52B86E22F5C}"/>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0EA8AA6-F110-4BF4-B1EB-95B22DED18C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D02C68E-65C2-4DCB-A5DF-615A854C95C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AB796ED4-DEB3-45ED-80DA-B64A4C0432B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E119C7E-9B1F-4EC7-A28A-1DE88BDFB1B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D074FDB-F75F-4F4E-BF7B-280EE8E6A06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155FF92-9F04-4CBC-8427-D81E513415D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28A178F6-E1B2-4433-ADD8-9FF71316C0D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3FC9C82C-2CFE-4B0B-A63F-803B5BC263D0}"/>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12F0742F-B982-4BA9-953B-9F493FC32D5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D91A0A84-E393-4B86-B3EF-0304BCECF5C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35CF19F-671E-4A84-B7B7-0C50612FD82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7CD15048-A6CA-4325-B96B-1C67B9A232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66025798-920A-4C0D-BDED-DFD8A9B58AF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F02C23F-F2EF-4E27-BE5A-848CF870805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258FA2A-9694-471C-B069-1A75969CC40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3566E4D-C273-4519-BCD0-2648F0AA368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5D521B9-B8EF-4D4C-BF43-88199EB0961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3F1A4708-494D-4C8B-B84B-9A468475EEF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2311A8E8-A1A7-4B32-A978-BAEBD362EFB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629A90C-6FD1-492C-A00C-0FDE9F61E975}"/>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6F930DC1-52BB-4D23-90CB-2FC6C9065C5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FECA8C3-E2BD-4B52-8599-ACD59E39A3A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E4324C2-E4DB-4C65-B1B4-7F112653F87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D8E7E86-6FA7-4970-8668-14464B65E0D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22AEFD16-426A-4F1F-96C2-BD592202DA9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4786067-6701-4475-A238-AFD7E817951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AB7935C-611B-45F3-A7BE-82BC0F7774A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8E29BCF-E006-4848-A666-86011D92322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49505439-9002-4C88-BB99-83F16425836F}"/>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C66EF7E-9835-4A4C-9295-0E86ADB3437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DA2E1093-A0EA-4B3E-8B86-42BCB19314DD}"/>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5FC16CCC-E930-48F2-B4BB-C80725AA15C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6FBE5B5-9E08-473F-9F1C-BC4BB75369D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08CA7D53-6BBC-46DF-92E6-188334353CA9}"/>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53A4AB4-5C89-43E2-8301-B117277D8B67}"/>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A3BEF8C7-0393-4D3A-878C-ECF49E357F52}"/>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D8126018-4507-42F0-B670-E320427D254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4BB1183-5647-41FD-A45F-BDE0C3BFB74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1D55CE7A-CCA9-4C81-B990-A7053515428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11C1B30-E22A-49E9-B1E7-7FE7008FB32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6F27193-ECC0-43AD-95C7-AE55B698C704}"/>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5B789A9E-C4BE-4207-B5E9-48855A293D8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7316835-F1A2-417D-BC72-BF31545F4536}"/>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A087CD4-E9F0-45DF-BE34-3C8F4C85C9DB}"/>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20EE3B3-DC7C-4A39-A088-C5DAAAC533A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4767C49-787E-47C3-870B-6155168610A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31E9CF5-B83E-44D5-BEC1-0691727F046C}"/>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DD76708-4933-4709-B889-61355C29405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93900FE-4880-4BBB-82CD-72ED062D37D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0BA34969-2E56-4F07-BB76-0EDA8282028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D90D378-C108-40F4-B968-52A40C9CC3A2}"/>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0BB8680-7027-4F72-9973-68A239E3CBD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69DE5A2-A09E-42CF-B48E-3BEBE2DEF31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1759909F-CFB6-468F-91B0-A8AF441DCBE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1723D2E-F7E1-4180-AACA-CCFCC9A4E6E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BB6B05FD-0A55-4297-8BC1-3ED447DF402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C33845B-523B-43A6-A3AD-8F0DECED6DC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C6250BD-976A-49B2-BA52-D87349FD91E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1AD75D4-D76C-4B07-AABB-97D2D7775A4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665AECFA-1B43-49F9-BE66-ECE164754AA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D29AB9F5-FAF9-4DA5-930A-84728772C7A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398E679-047C-45E0-81A1-AD9A7931FD0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E729D63-F30D-494F-B542-4534EF91C2D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25FDBE9-96A6-488B-B4CD-A51058FC2D7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87EBE8C-A0F5-476E-9242-4B891D65826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1F3B5589-9EB2-40E3-823A-98257200EEB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901F098C-9AAF-4098-91BB-4E6E0D1DD1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21AFE32-BF59-4428-8B6A-D4E332EBC0C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32DE3DD-B43C-49DF-A59B-3C2299BFF44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A64D025A-3B97-44DC-8D7A-A4B46E5623E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C5C8D6A-24DF-43A2-A7AD-8B51C21E5FA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017EE87-E6B5-41F6-84D6-7050B00922A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085122D-C4D9-4A6B-BD83-8F12104BD4F4}"/>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3C672203-30AE-440F-B278-3835C4F67C6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324B53C-2E46-41FE-974A-2EEB347CDB4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550AC2B-5DDC-4A01-A490-956505230FD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02AC7CE0-D73B-45C7-9451-C746302C80F4}"/>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960F0BDF-5376-41B3-A9B5-009A25FD4CC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32C96A07-0821-4AF6-9F7D-103B33F182E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C1A0CB9-2EB9-4CF7-A360-1235DBAF0E2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2EB188F6-1F37-436E-A9D4-A73BB7B8F8C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9A1879F-64B5-42BB-8C50-4008F7B5F87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C129447-4E95-4AD5-A326-C245B5C158C1}"/>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45B783D-4F7D-454D-B807-521BD0689AF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F84D39A7-1EF1-4AA3-8039-BC068863A1B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9379BD5-E040-46C8-9DB1-0DD6547BA957}"/>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146C62C9-2126-48DE-8026-527CE6BA554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5D52F280-85BC-4025-86CB-9C0B1979352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204E664-774A-4C4D-9786-4606D642C7A9}"/>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06E34430-4508-46C1-A26E-BA0ADD4C8B8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39977938-FDEA-4187-8CFC-CDCFD69F701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4B7296B-6B1F-4A2A-9173-F6776718C98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D0336FBC-3C29-4887-9348-F90C1B2F131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A26B59B-F36A-46F9-868C-9D171415233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1CC364C-E86D-4FAF-B00B-0996DCEBADB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4783303-8E42-42EC-B836-9A4EE867B10F}"/>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868ABA6-C918-490D-9CCA-33BAE80D60ED}"/>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1BB08556-CD21-4FE8-B8CB-38133800D637}"/>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34C4DAE-ECB2-43CB-AA48-168CBC7B890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0D08068-7A7B-4E5C-9869-37CA91D3249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D44D7DA1-613E-4E33-B2DF-4ABF8341016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2F71C2A-C344-4881-A85B-C042822677D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EBD16E0-EE33-4163-8310-F143974E10BC}"/>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ABCC11E-CA38-48D0-A303-B52C97909AE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ABBBFB6-FDE2-4A82-B471-02A921FDEC0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B9E22520-FD59-4181-BC4E-47E826CDC69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AFBFB23-0CEE-4FB2-B4CB-E11A54D79C7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5F13D8D-20AD-49E4-96DA-DC2FC477EF57}"/>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DADEBAE-7912-475E-B74A-64D1A226B04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663DEFB-766E-4597-9259-41CF3064B2D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6ACEECB-1B4F-4AFA-A1E9-49B01626539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9E6F5FE-FAEF-471D-A1FD-5F0945A27E1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C457C0E-8BD7-48BE-82A2-7CB1B32F21B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1FA56514-6081-4C91-BD27-F263680D500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1158807-BB35-4A40-AC9A-E4A388F902D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07627B9-3C8A-4EE0-8565-9D6C8F6D426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59877B8-CAA4-43D8-8EA2-4A0D665CAF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6DFF6AB0-BD7E-41FF-9688-14CC7140920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0C965B1-5604-4654-84A8-AB65FFB09CDD}"/>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0163B9EB-C215-48B7-BC63-6A0DFDA0BCA2}"/>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BEEC548-02E0-416A-B6D8-ECCE3765B7D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31D4D55A-B114-4957-9F69-02ACA481A70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4F56D82-8EC1-4D0F-BE9D-B2DF7C68FD44}"/>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2B8A81FE-7220-4B8F-B2FD-AA63F4AC22D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1F5F3FCA-EE80-4078-927F-0C2A7D77164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8353000-22EF-4017-81E1-DE86B25E2F1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01D0B34-8491-415A-B919-5D226F6402B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ECA41DF-BC82-46EB-AD1C-0E4FDEDFB0D6}"/>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80AA1252-317A-4C86-8C55-1BF0BE111EC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9F0F0CA-08F3-4E54-9300-B4A97F024E3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571D96B-D64B-46D7-A98F-699639078EC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104F151-062E-40F1-BBEA-B3138E2A444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9BB41739-F718-415B-9519-4B31CB0CFE2E}"/>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5BAA9AC-09B0-449A-A534-7AFF0267397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6B31B2A-6AF1-49BA-ADC0-CB17C98C690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D0D3087-B843-4BF6-8176-4E3D18EC99B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5BB7C6F8-8EAE-4738-A9BF-BE46A0EFCC8A}"/>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E4C705B-0993-4FBE-8FA4-809FBB26E862}"/>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9CA62E6B-91A2-4BC9-A349-F4F630B2C25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C685641-ED93-4422-A4D3-C7298ADBBEC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92422CA-56E6-4EC8-9DC1-D1FEA0FBC05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3CF67FA-392C-4A16-93D0-E3421BBB47E7}"/>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3A5A986-9EE4-459D-AAE4-7035F530BB1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554E819-F948-45F0-9B29-2FABFAA8026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33A0D54-AAED-47DA-9FA3-9038CDD51DE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D4194E6F-4C0F-4199-B0EC-0E9B7BA6D305}"/>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1A173356-509A-4CC3-A169-0D2EC83C71D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ACADC63-8B06-46B0-956F-D6DA1B4868F7}"/>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B49237D-CC51-47E2-A930-E1D23C30F8AA}"/>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51491F61-290C-4FA3-9980-4A6D9C10B7B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B9A4FED-B943-4CC0-810C-26735265F69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5BBBD8F-AF01-416A-B6A6-829F6681495D}"/>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135531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C130F5-4ADD-476B-BD73-C5A40AE7387F}"/>
              </a:ext>
            </a:extLst>
          </p:cNvPr>
          <p:cNvSpPr>
            <a:spLocks noGrp="1"/>
          </p:cNvSpPr>
          <p:nvPr>
            <p:ph type="title"/>
          </p:nvPr>
        </p:nvSpPr>
        <p:spPr>
          <a:xfrm>
            <a:off x="838200" y="2334418"/>
            <a:ext cx="10515600" cy="1325563"/>
          </a:xfrm>
        </p:spPr>
        <p:txBody>
          <a:bodyPr>
            <a:normAutofit fontScale="90000"/>
          </a:bodyPr>
          <a:lstStyle/>
          <a:p>
            <a:pPr algn="ctr"/>
            <a:r>
              <a:rPr lang="en-GB" b="1" dirty="0">
                <a:latin typeface="Verdana" panose="020B0604030504040204" pitchFamily="34" charset="0"/>
                <a:ea typeface="Verdana" panose="020B0604030504040204" pitchFamily="34" charset="0"/>
              </a:rPr>
              <a:t>The next slide shows the typical cells used for </a:t>
            </a:r>
            <a:r>
              <a:rPr lang="en-GB" b="1" dirty="0" err="1">
                <a:latin typeface="Verdana" panose="020B0604030504040204" pitchFamily="34" charset="0"/>
                <a:ea typeface="Verdana" panose="020B0604030504040204" pitchFamily="34" charset="0"/>
              </a:rPr>
              <a:t>allo</a:t>
            </a:r>
            <a:r>
              <a:rPr lang="en-GB" b="1" dirty="0">
                <a:latin typeface="Verdana" panose="020B0604030504040204" pitchFamily="34" charset="0"/>
                <a:ea typeface="Verdana" panose="020B0604030504040204" pitchFamily="34" charset="0"/>
              </a:rPr>
              <a:t>-adsorption.  The sharp-eyed will notice this is a bit of an ancient slide, as these red cells were sent out in late January 2005!</a:t>
            </a:r>
          </a:p>
        </p:txBody>
      </p:sp>
      <p:grpSp>
        <p:nvGrpSpPr>
          <p:cNvPr id="3" name="Group 2">
            <a:extLst>
              <a:ext uri="{FF2B5EF4-FFF2-40B4-BE49-F238E27FC236}">
                <a16:creationId xmlns:a16="http://schemas.microsoft.com/office/drawing/2014/main" id="{E9C27EB7-5DE7-4B9B-8B45-3B0BA72AD3C7}"/>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40B22EDC-1E32-40E1-8BEC-BCE408E49805}"/>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4F3C4FC4-1873-4366-80CF-47400F7376B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35E21281-C50D-4C89-A55D-0E7882E4B8C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92374B4C-AFFE-4DFA-9C54-09A40DBBAFC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C8C20A7D-C979-4DE0-8CF2-9BD99420704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0C7BE525-133B-4B42-AB17-2468565C1DB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8362361C-388D-4252-875F-FF3A6E8BC4D7}"/>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985FD39-235C-4115-A7FB-63451CD5516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D7EB278-15A0-4E80-8655-6E4839BF9E9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B7CB9E2F-0F46-4432-8E5A-42486F24BF11}"/>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4CF0353-3DE5-4592-B992-BDD6E8A4164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AB83B20-2F5F-4001-8F01-05CFC21B264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EDDA2E6-8CD3-4943-8461-DEA6D6F2B65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36E26AA6-2BB0-4EFE-A132-EBFA74F83B3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16A72E56-8E43-4E6B-A070-A87C9402F7FB}"/>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0FDA781F-D6C6-4406-AED8-D34A66A8A15F}"/>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6217DC9-6D25-4F55-BA0C-7FD2DC1D71C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A91C6508-986D-4856-8616-958A59EDFF1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4AF1EF75-ECD6-49C1-8D57-41C9D78320C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B36B26F4-555B-4F46-9E80-0242BA2488F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7AE377D-7E50-43D1-AF62-6E219A8799A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A7AD5ED-828D-47F7-92FC-12D0558EF22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6273605-4E49-487E-A7AA-9FBF8A402FE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BEBF257-3593-4BFF-839C-4D3054C5DAF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B87092E8-5231-4A27-BA01-4D4F9E590F9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FC60446-CBAF-43A0-8385-68553AF0878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4985938-C82F-4FB2-8C49-4A17204252F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B7101D6-A470-467A-83BB-5B6BB06C8B0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4F723FA-4FA3-4F5D-BAF1-D667F16EF39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C503F21C-B81E-4802-B717-27C745F1901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C0F510F-F464-4FD5-A503-6389F89E715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0D339B34-B4E3-450E-8951-E66B5D61AD3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26DD43F-1E12-480D-89DC-55CAA8FB269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60B5E62-8F70-437B-90C6-2934E70B230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5A3B8F03-AD2D-4C4A-ADDC-D8254542D3EF}"/>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3FF339D-E353-49E3-A18E-0FD103A4139D}"/>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44A8E0E-5FF4-47BB-AAFC-76FE8C58C12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AFA7A5E-EFC3-416C-8389-F1C29872DE72}"/>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50CC1252-B3FE-4AB0-9811-0538A8B7B01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9A10714-5497-47F0-82AB-3B7F4B8D404D}"/>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D32A85A-A16B-4AE9-96EB-7B7B7C906B4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9B3EC9D-0162-4FC4-8E89-FEDAC487831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2AC3B54-C7E0-4376-9E57-51E9354D79A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1B78CA8-BABF-4ADC-A618-A4F1F96253B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66A615E9-FC7F-495F-918E-27CDCD55D12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C291413-D86B-4561-9DEB-F2F0FDD0C47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F2EDF6F-404D-4CF3-B86C-3E73D064EF5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AE14C7F-4664-437F-8B70-3678F0B16A23}"/>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083F869A-3AB2-4BF1-A330-FDDBE741FE7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9B280AF3-76C7-4F46-961B-DEA7D7A76A4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21C46346-2645-44F8-83DF-6E7674A7E21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C1380A05-BFCA-4D15-AFEA-6B49AFBFDBF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358849E-2115-4FC6-B12C-285A347602A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F98DD95-0CFB-4769-A04C-DC718F19DD1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C498898-1B48-4F7C-A709-252394E5D83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5BB29B0-8CC8-49AA-9ACF-4A7E3170511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75AB32B2-499B-4B38-AA6C-45437B38BACC}"/>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E39159B-272E-4201-B82D-68184F288B0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CBB9742B-16C7-4121-90A7-134667E1764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A0DDB342-492B-44DD-AB88-F289021CD5C6}"/>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D427435E-DD36-4883-8DDE-97E778E18F6E}"/>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454F7D2-27E5-4FF3-9365-D00CFD54FB3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DCAB8E8-5B57-4CF6-AEA0-83C855991A1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6400071-1272-46E3-8AD0-89CFD2A03EA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8613F3B-CDBC-4F15-927B-37E49949F2B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A3CA5E41-F24E-4D84-834B-4C303CE54A7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53F81E6-ED99-45C3-A0FA-6E2DC70E907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0198E3C-D4BC-44A8-B9AE-EFD5651BE40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60BAEFA-B211-4AF9-ACFD-62F332D680F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9AF7569-9693-46E5-9705-CBD859654C5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64B1353-BA88-4AD9-853C-85511D33AFB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1B6B6E9-9FCE-4B91-A202-C79864838F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731A5571-F349-4528-B9AD-55E43EB228E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2B90397A-4276-4DC5-95DF-FA9DFC9F60B3}"/>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08C0617-8E75-490A-87D0-8BD364CFD4E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6E1A92A-398C-4A5B-861E-6F6B9E95C7C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43551833-D2AC-409B-B9AC-BAB3311849C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F08DE00-A37A-40ED-A880-484D588CD84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95F0611-42E9-4679-A7BE-03672C87E235}"/>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AE75508-2120-4080-8987-3A3DBAD7EC89}"/>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9971E1AF-3AD6-4EF9-A9CA-18327B1436E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37D6E91-7BAD-411F-8F5C-008324923AE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7E9B65F9-87F1-441D-B563-A78599C0AF3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AED0ADF6-2E2E-415E-A044-AEBC831BA5C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6AACC4F-D104-4373-BE6A-41ACFE96CE6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0F79FBE-B463-4874-892A-23F771067EA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BABDBBC-D674-4B35-A96D-B8ED5CD45A8F}"/>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1475308-5AD1-4EEB-8ED3-7C7018CE920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51E709D9-41A7-40B9-883A-B005CD7B69B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86CABBF-B3DB-40B6-B77B-2F8960B894D7}"/>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0F8B8CB2-2F1C-4296-AAC0-DF655946937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F0E57E2-A94C-40F7-B0BE-095EFD33C28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A5E39B6-048A-4FCF-8185-4FC5F9345DDB}"/>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5861259-833F-4B01-BB17-35F9DD391B6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D674EF0B-DE67-455C-85FC-3DEB125C4AE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F034A82-7BE2-4542-BD2B-4D2BACE4A35F}"/>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CFD22FE3-6D6E-48D1-8F4A-C128C055731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3F8AB21-35BA-4CB5-A299-A9ECA85343C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5D5BF6A9-7A98-4C75-A0E7-FCE5B9F265F7}"/>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56A6FDB-E515-4D67-8206-575953C0E63B}"/>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A3308172-BE5F-45F1-BE68-6634FABF1B7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BB131570-43BF-4727-BE3E-301EA4C6D44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29FDE41-8FE1-4732-9902-C1C5CACA41C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F1E8835-2201-455B-B88B-8A366F843F6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7AACD23-BFEB-4445-BEAD-DBFEC0885D13}"/>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8F10E51-321D-440A-9A63-A177411BAD07}"/>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EA6D528-5D6E-442C-A8ED-F9393546AD6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09A4AF3-B3D4-42B5-879D-B17C97B87D2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024F4A7C-11A7-4BCC-A972-3F0E16C9268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4E21F24-FD57-4423-A3E4-CD6D5B360F7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7F5CFE90-7132-4FAF-B2AF-2054C651FA9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DDE5897E-86EE-44CD-A1D5-8643A52B1A7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5AD080C-2316-4995-913A-EC73043E136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97FD28B-F0B2-4647-B60B-74DE59C4195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C387B77-AB51-4765-9127-D5A9ADB62F3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1CFCC7E2-08A2-4293-856E-4C20603F896D}"/>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6C0D236-2406-4A17-B65D-59B5EF038878}"/>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6F60581-E8C0-44E2-BBB3-E09527A5319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6B25A5B-4F3A-4D76-9AD8-2CEECE8EEF39}"/>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09BAE49-EFF3-4CB9-925A-B47040ED3A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D0B2E870-5F3F-41FB-8C50-B77886B1C99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7D56F129-D4BC-4536-B8CC-5AE00747F87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4EF1BCD-1548-4069-999A-3A3CC0C81DD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1EF8054E-AFBD-4EA5-AC5F-1F244C04933F}"/>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CBFAB64C-9A51-411F-9C27-E54F7A688FD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20DAFF6-41DC-4D18-BFD4-7F998FDC21C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057FC94-92B6-42B4-8858-18A5711A19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4582EB0-8362-425E-9769-846CA78F3E0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4FA7452-9BE5-47B0-B396-7E57891D5167}"/>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E46E369-881B-482B-A3EA-432A7E4E610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2D478EB-E7F5-4EBD-BC5E-DABE84E8007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C637E134-90CA-48AD-902A-87BF9BF3AEE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EBEBBBD-0782-4CE7-A2C6-2C5240AF149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7F7ED61-2DD6-4AA7-A51E-3389D8A36CF9}"/>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69EC8C2-235F-4190-940D-0BB5DACEEB9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92C91F4-541F-4160-89C2-F00B1DDB180F}"/>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F6E0852A-E97A-4136-A2BA-AE1476EC91B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7359334-FEC5-4EB6-8D9F-9B004AD4297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FB5F05A3-6F46-41D1-844F-DFB5D3974C9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EC93B85-9D67-47E0-B5D1-9EE78EBA2B6D}"/>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1395183-20DB-448A-A80A-55BA9B18F1C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8FCF24D-498D-4C6D-874E-7848FC7881F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AF95432-85F7-4318-B837-5E38C4FCB3CF}"/>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87B7014-421A-4371-8E79-D6C6FB4BAC9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8F7AD0A-3298-49E3-908D-47FE1512DFD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C3D8AD8-8294-4F34-AA17-164262D0EC0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AD7AC8FF-8DF6-4A5F-96C9-E5383E84D73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D8885B9C-BB6D-4EE7-938D-D1C4D9181E8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7A18C9A-E2DE-450D-ABD8-8E70EBF30AA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1DFDCFC-EE9D-4BE3-A1F8-EDD304D1CD5F}"/>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EBC9E77-9B8A-467C-B17D-7A38E1A731ED}"/>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C0BB1429-A77E-4492-AC2B-CF6226E919E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6AC4AB9-0D63-4889-94BF-1913EE97AAE0}"/>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512D670-952D-48F3-8540-AAA33DE766D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750D5F17-A4E3-4567-B867-51BB2797BD97}"/>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C8D5417-E935-465C-B493-E71A9B332A0B}"/>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07E8BBD-BB08-457E-A4E9-40A1B3D1233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CD8AFEC-A4A9-438B-B326-89E0B67AC23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0D126832-DCC2-477A-B438-68B9376F3A0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8766ABF-E54D-425E-8DA8-756B5C38924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9525E20-2AA1-423E-BFB5-51F8C96BEC5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CC06670-E22C-42B1-A20A-7F1E406F14C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8597F8C-F3BF-4BC9-A9D0-7DFCCB565598}"/>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982BB3D4-9367-45E2-BA48-9909BD70B68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5714DCD-D332-489E-AA36-807C2896C90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FFB84B3-46EB-4562-8B53-9EC897A85FA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82B4861-A918-4212-8B42-17482C870FB0}"/>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64AA4201-EE31-4E26-86F7-B645EDEC47AA}"/>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FB346C0-B2C3-4046-ACAA-41326102B77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591B454-F0D1-41C3-BD3B-D62B73D7200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E7D6A50-B8ED-4415-BF27-45C312B6F7C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5308359-2FC5-4A96-BB71-30B9F8FABCB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41FD399A-7221-462A-A521-3937B3B2111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3812021-61F4-45FE-AD80-66FAE1F92A5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7B2072ED-605A-4625-B694-A2E48E598FE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590D812-228F-4185-8876-0D530189B3F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9707145-733A-4F48-89A2-39CD3C052C0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5C3528C-FB58-4896-A22F-F64C865FF5A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6EC90CD-3B7C-4A77-8F2F-82D458A10B7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C40F7E65-3101-469F-8797-D576A3A7A76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7F8253E2-DF37-47E1-B16C-21D15308D518}"/>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38C8F46-A9B5-4173-ADAD-F7EE1E376EB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920A430A-6F55-4330-B2AD-1682C0843637}"/>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BF29BB88-C829-43D5-9ECE-6CEEA1EF165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606BEFEF-E534-4254-9A3B-633D5DD7A59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61D0165-16E0-4D5E-833A-B1563D3ADD4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6301371-D339-4E7C-B718-12CBA3E4B5F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47AD5CF-8965-4CBE-8EC8-B7F19C09234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C531522-5113-437B-8C32-5D37A6CEF51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CA9D3946-AC06-4B16-B755-CD1BF85B26A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C07609F3-3DC7-493F-B13B-999DCA38E71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E50299EA-9842-44B2-9705-71ED8666EBF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936219C6-E79F-4BE2-A6D7-FB3BCAF85B4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656168F-90A5-4620-9526-37A58DB8BB1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6F22BE3F-910D-4C33-9220-6C11E8CE8BC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1097A130-5D83-4E79-A8FF-2DEC5BF3068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244CC8F9-C9D3-4580-A9C0-E0AD6A37E51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0BB7A62-9446-4AF5-8819-525794286B25}"/>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947D4FA-C586-4FD7-BBE8-08902A5C8E8B}"/>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DA48FE8-39C4-431B-96BE-5F8554C26A2F}"/>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ECB2E47-FD94-4751-BBC9-18CF6F1C91F3}"/>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D41DC0F-A17B-4826-8F0B-008B40A8F1D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DDDCC98-0860-4B41-AAC6-319D971EC86C}"/>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FC05F5ED-CBB7-4081-9337-A5E96D25E71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5555233-96BC-4086-ACC0-3B6B2A35C7E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CD6E05C-928B-45D1-9B0B-F1E2E48F41C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EF929A3-3FA3-47B8-9ABE-B59E86D045E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3F204EE7-A0FD-49B0-99CA-EDE69BB8D76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B1FF73C-772F-49F9-A782-438D69DC5B3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FCB9F48D-E04B-424E-BB6C-2344ACA2E9A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C1EC1D7-88ED-4019-9EBE-5DDB89B9AA8F}"/>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A9DB6F8-6FC8-4603-B148-EAF068C7895A}"/>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8B8D230F-5E61-4114-B81E-A6BAFB27C291}"/>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64C7B22-85AC-4A49-9CAF-F03D8E9F70D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D207C945-7CA8-44E0-9FA9-717016C458D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9AB93875-5221-4D5D-A484-F4C6723E3F9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36CCD8E3-C7DA-408B-A04C-95C07BF9B63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5CC135FC-6B06-4872-A7B1-5C250061D8A9}"/>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AA17BBE-9496-44E4-9DBF-0A0A4B765AA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3228F9D-337C-4BB8-9CAC-4D000E8C37E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0F948E4-9BB1-4FCE-B2CE-02CC611F091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0BAD914-9DFD-4B9D-8CB6-25C1B6252F1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87B9057-B8DE-48C5-BEAA-CA8454E6460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B8BBA28-E9AF-412C-B97F-F824909C9C59}"/>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D50ECAB-6F38-4C08-AEA5-6728D5DD59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CA32DD1-2F9A-4710-83DC-42966E9E95F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DA3133A-295B-481D-A2D4-DDC5AF0063F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85991A1-24FC-4548-8C59-44A21B6867EC}"/>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FE18483F-D4FA-482D-89A6-6BFA2D7E1971}"/>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8D91EB1-7D19-46C5-9ACF-254C2D8F4214}"/>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63519AA-8833-4F98-A124-F3C0E28977A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F514776-E670-487A-B920-CE26617E87D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DBD720C2-B9C3-4701-B931-40A9D3CE3A34}"/>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0BC6B379-90B2-4789-92C7-35E468336AB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2DED4D8-8528-40DB-9D1D-55E6CBFD895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A539522-05E5-43A4-A69E-DFC8B9E4B93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1200A0B-9A02-498A-8474-83C4DA188E7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AFD6818-A3BC-49BF-B78E-DAA9C5503F1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F750B22-5E1B-403B-83EA-C0BEF40F864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E5A93D8-4D8F-47F4-B1A8-6F9C05FA2F7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2C87560-BE96-4446-9416-9A5E3C56232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E86856C-4D7C-4E01-AA3E-8EC174500EC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F952276-34AC-4CE3-A771-2F07CD2F84B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A9F3829-C62C-4B71-88E9-F7D4D10D79FA}"/>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6100F9F8-B8EF-47C3-86C3-5837FB389F4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3CBED9C-837E-434D-995B-6FA6D1A9F8D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2748736E-78AB-4C12-AA32-570A4D96453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D969426-C46D-4C13-8B39-CCC6C3245E0E}"/>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E5ACE0E-AF93-429F-8A50-E09E1C314BD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A4C7B3F-2C30-428E-806B-0A686EDFD808}"/>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AB602C3-CE11-4BFD-87FA-50A134087914}"/>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5C4EB3F-948D-4DE7-ADDB-06A3C2EDE0A2}"/>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02F164D-6A0A-478A-B62B-8BAC992C28D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A06DE29-23AC-44FF-AE4B-CA4554299C6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D82D97C-FD74-476F-B114-339DE450B8A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E941A44-8AE5-460F-AE25-B7B845F1A53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62C2AD2E-E3B1-4DBF-8280-4ECFDA787DA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C70B908-593F-4B1E-B514-C809F55437B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636DA35B-37BE-4DB2-8DE7-DABB305AACC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50184F9-9379-48CE-A810-BEEB78E66538}"/>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B2FE93D-ADDA-45C5-889E-03E68F6754B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6C5265E-B3BD-494E-B922-7C626CCE09F6}"/>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853FBDF-7FC6-459F-B866-56A7AFD075F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DE26D7AC-FCF0-4325-AFC1-887A433FFB8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F759048-CD2E-40CC-8090-4AF6D59CEBC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8F7A10A-0F2F-4E86-9B2D-B43FFA29DD4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1B87666-93BC-4A6E-A2E7-3D779A0100B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431C080-6EDE-496E-97A2-043DF548A19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9454B09E-EF88-49F7-BD53-3E98DBD9A61B}"/>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611B95C-63F3-40C9-B8C2-F643177B79D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6B215F00-EB48-49C9-BDB4-B891AA3A35D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D4D0D0F7-FC46-43B8-84DC-285377A437B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29B83D9-3E66-4535-989A-D0AD36790D5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160E03B-F667-4169-8560-8B0B92CB6AA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34E4492-B06C-4C62-9F3B-40FEAC72078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23A7256-F7E2-4745-B4E2-DE753DEE3A2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DD76C4D-B46B-4737-82AF-C85AC2EA303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A943DCC-095D-4F27-856D-995AA7FD5F4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7FE805C-9F92-4515-868C-6970ED85CDCF}"/>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6BD8E8D-F766-4246-B693-BE75E9E99EEF}"/>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CDCEF27-B2F7-4F38-9DB1-31FD75E5EF4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838680E-9E5D-441C-8900-E74E907624F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CD238F5-5CDD-4A2D-B83D-8C24DDCECEC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09CE2B8-128D-4FF4-9667-299B2C99749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34BF279-AFAB-41D4-9E8A-8496848961E5}"/>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1B68174-9BB2-4EEE-88DA-A3B3B46C0D3E}"/>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70B5E9C-0621-45C2-BB39-BADC873104D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28498FB-63D0-4919-999F-67E1D26DDC2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C8639720-A61A-4EE8-BDEE-C856D7A60EF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7F3F7FF4-1131-4B8F-B932-2A9085D01E6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25176D94-AE01-4774-B57E-D990F97BF15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70922FC6-2AC0-41F0-9DE2-F28BB0426B8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35B9030-C87E-413F-98C2-6342BD8B1FC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8AFDA9ED-8181-49E4-A162-BCA1F8E838D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729ED5B4-F580-4E8A-B5FD-16ED33C7F80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2360738-1C7A-4B89-9666-7BB7E3A3D14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370AD8D-99AE-442C-A641-C0506E20767B}"/>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A7EBA43-9840-4889-95DF-97E66ECCF08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D13E10F-9790-44D8-8A36-9925E3472DB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1F3643ED-5056-4D38-A3D5-EB6BC8D684A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157F865-B71C-4070-918B-702A62242EC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6281CEF-920A-4B32-8FD1-F5462ECC5F6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2D54E7CF-19CF-485F-B5AF-ECA50656199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5FB7A05-5D6C-4AF5-BD03-B1FC1938254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5F57F6E1-D070-4EC2-80B3-891E5CFD8E7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6C771E3F-3E4F-41FF-AD87-79BE49AB725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FA87229-E294-4482-93B3-E0FE083EDAE0}"/>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470EF070-C776-4B5B-8521-54D2329B780B}"/>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29F2588-1EFC-4504-B2F1-6CE60B9D35D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039B620-A73C-4624-9CAF-F08A34100CF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89E5C24-D28A-42DB-83CB-80D2C303597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F1B5BFD-B4EA-4383-B81F-975FC6BE76FA}"/>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284027490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6" name="Picture 2" descr="C:\My Documents\My Pictures\Pict0574.JPG">
            <a:extLst>
              <a:ext uri="{FF2B5EF4-FFF2-40B4-BE49-F238E27FC236}">
                <a16:creationId xmlns:a16="http://schemas.microsoft.com/office/drawing/2014/main" id="{287C1207-9A9D-41B5-B736-3465A85B80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9164" b="13747"/>
          <a:stretch>
            <a:fillRect/>
          </a:stretch>
        </p:blipFill>
        <p:spPr bwMode="auto">
          <a:xfrm>
            <a:off x="2382837" y="744537"/>
            <a:ext cx="7426325" cy="414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0E52A6E4-8CBF-4742-A0A7-78B4E45CF6A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A4A38AF-8CEE-4E50-B905-409A4632ABC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56DDEBC-407F-4706-83BB-2CF93E1BF9F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73BC1FF-5DC2-4BD1-BD43-179FEFC45CC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5725422-55D4-4AE9-B17D-5CBF28993D3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2615B3B6-77CE-4FFE-BE91-22A15DCDFE4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B9FE6D81-51F0-4DBE-B640-8213FFECC2A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82570A0-A870-49ED-B111-31ED9837EDF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AAE886C-BCB6-405A-B435-A52006B6AF1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CA99C93-4525-4C10-B8F2-8EE6A107B1CD}"/>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B57984F-33FE-47C8-82C1-44338A28B46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608B658-7FCF-4B32-A162-E49D575E819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5BA4F08-E311-4566-96EB-9FB88635AB2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318E2FE6-790C-4C81-A56B-78624665972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F8EC49B-1072-4953-A6A4-9435A1BDF2A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D8D4385B-80FC-4347-9CB6-4F2DA9544AD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1364DE6-D090-42E5-ABB1-3826EC324B0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7C9A4F3-8254-4342-BB10-BC1CD3BFD96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06759FA-855B-4EAD-A2EF-F14C7186B44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2C12C1DB-246A-4882-BDDD-0D91F157550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ADDCC91C-74FF-433B-A434-BD47C8ECA4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DDF0BEC-BB3E-4C23-BE37-7C41F631927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EE9BB89E-BFA3-49F1-B959-B19CA716C23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46FA232-E750-4D88-AD21-13066C00F09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3A22553C-BB0E-4E49-9D85-26CA88CC5D6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51B36E9-16E7-4E70-A665-71B41E90033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8F52387-103E-450F-9E43-5295F0F874DF}"/>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3AC4E38-011C-4FB9-8AB1-0882CAFC005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E1D671B-6E46-4996-B81E-3F53549CD115}"/>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EB72FACD-0A74-4D34-973B-FF27558F7B1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E78EC38-18D6-499B-BBE7-216794D6FEB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A223A54-8E10-415D-9541-02B7FDC6A5A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7134E69-D4CC-40F9-8ABB-3FE26F2F188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4B144D6-8DDB-48B3-93BE-52B4D886A35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EE1285D-0C60-462C-A4A9-10D5B4FDFB2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D213108-6786-4C63-B935-C5518E708A2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C524DF24-CA9D-4549-95BB-D99A8C98C42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34EDBD7B-8FF4-4B07-ACB2-937E2D30D2A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33BFB8F-6754-447D-AB12-09741751EAF8}"/>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DA13C65-E728-495D-B921-7B518B42D06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41E70237-B060-4D8B-A719-32EBA811262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C474AF2-5CCA-4C68-85F0-FE9283EB25F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46854CAF-8506-42D5-B7E6-5B4D3C5AD9D7}"/>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4149393-5E1E-46A7-8A49-1C6FE669F06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80E23074-BD9F-46D7-8E2D-E609B4A7F94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B8510091-21EF-4DC8-BA0C-9B911F7E8827}"/>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7692A992-157D-40BA-8F10-F63F64F0089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B331F58-C87B-4FC7-8AD4-D5243D5299A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029BACFE-C78F-430D-824F-057E555A77C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2DE290B-5F2C-45B0-BFE8-5E4C1C46E31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D7A6D51-E849-4167-B0E4-F907231D2F5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8B47D044-08D9-4ED9-B2E2-28E4D02AEA5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4D853C5-DA0C-42A9-A6A9-E666285450B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622EF00-EC3C-4A53-B024-8D4691F718F9}"/>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BB13837-F780-48DA-BB42-7A5E64FB325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B18D9D6E-9A64-4EEB-A71A-EB6C676BE8F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CEBA824E-6820-430A-8EA7-06121ADB1BC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8683843-3C25-4E66-BE58-C701FE50229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4753A0E-6AEC-4C6A-BCDD-517FAFDB2BD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536E54D-53BB-48D3-BE04-E4C5AADD0E9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E59ED38-A8CC-41EE-BF09-EF8E55F6CEF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B0D7641-7A8E-4C82-B7CA-01C1F7240A0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EBD2E7D-6096-47A3-B57D-449AC899953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A9DBEC80-6CBE-48DC-B7C9-F0B9C91AF8F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1B0208A-EF06-4E3C-8960-7C733407140F}"/>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D8A40D4-3E19-4DF9-8C82-A084A72FD954}"/>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17ADC141-DD6F-4743-921D-443B8F15D29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CD19A76-8D5F-4EED-8544-A24EDB22EB0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91224E2-AB85-4DAA-8015-55BC1C1E13AD}"/>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0B18098-9122-49D3-B55F-79964917A64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CD9B123-7FAB-46E2-AA3B-7764F76FB04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FA8BBCC-4617-444B-A41E-57F471F3A3A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98DC4EF9-F2DD-4E48-A942-B8FEB99E68E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C44A7CF-A5E2-4A9B-8F4A-88ECCF0C4B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C3DC6931-3FD4-460E-96D6-E2A5A2DC4139}"/>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54B21D14-38FE-4740-9E9E-CE0AF743AEF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93F89B2-9E76-4522-88C6-0AB35BCBAFC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7DE905C-86F1-4057-9DC2-AD2AB8AF46F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8CE16FE-A1E7-4F23-9CE4-6287CE63FC8A}"/>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FB997B1-CFF9-43F0-A255-3830879F6E3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558F5F4-62EE-4CE5-B5E2-5FFA9210208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CD9A1188-D8E6-42E9-A515-5DAC28B0610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C8116A1-89FF-4578-B70C-5D903C86945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F6E2B61-1C72-42DF-B502-F17A3B30C4F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CC87EA3-8F31-4C15-977E-59CD8D371C6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3257CA9C-F3D2-40FB-A4B7-12E905A2172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94BA2341-F579-49A1-BE70-6BFB286175E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F329A44-61E1-46C2-8E91-8165C2AE1C1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54C66E5-0A9E-481C-860F-3289561012F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04AB635-3B9F-446C-B283-79400D241A5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6F8D96D5-D1E1-4B6E-92ED-AF2E277B01F5}"/>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2F80195-1651-4F09-BBE9-C08AA56A45E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6BF2E1D3-7FC5-4BD9-88E3-505E10D4BDB0}"/>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7F51AE6-382E-44BA-88CD-A7F9DCE95223}"/>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09FD310-5C1C-4789-A9D2-2F58828AB50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02AF1480-07A2-48C8-A809-1BFC6A18569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F1BF6A5D-ED7C-4227-9E1D-187256DD42B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23272579-42DE-4F95-A91F-A7488923E54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FBAF8524-16BB-4196-803B-ADFC922AC15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E126B03-1891-4274-83E6-B38611F242B6}"/>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E34B74B-3DDF-42D6-B571-BE5F4F5A64C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D194021-8BBB-454D-BD47-0E82263202C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CE2859F-DED8-4360-BF7B-4EDF9111E7A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3360CBBA-478A-4BC9-AA38-35B186E7D1B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4CF47194-5115-4B8D-8948-82919D7F2260}"/>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C5A5E9B-759B-4725-AC90-DA24266038F2}"/>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8C89D3D-5BCF-45C8-8245-A39C8B9CF89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60E8D6C7-5FF0-45CA-A2EA-72776636F507}"/>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2649D94-0000-47F5-A8F9-4F0573A1AAFE}"/>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EF8E804-A477-4BFF-96B8-EACF3C7BDA2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9E135EF-4C74-4A62-A9F9-6D1A0CAD4D2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86AEB30-9281-48F2-83A5-4FBEB2BE8DE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40ED3FD3-C866-4F79-8575-12B3CAC2479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B811AC3-FA98-4127-BCDE-F153854301D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B40317D1-C2D4-46F3-9D60-45A4F0EFD17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8FF253B7-9124-427C-9E47-A05E1683135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3DC002B-9544-4FCD-A510-057A7009898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B90EB806-B0BC-4FE5-9236-E929C9A756B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4D9E151B-EE72-4B81-A363-91EA11425D3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3988BC80-62F7-4084-B583-DC8538A70C5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FDA32C2-5348-4313-956F-3E72BC9443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F92AB00-D427-4EE1-B7E3-7D8B606F0BD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D0871538-6CEA-4E16-AC2F-5A29DB4A620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B8C5EFC-8ACD-49B3-9190-D980E96236F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8846785-FCE8-4D40-A596-54542907CA0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DC54167-E727-4C94-8DE2-DF15C5980B9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95EF3BA-C337-4D41-928B-8586CD83128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1DB0865-4C62-4E4B-A6FA-B564DB2D9B5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11BC61F3-19B7-489A-91F8-A6CBE97CB3E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797C87B8-7521-461D-AA29-A95EB6DE50E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30A0FE8-A69A-4E17-81EF-5451358D6A0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A06E497C-81A4-4FF5-9A16-EF12372A08D0}"/>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E3AD03E2-825C-4D26-9DE6-87DAE2F16E7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8B7A89E-D943-433A-9FB1-37F0CCD3549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3FF5A86C-2753-4F8F-AB8A-745971B837D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4D83289-6798-47D7-9D6E-22126F29E70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EA392A7-A151-4A7D-8A1C-B9740271489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6E29A59-6804-4F11-A1A3-84B163246FA8}"/>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8D384F0-BCB9-4494-841A-C4ED6D31CAF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25FDC8D-14DD-4F2F-9A5B-28B03CF985B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1176222-3BF6-4165-A241-AD1FD4BD378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CDB8A95-D85E-46EA-860D-3866ED90DF17}"/>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FA28EEC-4158-40E9-8066-58322B726EB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2304415-F159-49D0-8930-737BC52E3D6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A72DA1C-09E0-4DCF-8B5F-E785A874D2C4}"/>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5AA00EE-8251-41F0-847A-9161EC86A561}"/>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946AD9A-1D81-4D49-AB1A-FBA306B5A8E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2712BAC-51B5-4518-8E01-083AA2DA20E7}"/>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7420A162-A1A6-4C6E-B9DD-EE825095059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59D8BF8B-3C15-40E8-9142-EAEA6A396679}"/>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35E0140-4E04-433A-B659-4365F6EC903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9B04FB94-DA46-4BF8-9693-0F91034DA652}"/>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5BFE114D-D32A-43AB-A884-3F054E034DC9}"/>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303CC8D-1D7F-4081-9A67-7257001781EF}"/>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910464D6-7996-435F-8E0A-12745A959A0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57E307F-3EF3-442C-A9CF-639461767CC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454137A-632B-44D7-A784-3A39ED4FCC5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59E967EF-8845-4ACE-AB18-7B6088E4705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0EA316F5-7760-48DC-9EA5-7CBBF0939A7F}"/>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45E0555-D4D1-47B5-82C8-06DE80F823A7}"/>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01580540-DC55-4557-8B00-3EF2BA10837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8AE6145-2378-4F74-B669-0F750C4D84A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8E10F12F-8495-45DE-808C-BBD7CD659C0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5BEBE03-FA6B-46DC-9C95-0961940F6CB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94705CB-7DC0-44FF-8106-89E973C451F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0B421EF-59AC-49A3-BF10-1A230728768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26B3894-CD65-458D-A678-943E6C8235CD}"/>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9FB0ADD-FD95-4806-B13A-90C4898DA92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7D72CE9B-920B-4900-ADCA-C616486ECF71}"/>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832913C-E462-41AB-B852-56EAA881B0E6}"/>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52404EDB-4D5C-4A74-B0E0-714609F4C5E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7595E9A-2016-4027-BCC2-AE1F613B41C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F7B10F2F-1EBC-412C-B4FE-8C864E5A7CC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0125F8A-A2BB-4D55-B753-8FFEE071883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15AC541-889D-4F5C-9040-2AEB998111D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3B4A72E-9724-4350-AC79-04DE0365EA3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05D5B87-71A9-48F9-9FEC-57DBC6F4F03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2DD0A49-D9DA-4534-BAD8-33FC8A621DF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8D9721A-ACEC-45C2-9269-48D07A9ECF3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9723E3E-A9E1-479B-AECB-FDDD1C38626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F0B12B6-10CB-4C36-A7EC-6715C22160F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E0A4AD9-440D-406E-AD58-848B0B401D8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08197189-AA5B-46B6-90CC-1C8EF8262AF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88B3FFD-47DD-43B7-BC2E-C356D2BC86F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70E8895-5FB6-45B8-9348-9EE214F5ECE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FD7B2630-56C8-406F-A71D-B95CEE047EE3}"/>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87F1C97-2866-4FB2-8EA2-DC83A114FF3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415190C-9693-4FBD-AF74-ABA089464E8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88A3BAD-A265-4846-B83A-5056C3D259C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7A7BB3D5-7B7E-4A4D-A2DC-096E1687611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36F5954-B90B-48BA-AAD7-C51282003CB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7B84EB6-2DEF-45DF-A373-8C77224D9F5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40E51ED-A8EB-438C-BB50-4AEAF4F1AF0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1E2778A-9A94-45D8-A922-E786098782D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98B4F31-4877-4B15-A740-E1FAED37BD0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1AC22B98-B8E2-46CB-98E3-6090D59FD1D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ED78F58-004C-4DF9-9769-43A3A3C47C7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36BF5EE-EA9A-432F-B6DD-6D87A53EAD3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87FB9351-B478-499D-AB6B-CDC45676C22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162DF0AD-6018-42F3-8815-E16D7A8ABDE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252C48A-8C91-449E-8293-9DFED9C24B7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0CB5216-F835-4A6A-86FD-A60DE7C5E69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05A43CD-34BB-4BBD-8DB5-9B5213FCA94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1EFB7764-97B7-4E05-A557-281BE1D19DC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3F1B02E-AD18-462C-B246-31568051E2A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019B5BB-0F07-4F8C-BE05-CBA80554E62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2D2617F-1937-49D6-BD09-9E49E0EA5E35}"/>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F7E3A9C-2F03-478E-BFC1-5D1A576A83A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F227F3E-261A-4852-8664-DB1168BCC7F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80A5AEE-7F2B-438E-B3FA-5EE773BF3DF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23BC96E-4396-4566-A819-D917C3B312B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F40EB730-176D-4022-AD66-3709F061942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78DC8ADA-4349-469F-979E-E8800860EF5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7BF0CCB-2FF4-4E4E-8070-B5BA855C6B7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0261EF6F-FA60-4450-9079-393CB8B4649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9182AF3-4D4D-4721-A054-9FB6256D9445}"/>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E58F863B-B4D1-4FD4-AA90-79CDA8978E59}"/>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2E12E07-087A-4B4F-AC07-3865E90686B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C4D4EC1-9FB0-488E-ADFB-E43F2A814680}"/>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5D5B6C6-D202-4359-81AC-B75350DCDF1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7B420F1-5F17-4F35-AF37-0F26F071726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51E83F57-F565-475D-B390-3F5DC443B86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46C8DA50-6D01-49C2-9ED5-EA11317C33D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68B754BD-8256-4036-AC4C-5BACE2D1260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39A9092A-1C22-45A9-8D45-E22CCF0F155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9137B99-C46D-4BEE-A176-32A28770EAD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19008FB-DBC8-4469-BC66-7403F1D5310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9235A284-0CD4-4926-902C-144623F9D14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B9DB0AB-D73F-408C-98D3-A2987752827A}"/>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4CF5C966-B0B8-4CB1-85C2-850F33F3E6F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078D224-F2EB-40C7-A052-95A3535AAE3D}"/>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0A5D65A-8C18-4690-9F37-18B4580E81D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6FB41121-2647-49BC-8479-72C38F2FB9D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707786A7-F5D4-4784-9892-CA7BB2FE909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48A75423-3449-4FE3-B643-5BB084D978E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CFCDDF04-AE7E-4FC9-A516-F246D586CFF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C5703E2-CA0B-4D3E-9388-B5ED9746465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D8E88C3-59B7-4538-94EC-500BA95CE1F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881A065-42B2-4F35-A73B-8901AB392E4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7B2B64E4-2481-4DE7-BA00-B0F052CBAF36}"/>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1A5B561-E841-4EBC-9E5D-02D9C328C256}"/>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EFFAF55-DB5D-4629-9FB3-877440B9BF7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A3CBEB2-F6E1-433D-BA2F-472868FD782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72760D3-04A7-4B9F-A84E-320F5A9BB00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DE543FAD-2AE3-4722-B14E-1D9590C14C7D}"/>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552B462C-AF92-4768-93C0-D5341E884ED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11344BA-7EFB-4F01-AAD5-EE74F2FCFF9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691751B1-8E56-4C0C-AAC3-647802B29EF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76F7FD3-D49B-4C17-B19A-D1D7BF9C7BA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C5120472-C14B-430E-B2B2-9CC253C4A14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9A93B61-C41B-4C6B-82B4-A1B755D0002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3F52692D-56B5-4E1D-A557-57EE407BB7A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14492EE-080D-4EAF-9B26-4E5F8C481DD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25AF65E0-293C-4D0D-BE5F-BF28827C9C65}"/>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DD3DDAB-78F7-4EF7-A94D-AA4F624C05A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AA483CF-2506-4CC6-A99B-4C02658A0D7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1C2A719-F2E7-4AD0-A279-D1C74C3F84E4}"/>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42ECCFB-723F-4C8A-86A8-21A321B59F5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9DF586E-B4B3-4398-AE10-B9A32B70B3DE}"/>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89D8230C-EBA4-4885-AB99-475D3BAA5679}"/>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8BC14E5-3402-4934-8A76-9F845614AAAD}"/>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887C1AF-88B1-4789-B2E0-9EDAFA7F717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9D87D637-7EA6-48A0-B3FC-44FC53B8FB68}"/>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0A8AD3C-0BC9-42E7-9DC3-7F490802F60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62B77C7-D478-4E79-AD33-33FA52F81A0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F2F30DE-02A7-46EF-9544-3B9459F81FD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67F2ADE-5ADA-425B-B7B8-81EA8A8A90E1}"/>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FEEEDE3-43C3-4EC4-82A8-C718D9B0F43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03CCB7B6-C42D-4DEF-B4D4-6C77F1F16E4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7F75DA7-990A-46AD-BAE4-9E54BF0D19ED}"/>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C00DD47-E099-4DD4-B859-6DC306DCF5D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AEF1B12-EC56-4089-B940-555136F7DF5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D0F4F57C-49BB-46B3-84CC-9C2A76403A7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DF3BE235-6134-44DC-A6FD-FD83C7E7D71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4C29A6B8-19D9-4C00-B980-2C6378C068A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BDDD56C-6A21-4E5A-9C36-0CD72756FB8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ED59D8D-AAE5-4CA0-ADB2-3D8F90F3ACD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47EB4B0E-055C-4877-9378-60495C255DE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C1682D8-99C8-4CE2-AC61-2E75DF600EC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547F6B3-9288-4CC0-944F-85417CC02C5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6D27AD0-9232-4363-90AB-4A7597C80E03}"/>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396D16A-3F73-4885-8412-D12DE652F5AD}"/>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7F7C36A-752A-4E68-BB94-D24FDFFAA05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A45344E1-7B4B-4FD2-90BE-C74F743FFA3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E2C27A03-1855-4DE3-8031-B6C651CE37E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CF58888-243F-4810-B233-3C7F99C02024}"/>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E7894532-7B63-44E9-A92A-F3A30EA21B11}"/>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8612C4A-2308-444E-9836-A4A42901D33A}"/>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15C99A1-E809-433A-963A-4A4DB654681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E393D140-C260-450C-9E1B-597B8EA5A6B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94BFFD04-7CC0-4003-904F-BAADD5C9D0A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8366CB2C-8464-4D46-8248-FA08F4303C7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BD4F682-D1DB-4530-B04C-9271795A8CE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91C28D8-5B62-4FC4-8FAC-BC498821F4D8}"/>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7625156-99DD-49B4-88A0-7424F840838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0C608715-05A2-45A2-9B8A-FA4822BEDD7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B3AFF2D-FC93-4AEE-B0D1-C989DE3FEDC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31EC943-88D5-4E3D-8C71-F80087760FC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9CC0E278-E959-4D6F-B8E1-1448F08B1D2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EE8AE30-E948-4BD1-9CA0-AD2ADFBFB409}"/>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1AD16AD-BBE8-498A-992F-255B50FB5A9A}"/>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D355402-68AA-42A2-A4D2-01950F8B7A1E}"/>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21D8DDF-621C-4E48-B8B3-242A78D1F20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52CB95A2-1CAD-4296-8BCA-BAD55667CF0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9439345-B59D-42FD-8A78-7F3C1F7A207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AA499BF-AA75-4CF7-BBF5-8F7108E4EC3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10C71603-F639-40A0-B7C6-067B9DC980F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2EFC090-5FAE-4CF3-B227-AECC5636FFB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167A9AB-7D33-462E-BB6A-098B45711F34}"/>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5E8AF06-4932-482E-8F9C-07B0C9989B82}"/>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CD1CE5F-3DF7-4500-9540-6E1E8C66C48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8450637-7CF1-4788-8824-BA768BE5965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E5B25B9-7FFD-4397-822A-BF48629A1E4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18466"/>
                                        </p:tgtEl>
                                        <p:attrNameLst>
                                          <p:attrName>style.visibility</p:attrName>
                                        </p:attrNameLst>
                                      </p:cBhvr>
                                      <p:to>
                                        <p:strVal val="visible"/>
                                      </p:to>
                                    </p:set>
                                    <p:animEffect transition="in" filter="box(out)">
                                      <p:cBhvr>
                                        <p:cTn id="7" dur="500"/>
                                        <p:tgtEl>
                                          <p:spTgt spid="318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154</TotalTime>
  <Words>1546</Words>
  <Application>Microsoft Office PowerPoint</Application>
  <PresentationFormat>Widescreen</PresentationFormat>
  <Paragraphs>685</Paragraphs>
  <Slides>24</Slides>
  <Notes>5</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24</vt:i4>
      </vt:variant>
    </vt:vector>
  </HeadingPairs>
  <TitlesOfParts>
    <vt:vector size="31" baseType="lpstr">
      <vt:lpstr>Arial</vt:lpstr>
      <vt:lpstr>Calibri</vt:lpstr>
      <vt:lpstr>Calibri Light</vt:lpstr>
      <vt:lpstr>Tahoma</vt:lpstr>
      <vt:lpstr>Times New Roman</vt:lpstr>
      <vt:lpstr>Verdana</vt:lpstr>
      <vt:lpstr>Office Theme</vt:lpstr>
      <vt:lpstr>Case 5.</vt:lpstr>
      <vt:lpstr>This case is really aimed at members who are not experienced red cell immunohaematologists, and so apologies to those who find this somewhat simple! As I am a UK citizen, you may find the techniques and panel cells used somewhat “UK- centric”.  I apologise for that too.</vt:lpstr>
      <vt:lpstr>This case is typical of a patient with a warm-reacting auto-antibody, with the next slide showing the kind of reactions seen with papain-treated panel cells (Pap), and the indirect antiglobulin technique (IAT).  Although not shown, the plasma gave strong reactions with autologous red cells, and the DAT was 5+ with    anti-IgG.</vt:lpstr>
      <vt:lpstr>PowerPoint Presentation</vt:lpstr>
      <vt:lpstr>In such a case, we would immediately think in terms of adsorptions.</vt:lpstr>
      <vt:lpstr>It is possible to use auto-adsorption, but only if the patient has not been transfused or pregnant (or both) in the previous three months, and, just as importantly, there are sufficient autologous red cells in the sample to perform multiple adsorption cycles.</vt:lpstr>
      <vt:lpstr>My background is of a Reference Laboratory Manager, and so the samples we received rarely, if ever, met those criteria (particularly the sufficiency of autologous red cells), and so we almost always went for allo-adsorption.</vt:lpstr>
      <vt:lpstr>The next slide shows the typical cells used for allo-adsorption.  The sharp-eyed will notice this is a bit of an ancient slide, as these red cells were sent out in late January 2005!</vt:lpstr>
      <vt:lpstr>PowerPoint Presentation</vt:lpstr>
      <vt:lpstr>You will see that all of the common Rh antigens are expressed, and that one red cell sample expresses the K antigen, that at least one red cell sample is Jk(a+b-) and that at least one red cell sample is       Jk(a-b+).</vt:lpstr>
      <vt:lpstr>As the red cells are papain-treated, the M, N, S, s, Fy(a) and Fy(b) are irrelevant, as these antigens are denatured by the action of papain.</vt:lpstr>
      <vt:lpstr>The next four slides show a cartoon of how the adsorption is performed.</vt:lpstr>
      <vt:lpstr>PowerPoint Presentation</vt:lpstr>
      <vt:lpstr>PowerPoint Presentation</vt:lpstr>
      <vt:lpstr>PowerPoint Presentation</vt:lpstr>
      <vt:lpstr>PowerPoint Presentation</vt:lpstr>
      <vt:lpstr>It is vital that extreme care is taken when transferring plasma adsorbed, for example, with the R1R1 red cells is transferred into another tube containing R1R1 red cells.</vt:lpstr>
      <vt:lpstr>If a mistake is made (for example, the plasma adsorbed with R1R1 red cells is transferred to a tube containing R2R2 red cells) the whole adsorption process is ruined.</vt:lpstr>
      <vt:lpstr>As these tests take a loooooong time, and are usually semi-urgent, this is NOT a good idea!</vt:lpstr>
      <vt:lpstr>This means that we are left with one tube of plasma adsorbed with the R1R1 red cells, one adsorbed with the R2R2 red cells and a third adsorbed with the rr red cells.</vt:lpstr>
      <vt:lpstr>The next slide shows the original panel, together with the result of IAT testing the three lots of adsorbed plasma.  To make the antibody specificity identification easier, I have also repeated the adsorption cell slide after that.</vt:lpstr>
      <vt:lpstr>PowerPoint Presentation</vt:lpstr>
      <vt:lpstr>PowerPoint Presentation</vt:lpstr>
      <vt:lpstr>So, we see that, beneath the auto-antibody, this patient has allo-anti-D, allo-anti-C, allo-anti-E and allo-anti-K!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Case 5.</dc:title>
  <dc:creator>MALCOLM NEEDS</dc:creator>
  <cp:lastModifiedBy>MALCOLM NEEDS</cp:lastModifiedBy>
  <cp:revision>15</cp:revision>
  <cp:lastPrinted>2019-10-31T16:25:27Z</cp:lastPrinted>
  <dcterms:created xsi:type="dcterms:W3CDTF">2019-10-31T16:00:54Z</dcterms:created>
  <dcterms:modified xsi:type="dcterms:W3CDTF">2022-07-31T18:15:53Z</dcterms:modified>
</cp:coreProperties>
</file>