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26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875BF-5F47-48F8-9786-AF98869C23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C38520-CA6E-4245-A8E0-932C727BF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D616B-56EF-4579-B1F9-B5176F57E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763-C9C4-430E-BBA2-E05853C48BBA}" type="datetimeFigureOut">
              <a:rPr lang="en-GB" smtClean="0"/>
              <a:t>17/11/2019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C6B21B-7878-4CF2-8137-A7E8E1186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4EEC0-7407-4849-850C-B67B2CB5F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D82-EBDB-4FB8-BB34-68DE4F850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19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BAACF-626B-40BA-BBB2-AD028DC37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1057DF-31E8-4CF8-AF66-45D7D98A32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7607A-A4A6-4EF1-BE79-E60CA07F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763-C9C4-430E-BBA2-E05853C48BBA}" type="datetimeFigureOut">
              <a:rPr lang="en-GB" smtClean="0"/>
              <a:t>17/11/2019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01DB4-0985-4AA4-A822-170665767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28ED8-D87A-4C51-8D17-CFD20D9B8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D82-EBDB-4FB8-BB34-68DE4F850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57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F69AF9-A5D3-4CB8-BD2C-CBBEBD65CF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A0722-180D-41E2-B54B-88931D8D61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0AEBB-CEFB-4414-A7D0-9332AEE22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763-C9C4-430E-BBA2-E05853C48BBA}" type="datetimeFigureOut">
              <a:rPr lang="en-GB" smtClean="0"/>
              <a:t>17/11/2019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227A2-AEF5-424A-A6FC-E9D0350D9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913F4-173A-4109-BAB7-F3EDD9A34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D82-EBDB-4FB8-BB34-68DE4F850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83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396A0-DA21-4764-A946-84B461A40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4AD08-C70E-4B9F-98A7-841477710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60BC7-9B4C-4D10-BA5E-5445F21AA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763-C9C4-430E-BBA2-E05853C48BBA}" type="datetimeFigureOut">
              <a:rPr lang="en-GB" smtClean="0"/>
              <a:t>17/11/2019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83FAB-E231-4349-90FC-7E57D6131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C9CFF-AFC7-473B-9C5E-39D90B700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D82-EBDB-4FB8-BB34-68DE4F850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93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80B13-D2AA-465C-BB3F-27B44D6FA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D4280-FBDA-42D1-88FD-11A0A6825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8D0-8543-4DE8-9585-74CE96F69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763-C9C4-430E-BBA2-E05853C48BBA}" type="datetimeFigureOut">
              <a:rPr lang="en-GB" smtClean="0"/>
              <a:t>17/11/2019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3EE34-4B33-4A89-8A3C-285BB223B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2B096-407B-4425-8B03-208A22BEB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D82-EBDB-4FB8-BB34-68DE4F850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76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EFCEE-5E33-437A-B578-4D978F28A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5FF50-2A49-4879-A850-9BC36F349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E3B142-684E-4404-BED4-3279A95603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C37473-A626-4BAF-9DE8-E700AF251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763-C9C4-430E-BBA2-E05853C48BBA}" type="datetimeFigureOut">
              <a:rPr lang="en-GB" smtClean="0"/>
              <a:t>17/11/2019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9A4A20-500D-46CC-931F-BFE871383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25C11B-515C-433A-8520-5321C554F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D82-EBDB-4FB8-BB34-68DE4F850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846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BB5BE-1F70-41EF-A5C0-25F65C040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93B074-4F59-4DE1-9883-462874847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66F302-EF17-49FD-8945-5394CAB958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17933E-024E-4BC0-B000-07A02C583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5935DF-B69F-49AC-AB96-98197C5863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072E55-7BEA-4D3D-A650-8E32523F1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763-C9C4-430E-BBA2-E05853C48BBA}" type="datetimeFigureOut">
              <a:rPr lang="en-GB" smtClean="0"/>
              <a:t>17/11/2019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532D69-78D2-4031-B249-71BD9271F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B685E1-8AFF-43FA-B305-0860CCDDD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D82-EBDB-4FB8-BB34-68DE4F850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935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15E8-0190-436F-A386-A057E2410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402725-8D88-488C-A4CF-3C4461097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763-C9C4-430E-BBA2-E05853C48BBA}" type="datetimeFigureOut">
              <a:rPr lang="en-GB" smtClean="0"/>
              <a:t>17/11/2019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D3B2F8-A809-4A05-A015-BBE25CA3E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4C7F69-79D1-452D-B63B-ACC43237D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D82-EBDB-4FB8-BB34-68DE4F850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442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41C724-1CB9-40FC-BD72-654C89501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763-C9C4-430E-BBA2-E05853C48BBA}" type="datetimeFigureOut">
              <a:rPr lang="en-GB" smtClean="0"/>
              <a:t>17/11/2019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33CECE-167B-4526-913C-2B7D5FC94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E9485B-7F91-41F7-8A5D-B024D9E28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D82-EBDB-4FB8-BB34-68DE4F850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798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31020-CF8C-47F2-8935-66582D08E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2BC3F-ED31-4B18-8F96-50D743D61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A48F64-B05D-4E9C-9419-26FD0CE4F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877CE-91AF-46A8-89C3-0F5573149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763-C9C4-430E-BBA2-E05853C48BBA}" type="datetimeFigureOut">
              <a:rPr lang="en-GB" smtClean="0"/>
              <a:t>17/11/2019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2EDED4-1660-4AFC-9825-DEDB78F2A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52D28-5C54-4D16-9F61-B6EBE95AA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D82-EBDB-4FB8-BB34-68DE4F850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611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EECD3-F6EA-4FD3-8D17-64629C511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A951B0-57A7-479E-A089-28B9193FDA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F5BFE5-0AE5-4A29-A80B-F771D9B518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A03A2A-1940-4A62-B247-27475D524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763-C9C4-430E-BBA2-E05853C48BBA}" type="datetimeFigureOut">
              <a:rPr lang="en-GB" smtClean="0"/>
              <a:t>17/11/2019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AF573-722C-4DC7-885A-6B843528E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9C4B6B-94B9-4BB4-A3AC-F192CB13C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D82-EBDB-4FB8-BB34-68DE4F850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421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4AF2BC-873D-47B8-BBB2-3FAC6CB1D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4E70F4-6D99-44BF-A3B6-F5F3D6E85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F62AF-350D-440C-898A-7419ADE228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53763-C9C4-430E-BBA2-E05853C48BBA}" type="datetimeFigureOut">
              <a:rPr lang="en-GB" smtClean="0"/>
              <a:t>17/11/2019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2AFEC-4157-4585-9A1E-5AC0A99BBD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7DAB0-8937-49D5-9825-C921BE2B9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3BD82-EBDB-4FB8-BB34-68DE4F850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34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722" name="Group 2"/>
          <p:cNvGrpSpPr>
            <a:grpSpLocks/>
          </p:cNvGrpSpPr>
          <p:nvPr/>
        </p:nvGrpSpPr>
        <p:grpSpPr bwMode="auto">
          <a:xfrm>
            <a:off x="2063751" y="1963739"/>
            <a:ext cx="8076955" cy="2205038"/>
            <a:chOff x="368" y="1237"/>
            <a:chExt cx="5512" cy="1389"/>
          </a:xfrm>
        </p:grpSpPr>
        <p:sp>
          <p:nvSpPr>
            <p:cNvPr id="158723" name="Line 3"/>
            <p:cNvSpPr>
              <a:spLocks noChangeShapeType="1"/>
            </p:cNvSpPr>
            <p:nvPr/>
          </p:nvSpPr>
          <p:spPr bwMode="auto">
            <a:xfrm>
              <a:off x="614" y="2160"/>
              <a:ext cx="50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8724" name="Line 4"/>
            <p:cNvSpPr>
              <a:spLocks noChangeShapeType="1"/>
            </p:cNvSpPr>
            <p:nvPr/>
          </p:nvSpPr>
          <p:spPr bwMode="auto">
            <a:xfrm>
              <a:off x="614" y="2060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8725" name="Line 5"/>
            <p:cNvSpPr>
              <a:spLocks noChangeShapeType="1"/>
            </p:cNvSpPr>
            <p:nvPr/>
          </p:nvSpPr>
          <p:spPr bwMode="auto">
            <a:xfrm>
              <a:off x="5619" y="2070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8726" name="Rectangle 6"/>
            <p:cNvSpPr>
              <a:spLocks noChangeArrowheads="1"/>
            </p:cNvSpPr>
            <p:nvPr/>
          </p:nvSpPr>
          <p:spPr bwMode="auto">
            <a:xfrm>
              <a:off x="1204" y="2052"/>
              <a:ext cx="343" cy="227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 i="1" dirty="0">
                  <a:solidFill>
                    <a:srgbClr val="FFCC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AP-1</a:t>
              </a:r>
            </a:p>
          </p:txBody>
        </p:sp>
        <p:sp>
          <p:nvSpPr>
            <p:cNvPr id="158727" name="Rectangle 7"/>
            <p:cNvSpPr>
              <a:spLocks noChangeArrowheads="1"/>
            </p:cNvSpPr>
            <p:nvPr/>
          </p:nvSpPr>
          <p:spPr bwMode="auto">
            <a:xfrm>
              <a:off x="1989" y="2052"/>
              <a:ext cx="344" cy="22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 i="1" dirty="0">
                  <a:solidFill>
                    <a:srgbClr val="FFCC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SP-1</a:t>
              </a:r>
            </a:p>
          </p:txBody>
        </p:sp>
        <p:sp>
          <p:nvSpPr>
            <p:cNvPr id="158728" name="Rectangle 8"/>
            <p:cNvSpPr>
              <a:spLocks noChangeArrowheads="1"/>
            </p:cNvSpPr>
            <p:nvPr/>
          </p:nvSpPr>
          <p:spPr bwMode="auto">
            <a:xfrm>
              <a:off x="2576" y="2055"/>
              <a:ext cx="344" cy="22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 i="1" dirty="0">
                  <a:solidFill>
                    <a:srgbClr val="FFCC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SP-1</a:t>
              </a:r>
            </a:p>
          </p:txBody>
        </p:sp>
        <p:sp>
          <p:nvSpPr>
            <p:cNvPr id="158729" name="Rectangle 9"/>
            <p:cNvSpPr>
              <a:spLocks noChangeArrowheads="1"/>
            </p:cNvSpPr>
            <p:nvPr/>
          </p:nvSpPr>
          <p:spPr bwMode="auto">
            <a:xfrm>
              <a:off x="3120" y="2055"/>
              <a:ext cx="541" cy="22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 i="1" dirty="0">
                  <a:solidFill>
                    <a:srgbClr val="FFCC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GATA-1</a:t>
              </a:r>
            </a:p>
          </p:txBody>
        </p:sp>
        <p:sp>
          <p:nvSpPr>
            <p:cNvPr id="158730" name="Rectangle 10" descr="Dark upward diagonal"/>
            <p:cNvSpPr>
              <a:spLocks noChangeArrowheads="1"/>
            </p:cNvSpPr>
            <p:nvPr/>
          </p:nvSpPr>
          <p:spPr bwMode="auto">
            <a:xfrm>
              <a:off x="3808" y="2058"/>
              <a:ext cx="147" cy="227"/>
            </a:xfrm>
            <a:prstGeom prst="rect">
              <a:avLst/>
            </a:prstGeom>
            <a:pattFill prst="dkUpDiag">
              <a:fgClr>
                <a:srgbClr val="99CC00"/>
              </a:fgClr>
              <a:bgClr>
                <a:srgbClr val="FFCC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1400" b="1">
                <a:solidFill>
                  <a:srgbClr val="FFCC00"/>
                </a:solidFill>
              </a:endParaRPr>
            </a:p>
          </p:txBody>
        </p:sp>
        <p:sp>
          <p:nvSpPr>
            <p:cNvPr id="158731" name="Rectangle 11" descr="Dark upward diagonal"/>
            <p:cNvSpPr>
              <a:spLocks noChangeArrowheads="1"/>
            </p:cNvSpPr>
            <p:nvPr/>
          </p:nvSpPr>
          <p:spPr bwMode="auto">
            <a:xfrm>
              <a:off x="4111" y="2068"/>
              <a:ext cx="1375" cy="227"/>
            </a:xfrm>
            <a:prstGeom prst="rect">
              <a:avLst/>
            </a:prstGeom>
            <a:pattFill prst="dkUpDiag">
              <a:fgClr>
                <a:srgbClr val="99CC00"/>
              </a:fgClr>
              <a:bgClr>
                <a:srgbClr val="FFCC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1400" b="1">
                <a:solidFill>
                  <a:srgbClr val="FFCC00"/>
                </a:solidFill>
              </a:endParaRPr>
            </a:p>
          </p:txBody>
        </p:sp>
        <p:sp>
          <p:nvSpPr>
            <p:cNvPr id="158732" name="Text Box 12"/>
            <p:cNvSpPr txBox="1">
              <a:spLocks noChangeArrowheads="1"/>
            </p:cNvSpPr>
            <p:nvPr/>
          </p:nvSpPr>
          <p:spPr bwMode="auto">
            <a:xfrm>
              <a:off x="368" y="2069"/>
              <a:ext cx="25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5’</a:t>
              </a:r>
            </a:p>
          </p:txBody>
        </p:sp>
        <p:sp>
          <p:nvSpPr>
            <p:cNvPr id="158733" name="Text Box 13"/>
            <p:cNvSpPr txBox="1">
              <a:spLocks noChangeArrowheads="1"/>
            </p:cNvSpPr>
            <p:nvPr/>
          </p:nvSpPr>
          <p:spPr bwMode="auto">
            <a:xfrm>
              <a:off x="5626" y="2069"/>
              <a:ext cx="25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3’</a:t>
              </a:r>
            </a:p>
          </p:txBody>
        </p:sp>
        <p:sp>
          <p:nvSpPr>
            <p:cNvPr id="158734" name="Text Box 14"/>
            <p:cNvSpPr txBox="1">
              <a:spLocks noChangeArrowheads="1"/>
            </p:cNvSpPr>
            <p:nvPr/>
          </p:nvSpPr>
          <p:spPr bwMode="auto">
            <a:xfrm>
              <a:off x="3784" y="2285"/>
              <a:ext cx="21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</a:p>
          </p:txBody>
        </p:sp>
        <p:sp>
          <p:nvSpPr>
            <p:cNvPr id="158735" name="Text Box 15"/>
            <p:cNvSpPr txBox="1">
              <a:spLocks noChangeArrowheads="1"/>
            </p:cNvSpPr>
            <p:nvPr/>
          </p:nvSpPr>
          <p:spPr bwMode="auto">
            <a:xfrm>
              <a:off x="3986" y="2285"/>
              <a:ext cx="301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21</a:t>
              </a:r>
            </a:p>
          </p:txBody>
        </p:sp>
        <p:sp>
          <p:nvSpPr>
            <p:cNvPr id="158736" name="Text Box 16"/>
            <p:cNvSpPr txBox="1">
              <a:spLocks noChangeArrowheads="1"/>
            </p:cNvSpPr>
            <p:nvPr/>
          </p:nvSpPr>
          <p:spPr bwMode="auto">
            <a:xfrm>
              <a:off x="5211" y="2291"/>
              <a:ext cx="47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1008</a:t>
              </a:r>
            </a:p>
          </p:txBody>
        </p:sp>
        <p:sp>
          <p:nvSpPr>
            <p:cNvPr id="158737" name="Text Box 17"/>
            <p:cNvSpPr txBox="1">
              <a:spLocks noChangeArrowheads="1"/>
            </p:cNvSpPr>
            <p:nvPr/>
          </p:nvSpPr>
          <p:spPr bwMode="auto">
            <a:xfrm>
              <a:off x="4241" y="2432"/>
              <a:ext cx="111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Coding Region</a:t>
              </a:r>
            </a:p>
          </p:txBody>
        </p:sp>
        <p:sp>
          <p:nvSpPr>
            <p:cNvPr id="158738" name="Rectangle 18"/>
            <p:cNvSpPr>
              <a:spLocks noChangeArrowheads="1"/>
            </p:cNvSpPr>
            <p:nvPr/>
          </p:nvSpPr>
          <p:spPr bwMode="auto">
            <a:xfrm>
              <a:off x="2776" y="1237"/>
              <a:ext cx="1179" cy="288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----CTTA</a:t>
              </a:r>
              <a:r>
                <a:rPr lang="en-GB" altLang="en-US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</a:t>
              </a:r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CTT----</a:t>
              </a:r>
            </a:p>
            <a:p>
              <a:pPr algn="ctr"/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----CTTA</a:t>
              </a:r>
              <a:r>
                <a:rPr lang="en-GB" altLang="en-US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</a:t>
              </a:r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CTT----</a:t>
              </a:r>
            </a:p>
          </p:txBody>
        </p:sp>
        <p:sp>
          <p:nvSpPr>
            <p:cNvPr id="158739" name="Line 19"/>
            <p:cNvSpPr>
              <a:spLocks noChangeShapeType="1"/>
            </p:cNvSpPr>
            <p:nvPr/>
          </p:nvSpPr>
          <p:spPr bwMode="auto">
            <a:xfrm>
              <a:off x="2776" y="1525"/>
              <a:ext cx="344" cy="499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8740" name="Line 20"/>
            <p:cNvSpPr>
              <a:spLocks noChangeShapeType="1"/>
            </p:cNvSpPr>
            <p:nvPr/>
          </p:nvSpPr>
          <p:spPr bwMode="auto">
            <a:xfrm flipH="1">
              <a:off x="3661" y="1525"/>
              <a:ext cx="294" cy="499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8741" name="Rectangle 21"/>
            <p:cNvSpPr>
              <a:spLocks noChangeArrowheads="1"/>
            </p:cNvSpPr>
            <p:nvPr/>
          </p:nvSpPr>
          <p:spPr bwMode="auto">
            <a:xfrm>
              <a:off x="1150" y="1244"/>
              <a:ext cx="117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FY(A) or FY(B)</a:t>
              </a:r>
            </a:p>
            <a:p>
              <a:pPr algn="ctr"/>
              <a:r>
                <a:rPr lang="en-GB" altLang="en-US" sz="1400" b="1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FY(A-B-)</a:t>
              </a:r>
            </a:p>
          </p:txBody>
        </p:sp>
      </p:grpSp>
      <p:sp>
        <p:nvSpPr>
          <p:cNvPr id="158742" name="Text Box 22"/>
          <p:cNvSpPr txBox="1">
            <a:spLocks noChangeArrowheads="1"/>
          </p:cNvSpPr>
          <p:nvPr/>
        </p:nvSpPr>
        <p:spPr bwMode="auto">
          <a:xfrm>
            <a:off x="1531289" y="4990884"/>
            <a:ext cx="91294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slide was kindly donated by </a:t>
            </a:r>
            <a:r>
              <a:rPr lang="en-GB" altLang="en-US" sz="2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Prof.</a:t>
            </a:r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Dave </a:t>
            </a:r>
            <a:r>
              <a:rPr lang="en-GB" altLang="en-US" sz="2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Anstee</a:t>
            </a:r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9037818"/>
      </p:ext>
    </p:extLst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MALCOLM NEEDS</dc:creator>
  <cp:lastModifiedBy>MALCOLM NEEDS</cp:lastModifiedBy>
  <cp:revision>1</cp:revision>
  <dcterms:created xsi:type="dcterms:W3CDTF">2019-11-17T13:24:08Z</dcterms:created>
  <dcterms:modified xsi:type="dcterms:W3CDTF">2019-11-17T13:25:36Z</dcterms:modified>
</cp:coreProperties>
</file>