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76"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88" userDrawn="1">
          <p15:clr>
            <a:srgbClr val="A4A3A4"/>
          </p15:clr>
        </p15:guide>
        <p15:guide id="2" pos="3840" userDrawn="1">
          <p15:clr>
            <a:srgbClr val="A4A3A4"/>
          </p15:clr>
        </p15:guide>
        <p15:guide id="3" orient="horz" pos="177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110" d="100"/>
          <a:sy n="110" d="100"/>
        </p:scale>
        <p:origin x="492" y="108"/>
      </p:cViewPr>
      <p:guideLst>
        <p:guide orient="horz" pos="1888"/>
        <p:guide pos="3840"/>
        <p:guide orient="horz" pos="1774"/>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47512-F592-4A25-8DE8-FDA86259F0C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6AEF0AF-55BE-4543-9129-BB45AC3483C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C29EA05-C6F7-4E55-98B6-B22A3FF7F1D9}"/>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5C0F9548-67B0-40FB-BB92-5E14542259F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0BFEA1-8BEA-4A1F-805A-752BE1EDED60}"/>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29126953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761C46-F5C9-47EF-87A6-BF3DB08E00D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D40E81F-3CE8-4011-8031-0CEFD116956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6AAA65A-8EFE-4AA2-B494-29FFAF6F0FD8}"/>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C31603D9-0813-41F9-9103-5D70D3824F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943D5FF-C879-436F-87EF-BC937D6F11EB}"/>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9125527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184E126-C9DA-4020-A3B8-AA9431E9B86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948105D-2F41-4947-B547-1BAD6B63714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E14B2F-DB13-45F7-A00A-6072CA272B63}"/>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9F79CB84-479B-4BCC-BC1E-2F311FC8FC0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D3C3F6A-6D76-4266-885F-EF0A2B6A1C51}"/>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19365469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B8173B-1CB4-4F5B-9F85-D8092D92B36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25B14E-4D9F-42AC-8532-330B85460E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39ADC6B-2A3F-4570-97B2-33DF006AA3C0}"/>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573979DF-F69D-42B7-A2E6-71291D487B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DD882F8-05DF-4B6F-B35C-B0C1581B2D0C}"/>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23903682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87FD7D-CCEB-44C2-81F0-04CF95DC4F7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5E3FE5D-D874-4E20-91B1-22A9F55BEDF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74CE213-B3DE-4796-ABC4-82DDDE7E92CE}"/>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110050A1-8ABA-4EFA-A58D-FABDD6A1E08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5E47E16-DA9C-43C2-9C18-6A60AFAF4C02}"/>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193076595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0302E-F578-4E90-8311-FA4E30F8CF5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903F9CB-B3D1-4FD9-90CF-4309DD78C7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554F1C6-5C51-40DF-9475-8E38433C3A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B7616C3-0395-4F40-BEC8-1A7A2B9A32E6}"/>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6" name="Footer Placeholder 5">
            <a:extLst>
              <a:ext uri="{FF2B5EF4-FFF2-40B4-BE49-F238E27FC236}">
                <a16:creationId xmlns:a16="http://schemas.microsoft.com/office/drawing/2014/main" id="{3F06A378-6979-456E-8826-312C87D4234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72D93A6-977C-4714-A4CC-E24E561ACC96}"/>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230241234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F031AC-8EB7-433B-962C-2D599E94A19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39B21DA-A147-4EDA-9B39-F0C8B7D9618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C9EEDC1-DE5B-4489-9B7B-325451B8060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1FE740A9-0F5C-423E-8993-C1A507EDA61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0AADB25-9603-47B7-A960-7A4ACD93872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E946A73-ABAD-42C2-965E-E0A7ED6C4500}"/>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8" name="Footer Placeholder 7">
            <a:extLst>
              <a:ext uri="{FF2B5EF4-FFF2-40B4-BE49-F238E27FC236}">
                <a16:creationId xmlns:a16="http://schemas.microsoft.com/office/drawing/2014/main" id="{E4E08272-3189-422F-A74C-56B65524B94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E541CCA-C6A7-4F58-8DC4-8F969899978F}"/>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2087209358"/>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F97F2-58DD-413A-8576-52FF132EFB9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38AD110-8117-4E34-9CE4-47BDAE099730}"/>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4" name="Footer Placeholder 3">
            <a:extLst>
              <a:ext uri="{FF2B5EF4-FFF2-40B4-BE49-F238E27FC236}">
                <a16:creationId xmlns:a16="http://schemas.microsoft.com/office/drawing/2014/main" id="{5A5C45A6-2175-49A9-A40D-B340BBB2778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5FA6DEA-A0F5-4A0F-929F-D39B6D0DC48F}"/>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34439412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BC12CD-C8F6-475B-8EF1-0B809EEDBA14}"/>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3" name="Footer Placeholder 2">
            <a:extLst>
              <a:ext uri="{FF2B5EF4-FFF2-40B4-BE49-F238E27FC236}">
                <a16:creationId xmlns:a16="http://schemas.microsoft.com/office/drawing/2014/main" id="{B659C1F7-7B7E-4495-8594-667C010B99C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969F97B8-E6CA-4D23-AA43-B02C80680DBE}"/>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198621092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83CD5-EC3D-42A3-A43F-494BFE94AB9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5749692-F75F-4AD5-8C88-7609510EB9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69A8F32-411C-4E69-A2F2-C3E51BE017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0F4BB57-AD5B-449B-B510-5B2CB05F0ABE}"/>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6" name="Footer Placeholder 5">
            <a:extLst>
              <a:ext uri="{FF2B5EF4-FFF2-40B4-BE49-F238E27FC236}">
                <a16:creationId xmlns:a16="http://schemas.microsoft.com/office/drawing/2014/main" id="{B8264D47-1BBD-44C6-B634-8E276F364A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A1306FE-7D34-42CE-8870-2F13EA30B2FD}"/>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230559334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C35D52-7250-4076-99B3-81876EC90ED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07B6A627-37C3-4637-85B0-A0DF86EA99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197F873-5345-477D-926F-664F849B4AB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D341C40-27EC-4EE5-8B3C-378FDA126DB9}"/>
              </a:ext>
            </a:extLst>
          </p:cNvPr>
          <p:cNvSpPr>
            <a:spLocks noGrp="1"/>
          </p:cNvSpPr>
          <p:nvPr>
            <p:ph type="dt" sz="half" idx="10"/>
          </p:nvPr>
        </p:nvSpPr>
        <p:spPr/>
        <p:txBody>
          <a:bodyPr/>
          <a:lstStyle/>
          <a:p>
            <a:fld id="{7DC4F9F3-4EF0-4B60-91DF-2BEF3C9CF8EC}" type="datetimeFigureOut">
              <a:rPr lang="en-GB" smtClean="0"/>
              <a:t>31/07/2022</a:t>
            </a:fld>
            <a:endParaRPr lang="en-GB"/>
          </a:p>
        </p:txBody>
      </p:sp>
      <p:sp>
        <p:nvSpPr>
          <p:cNvPr id="6" name="Footer Placeholder 5">
            <a:extLst>
              <a:ext uri="{FF2B5EF4-FFF2-40B4-BE49-F238E27FC236}">
                <a16:creationId xmlns:a16="http://schemas.microsoft.com/office/drawing/2014/main" id="{669F37E5-675D-45F8-8357-9E42B6609BC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B87C8C8-A58C-4A78-86C2-FF2B9712B979}"/>
              </a:ext>
            </a:extLst>
          </p:cNvPr>
          <p:cNvSpPr>
            <a:spLocks noGrp="1"/>
          </p:cNvSpPr>
          <p:nvPr>
            <p:ph type="sldNum" sz="quarter" idx="12"/>
          </p:nvPr>
        </p:nvSpPr>
        <p:spPr/>
        <p:txBody>
          <a:bodyPr/>
          <a:lstStyle/>
          <a:p>
            <a:fld id="{9798941C-7E57-4488-8EB1-E2BE58D17EB1}" type="slidenum">
              <a:rPr lang="en-GB" smtClean="0"/>
              <a:t>‹#›</a:t>
            </a:fld>
            <a:endParaRPr lang="en-GB"/>
          </a:p>
        </p:txBody>
      </p:sp>
    </p:spTree>
    <p:extLst>
      <p:ext uri="{BB962C8B-B14F-4D97-AF65-F5344CB8AC3E}">
        <p14:creationId xmlns:p14="http://schemas.microsoft.com/office/powerpoint/2010/main" val="139443634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A12A7B9-A362-4589-BF5E-46CE8A97721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9E1D89-CA75-418F-8BCC-FA832271C57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02293F0-B429-46FC-8B6F-020EB6DD30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DC4F9F3-4EF0-4B60-91DF-2BEF3C9CF8EC}" type="datetimeFigureOut">
              <a:rPr lang="en-GB" smtClean="0"/>
              <a:t>31/07/2022</a:t>
            </a:fld>
            <a:endParaRPr lang="en-GB"/>
          </a:p>
        </p:txBody>
      </p:sp>
      <p:sp>
        <p:nvSpPr>
          <p:cNvPr id="5" name="Footer Placeholder 4">
            <a:extLst>
              <a:ext uri="{FF2B5EF4-FFF2-40B4-BE49-F238E27FC236}">
                <a16:creationId xmlns:a16="http://schemas.microsoft.com/office/drawing/2014/main" id="{C0D52D89-E90F-4DF7-8D74-870E63208B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7293139B-E78A-4843-BB92-EEA2BFF43E7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8941C-7E57-4488-8EB1-E2BE58D17EB1}" type="slidenum">
              <a:rPr lang="en-GB" smtClean="0"/>
              <a:t>‹#›</a:t>
            </a:fld>
            <a:endParaRPr lang="en-GB"/>
          </a:p>
        </p:txBody>
      </p:sp>
    </p:spTree>
    <p:extLst>
      <p:ext uri="{BB962C8B-B14F-4D97-AF65-F5344CB8AC3E}">
        <p14:creationId xmlns:p14="http://schemas.microsoft.com/office/powerpoint/2010/main" val="38402983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6C767E4E-0D95-4648-8F9C-42EA0F14D26C}"/>
              </a:ext>
            </a:extLst>
          </p:cNvPr>
          <p:cNvSpPr>
            <a:spLocks noGrp="1" noChangeArrowheads="1"/>
          </p:cNvSpPr>
          <p:nvPr>
            <p:ph type="ctrTitle"/>
          </p:nvPr>
        </p:nvSpPr>
        <p:spPr>
          <a:xfrm>
            <a:off x="1866900" y="2425700"/>
            <a:ext cx="8458200" cy="1143000"/>
          </a:xfrm>
          <a:noFill/>
          <a:ln/>
        </p:spPr>
        <p:txBody>
          <a:bodyPr anchor="ctr">
            <a:noAutofit/>
          </a:bodyPr>
          <a:lstStyle/>
          <a:p>
            <a:r>
              <a:rPr lang="en-GB" altLang="en-US" sz="9600" b="1" dirty="0">
                <a:latin typeface="Verdana" panose="020B0604030504040204" pitchFamily="34" charset="0"/>
                <a:ea typeface="Verdana" panose="020B0604030504040204" pitchFamily="34" charset="0"/>
              </a:rPr>
              <a:t>Case 9.</a:t>
            </a:r>
          </a:p>
        </p:txBody>
      </p:sp>
      <p:grpSp>
        <p:nvGrpSpPr>
          <p:cNvPr id="3" name="Group 2">
            <a:extLst>
              <a:ext uri="{FF2B5EF4-FFF2-40B4-BE49-F238E27FC236}">
                <a16:creationId xmlns:a16="http://schemas.microsoft.com/office/drawing/2014/main" id="{D2CEFE8E-D56D-4A1B-8A7A-CF83DD85DD57}"/>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28A8EB01-7CB2-42A4-B01A-80C8C851D27D}"/>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182431BE-5E9A-4DCD-B575-6B931F7B11B4}"/>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C7417AD6-01DC-460C-B909-93094EBB0C96}"/>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99C3C046-25DC-4EB5-8EF4-16D3249722FC}"/>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48C8CCCF-1757-4388-B57B-054DFBDA57F4}"/>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35B093CC-E387-4226-AFAC-EAF83D5B9779}"/>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A9166F9D-5621-4782-B784-6048AA643A0C}"/>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7964B995-3CD3-4BBC-AA8A-550E2E8BE7BB}"/>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5434158F-E7FD-49F1-AB90-2B967E8E54DB}"/>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D9E04229-99E1-42AB-9B8C-0F2A2AE00CC2}"/>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50A67822-8704-485A-82D4-67B2DD92A922}"/>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4F813FFC-7783-4FF8-AB67-E68DF6AB1227}"/>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D930EED0-245E-478D-A524-A17163E959E7}"/>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D792E6A4-88BA-48B6-A422-CEE88AD95DD0}"/>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C2936E2D-59E1-4225-88BD-4C364A67277B}"/>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7D826A8F-6BAD-4829-A508-E0334C42CC49}"/>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9523F63B-99E5-44DE-8109-4107395670B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99B46C16-2A3F-401D-8F93-60D4FAF21FB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F53A5EB1-ED95-43F9-9E89-755EAC18766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1C3E6673-E505-4288-B3F7-955F1B59525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3EF4B91E-0246-41F0-A524-B851D49A2B58}"/>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810C9840-F856-495E-9B7F-89DDAA5830A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B1D9165C-B8C0-4AD5-A3E2-DA3D6F45E73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91C1D47F-7C38-4517-A97F-E28B163FEFA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7D397C99-8C7B-427C-933B-3D9CE9A3EBA3}"/>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AFEFC891-DE8B-42B2-B67F-D8612A0B8402}"/>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44D506E9-13EF-46D6-A7AB-BC5D43667AD4}"/>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305DCAFA-138B-49E6-8D91-78C0DF467A7C}"/>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84330E15-B9EE-4CA1-8C2B-CDA44795C274}"/>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3BC5DE26-76DA-494A-B6EA-86B6F79304C1}"/>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CAF0A013-318C-4BB2-B1AF-922422480ED6}"/>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66FC6471-6E9B-4894-86E0-6AE657F1B9AD}"/>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1F4087F9-7982-4F38-AD6C-B693232ABCD0}"/>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46C3176C-9C15-400D-9E9D-CB49EF789A7D}"/>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FDEB3989-CDF3-4177-8205-C7DE726F64F6}"/>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A2F5E5FC-2FE6-4E90-B158-3CED85C06636}"/>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EC893B69-F1B2-4388-A3C3-A75ACE286973}"/>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0213382D-95B0-4FAD-8E3D-4B952B4FF710}"/>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61F00F6B-8D23-4B16-A3AB-F18BF05FD3C9}"/>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6F3197F0-3F23-452F-BB2E-1DF57CB98165}"/>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FC61BD03-9C63-452B-B0E4-FB47A8F63DB4}"/>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E11134F0-F3BC-49D9-8BC2-1A9DE6E602F9}"/>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62E2BE01-80E4-416F-B9DB-C59DC98B0BB7}"/>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4CBAE796-CE8A-4362-A625-E146A66CA51F}"/>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A4A0916A-0A74-497E-A4AD-2C16221956AC}"/>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BF823890-8BE0-4D49-8BC7-5FFAFDA262AB}"/>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AE7F8E3F-654D-4759-9889-3CCA37285D7F}"/>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C8A99AB7-E2D0-4BF0-B29C-71781E57EF22}"/>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C2855343-0056-4154-AF62-0EE391255451}"/>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2A7A399F-CC4C-48C5-A2C8-E030AE10330F}"/>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F3CB90E3-CF32-445A-99E9-DDE57D43B32E}"/>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A2D0B1EB-21D8-40AB-A82A-2235F53CF7E7}"/>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952F6A12-AB29-47EC-B04A-3CCAF150F2E6}"/>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1D6A495C-5D64-4966-918A-F688A426A81D}"/>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379EE4AB-8679-4F85-A5C9-F06C39C25927}"/>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CAD4CFE5-5162-4566-B6FB-6B755F98C469}"/>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6C94E933-087B-4E0D-935F-C93FE48D76B2}"/>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4CA882A7-B46F-436A-9712-4B3FD207AF67}"/>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BB844DD5-CB69-423D-8C15-0F98018812C8}"/>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97A10AF9-BE73-4152-AC58-F2654A618790}"/>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B3E93A7A-8E89-4308-AB05-127610C6D7EE}"/>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F7CA620B-A872-4F61-BA8F-E273D6F2805B}"/>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84253000-B773-4F16-9E97-841AB2A52077}"/>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9D47B3C4-7A68-4086-B4E2-60A4DBC11D67}"/>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575E9FAF-3FB6-4624-ABD4-2ECD470D5DDC}"/>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1844B524-5D6C-455A-8EFF-735C32D4D849}"/>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CD945192-5551-45CB-969C-1B4E1294DD12}"/>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86A2ADEB-6911-4764-9A4D-9ECC979966F0}"/>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A76E1694-EC2A-4AE9-9701-CAC49EA1D6F2}"/>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33712069-0B95-45DD-A69E-F0E20DEF21D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6E6EF2C3-93DD-48D6-85DB-A4396E46CFA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AEAFD381-A7F7-47B7-A976-E2EF88CA9B2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0F5A5AF8-4ECE-4125-8046-3E6BC95F685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E2C1145C-AF32-455C-B48B-8DAAB169A84F}"/>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D7FC275B-BEAE-485C-8338-E6DCDADBFAF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F978B06C-27B6-45EE-BC18-30C06C69A1A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580A661C-9782-460E-97E7-0CBEFF179EA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CE07BE51-BBF3-4EBC-9B30-D9BF5A806395}"/>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89EF8698-1F13-405E-AFD1-1CA342E7783E}"/>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CE0F64FF-659B-4D9F-A34F-4FD72F4BA7BC}"/>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46014927-53E7-4607-91DB-2F648B0D188C}"/>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DB925089-4BB1-4A42-94CE-5363C4601A5F}"/>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61C47513-12C8-40D4-8F34-F35C61A2D0B0}"/>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413D872A-7894-4449-9131-A0B709C31387}"/>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CBCB8DEB-099C-43D5-B712-2A4737245EC6}"/>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46503153-08C8-4336-939D-A2B3B1376DBB}"/>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213E248A-D76E-40B5-9287-D359AECC91DB}"/>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FEE2EBE6-CE44-4398-AB4D-32E33976E503}"/>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3BF6C5CB-571E-4643-AEF9-38BEB4B9FEB8}"/>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864E13E2-57B4-4097-A069-AB4A5332B116}"/>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3D751F2C-2EEE-40FB-B85F-A523D2F3E55A}"/>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ADE856CD-9FAC-43F2-ABAB-BD4A47066340}"/>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7EF77856-1EA6-497A-937D-E98ED26B5637}"/>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B50611B2-D8FC-454F-B171-C68849380C2E}"/>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3051BFDA-08D6-46B0-80D5-8E26A5C25FE9}"/>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4C971F2B-260F-4CB5-AE32-209623AD9443}"/>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AA5A1C06-CD63-40B6-B947-D74B29492839}"/>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EFC973A2-9DBC-4D91-A2FA-B5F8CCE13542}"/>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A504AB52-BF55-4CE4-9348-A6CD66A8DB7D}"/>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31457CF4-34C2-4602-8DD6-53B23941A4C7}"/>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FCC85D2D-9849-4746-A757-4E4A32132BCB}"/>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C7FE4AA3-6083-4AB8-B298-C0D126F5D924}"/>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A6DD4C55-1F5D-4BCF-9226-A7EA1D25EB46}"/>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86B229EC-63A7-4EE4-A430-02B61DEC9C40}"/>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FB41D776-2C45-47FD-A002-B6402A686C6C}"/>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6CB2DD43-78F7-4EB0-B43F-382C6129775D}"/>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CD423B32-CF67-4F58-89CD-2672DD084318}"/>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55FD44DF-069D-49A0-AE85-033B6451B78F}"/>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A152B293-3CDE-4166-8C92-43A6F0F8856F}"/>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6A33C4E5-B4C0-48CF-97D7-C5A6B9568254}"/>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E86C23B1-0CD0-457A-80EF-20D6D12008B5}"/>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546C3D11-1DC6-47D4-93B8-A261E5B2B072}"/>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934AA6D9-C9CF-449A-8ECF-FC5409C69E09}"/>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469BF293-3DBE-4808-AEDD-2862ECD16284}"/>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5D01CC75-E17A-4EB1-99B3-E481AC2DA89C}"/>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EA7E50DE-6B61-46F5-B1C4-918902825776}"/>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314FC335-11D2-43C6-88DF-6C1E8E589825}"/>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AB128828-C799-4536-B389-54271DDAE214}"/>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A36FB9C3-FC72-4E36-8F2E-934EAAD0873D}"/>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B2787645-F92D-4763-85A2-9CE604B1E5A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86631D05-9CDA-47B2-BFB4-D0310552DE5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5DE82C33-7AEE-416B-A4DE-14F4B80AE82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638C6919-DC02-4B3E-9ED2-C37AC9C2A96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DF6890CA-C47E-4BFB-BE38-3891F2213AF5}"/>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C27C8CC6-9E6E-404F-B4F0-9C97BF09E2A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6EF53D5A-96FA-4667-A871-0BF8C068787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BEB4773B-A3B7-42EB-9501-7129AEE7355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FCEDB8A4-50C8-4A54-B674-A99D3E189146}"/>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97BF7659-B365-4C68-B652-48D3B0D7681C}"/>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75AF127A-8240-424A-A16E-D7BA6E3FD193}"/>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257528F8-5813-43EF-96B5-5DC76766677B}"/>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DA35ACFC-5CD4-46AF-B5A1-0AB49C2C7D45}"/>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43335EAE-5C4E-4F8D-8051-F17D7D3D299A}"/>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07C9DDD6-784F-47F4-A63D-93FA20776CDA}"/>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470AAA5D-533E-4572-84B2-8D0C69711DE5}"/>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CE6F6B5C-0A51-4754-893F-9E46EA5A8227}"/>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F5C117F2-3569-4A2C-AD0D-CA9367E7E17E}"/>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A24F7555-33C3-485D-A2CE-67BA6C4E35CF}"/>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58323D58-ACFD-472F-AA90-3D6D6D3D0AFB}"/>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01FBAE68-E3FD-4C3A-882D-DCBD6E066A5E}"/>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C80C5EAB-A80A-4411-B262-10430F7F658E}"/>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D9B319F8-B3B7-4689-B4D2-0B790C1B5BB8}"/>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58CFAC99-B3A3-4792-9E25-B5C17666DE20}"/>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7DFA6803-1C3D-4AD5-A513-382AA0DFC6CE}"/>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03EA97C5-16FE-4C26-AB0D-4C8CEEE4E5C2}"/>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C7D7039F-E406-4D43-A1E0-6D2370835D97}"/>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26E79D8E-FECF-4E1E-9E3A-C3719E32C5E9}"/>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57A17941-98B1-482A-B195-206D73BF8AFD}"/>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C4F5F3AF-2A39-4F0A-B597-917811789178}"/>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858307C5-0508-4CAC-B68D-6BFE9F56022B}"/>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DF0D6A91-5228-453B-A2C0-9A6565509D72}"/>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0CCCB5A7-5FB9-454E-9D32-4AB4FD58CAC6}"/>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E6BCFAD2-10B1-42FD-A58C-ABEB00BEDBF8}"/>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7915B0EF-C304-44F0-9F79-4D9F9575A59E}"/>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883DE7ED-5EE1-4101-ADDB-802B0B2CF6D4}"/>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CC6DC494-409F-4A9A-9B4F-FCDCA29FAF64}"/>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8E840939-527F-4F58-96D3-54CA6DDD00E7}"/>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1E5E8874-EC33-4EAB-8043-EE27F0CDA42E}"/>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A36732ED-652E-4558-AEFC-FE1C0C546CE2}"/>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78302B3F-F904-443F-91D9-44B782C0D546}"/>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09CABEE5-26FB-4904-A66B-D447AF7C8806}"/>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66340B83-A469-4D1E-9B5B-52EDE600F3C1}"/>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12CFF151-9929-4641-B4BD-C67F1E3DC376}"/>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07CF737A-AB75-4215-813D-47DFEBB8D08D}"/>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6B3A3AA0-02F6-4ED5-A84D-B8D22694F688}"/>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0A487608-917C-4D22-8322-0BC161C80185}"/>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FA3563AD-D29A-48F8-AC9C-808FAD2930E6}"/>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A16D5AE5-F07E-4596-9F3B-D4562E7D9F6D}"/>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98771305-90FE-4A08-B221-E7571D151294}"/>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EA2AB11D-0C85-4BDF-9C20-ECA83D02BEE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49BB3BA0-7580-49E7-9A58-7016324F289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7CE1A44D-02AF-413E-9C8A-CC240639B77E}"/>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BAC6F5AC-748A-43F2-B1FE-AB72EBA5ADD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9E330298-CE4A-4B31-91DF-DF3847EEDFA9}"/>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E0A5A58A-CC83-42A4-AEC3-008E3490EABE}"/>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716C060C-C43B-4276-B0EF-EA623A73F94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067F1A8E-DD23-4BB8-8ED5-4D827217F5D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E289C5CF-42E6-4171-B45A-EB19669701AE}"/>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77A451B3-CDA2-4E57-8100-7C5C3FB67B00}"/>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61821178-037B-4FAF-9335-EEDBCB9163F2}"/>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716EEC7A-9FB9-4AE6-B3BE-5AAB731BAFEA}"/>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FD308DEE-4190-44D8-9F00-DDF9414E8DD7}"/>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09EA15E9-912F-4498-9E1E-0B234C4E7AEE}"/>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0BD4F166-6842-40CD-9356-22CDD0C80514}"/>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BB1DFC4D-AD28-4376-9F26-6DAE7056B9BC}"/>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32225923-8713-4711-9077-0A844731441E}"/>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FB434E0D-8FA2-47D8-828A-630218983CAA}"/>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815CFB52-B5DC-4E98-8A7A-533D9E6D8DD0}"/>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B939DA4E-A677-411B-BFBE-633A8C2435ED}"/>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4DFFFF31-584E-48FB-98C9-2BF23EE15F2F}"/>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6DCB59F7-3316-4D82-ABF7-1D50EA9D3688}"/>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716943D2-4846-43F8-A1A4-79337C7CEC67}"/>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2A23089F-4926-4AFB-AC82-81F144E21575}"/>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3B9D1E4A-8B00-42E4-B653-0FBB5026CD28}"/>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C90434D0-C282-4379-9C0C-E861F1EDF43E}"/>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E0E6BC48-4A92-4429-ABD3-49B87A97B28A}"/>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F2F25EA9-DE92-4343-8C61-D8CE9BF0966A}"/>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75CDFD4E-F85A-4656-BD83-9E0DB656B1F8}"/>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3DB476CB-0E93-4840-B212-BD94B3C9ED54}"/>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206308CC-245E-4784-A749-25F7914D6917}"/>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E27F4A02-CD94-419A-99B6-59FCA80C720C}"/>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AA7EF081-ECD3-47A8-8521-8B66E4183AB9}"/>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7CB58DBC-A6F0-4C4A-967C-23324339FC8C}"/>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1D3F3418-284E-468D-BDAD-51DA2CD998BC}"/>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5A2D4369-C093-4F65-B722-89F24DBC6168}"/>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80115327-C399-419A-92DE-9590D06BBDA0}"/>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873E30EB-0FF2-42C1-A636-D9640172576B}"/>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1BDD4ED4-1B6B-410A-88E3-B811C5AE4600}"/>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E5F204C6-6FFC-4E8C-83F3-AA0B8DC416B8}"/>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98636AE0-6BE7-4689-AA9E-B83736D45B5F}"/>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78C11423-229D-4EBD-A043-DF0EEF964BEC}"/>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25CA016F-574E-4D3A-AC15-94D05CE02BB4}"/>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3A24E443-5024-491E-9F81-E3BDA6EEE797}"/>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BFD2875E-30D2-45C8-8423-CA15F985C847}"/>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3227FDBD-EC71-4850-A05C-4B284DB5AE51}"/>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9E76813C-43D0-4DE1-A4D8-FD29F32FF75F}"/>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A8F0E4FD-E7FF-4AD5-8B69-514162589D2A}"/>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6314B92B-85AF-4F06-B94F-107BD2296854}"/>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EDF07AFD-889F-4B05-A234-4AACFF97A0BE}"/>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F6338824-8611-4C30-865C-DE257D11576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07A6CE20-DF6C-4FE8-A751-5222769A8E9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8ACE600B-81AA-453D-BDF1-D71FA29CB31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EACD9F88-55B3-4BB2-88BD-B37A3520BA7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D08D26E4-0A9A-4187-9715-40D36FF5FC3E}"/>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E286A2F3-0A2A-4D7E-BF71-450C8D876E5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80C01DBE-A49D-4548-AFF9-51DC88142BB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CE75F8CB-FFF3-4C07-BB08-97F0DDE1DFD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41BC3871-A20B-4AC4-852F-9BC5A59ECF18}"/>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4BE13C4E-B2B9-4EDD-9065-9BE8CDE0744F}"/>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0727EF70-8D81-4496-B6C6-83F125EDE358}"/>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DCCDA774-BD1E-4BBD-B22D-203EBE827B54}"/>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84E04324-9764-4030-9D08-0A4FCD70FFB3}"/>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DBD708A4-D596-4CFF-B6C5-F02B69B14863}"/>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6D827B7A-8478-4E2F-B0A8-C6777A14A82B}"/>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C9D1E118-31F4-4551-8020-A9C3490A31AE}"/>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92F6546B-33AC-4E0E-8624-3F82C8E11C87}"/>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D47D8C5B-3F76-474F-B37B-7A867DA69421}"/>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2A51D895-DF6E-4C0D-BA19-590CA8667478}"/>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DE7528C2-E27C-40DD-8D0E-E11385F88AE8}"/>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93AE920B-94C2-415E-8826-980D6D877F21}"/>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FDB6E193-3D86-458A-9198-730F1CBCB3FF}"/>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D65D16ED-56EF-4827-AC2B-282F7B04A7F7}"/>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23BB9739-177F-4D31-8FC9-C8DD3A149D1F}"/>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7F016BEE-D6D2-4BAA-9533-A025F42005D9}"/>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6169B38C-EB24-4388-B0B6-51AA62A75A0F}"/>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D2116BB9-86AA-47DC-9854-03DF593C6AF1}"/>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5DFFAB4F-A5B4-4C9A-8FA2-0C0B3767293D}"/>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8077F1DE-812A-49D7-91D1-03CC2B02B88B}"/>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BAF8F903-6187-40B2-9984-6067F399AE88}"/>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96BEFE11-FE2B-44FB-AAE3-1C478EAD2E91}"/>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CACBD009-D3B6-47DA-B18D-675635396C29}"/>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1C165F06-062E-4D1F-80E9-DA1B7C23AF0D}"/>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7C03E37E-21D4-418D-836C-E4CC1DE004D3}"/>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A0CE93B4-C0D7-42D9-A9F9-9B5F5FB1177F}"/>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8B73B07F-84E5-458C-B531-E44794A33067}"/>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0D4C8923-990E-445A-897C-CCDA8C5CF069}"/>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EED32981-5028-4E62-9343-9A66DBD509E5}"/>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87F43C85-7716-49BA-BF86-FF92D7209B11}"/>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B86A0FDD-9E76-41E2-9860-9E24EDED7ABC}"/>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1073A3DC-8E93-459E-A0D2-5A92F18F32C6}"/>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805A30AC-1B4E-4ECA-B4B8-1F45F5D946B3}"/>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EC3CA76C-3897-4253-A3DF-12E27ADF5FAA}"/>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0B9388C7-EDDC-4B02-9925-CBB8AFC57F1D}"/>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136EFFC6-DD4C-4959-94AA-C09A677F2F28}"/>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15A5CE81-F929-4414-ACE5-1E07615B2769}"/>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86D3CD13-A15E-435A-A391-A7B6DD734536}"/>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E40D7171-0762-4145-AF1A-FB4F42E30E1E}"/>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3E8D0E30-F22D-4AE2-B3B4-A27C4A1AEBD4}"/>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FB8698B7-76BD-4E62-8D5A-EC6ACF646D86}"/>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F90A3374-FD83-4277-BB4C-DBC7D29FF9A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5BCFD5BC-AE45-484B-B594-9F09A595DAF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E6115FE4-5BF0-45AA-8EE4-B6926763E54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A565D22B-3476-4018-A48F-0CC1DED4B02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BFD7F31E-97E7-44BD-8AF9-7AF03C6E2268}"/>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25C01EBB-8E4E-42D2-9A69-784C02A2CD0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8ACE06ED-C5D4-4274-A0DD-D16B5443E5C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106538C4-03FB-4A8C-86B0-15ACECC3A4F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C7141255-8D47-4086-AA43-34A809B42C92}"/>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876088F0-070B-44B6-A718-9A2162C17966}"/>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757C1338-92C8-4AEC-9660-E07887039B1C}"/>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33A2A860-E6D0-4AB7-A6DD-112A6AEC6ADF}"/>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0196A5DC-4ED7-43E4-993C-C3FA605C3ECB}"/>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B5A4D01F-88CC-40B8-965B-626B6A328D8B}"/>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1A60C6DA-B5EA-44D2-835A-A539B6DB883A}"/>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0F242284-3451-41F7-AD2B-C70E1D430352}"/>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5697F857-BB57-41E9-8710-035381D28218}"/>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1E981A42-ED2F-41BC-80C3-5287E618AA51}"/>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01FE3683-8127-4234-9D4D-16648D8B3E20}"/>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3F721F75-9B88-4E19-8587-33B87EB6FC92}"/>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99771AA2-442B-41BD-A072-EBFBA61E81E1}"/>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1CA7193F-1D74-4774-A460-933E5A508BF6}"/>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7B6C4A03-D985-4798-A049-64144143BDF9}"/>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F22299B1-8565-460B-A482-D31E4F296014}"/>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FD20F72F-E598-4A44-9AEC-6E5791FBA195}"/>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D7FB10E6-0D2E-4174-9E82-3EAE44D08C39}"/>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17A81128-E110-4B27-B282-2BB41D0CEB17}"/>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6974BE4B-FE9E-4DD8-AB05-2FBDB7A1BFE0}"/>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52360F74-BD5F-45CA-AAD3-68985B7C21DB}"/>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E4D2511D-9143-43C3-A801-C465246DD4B9}"/>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E052BB2B-D61D-450D-87B1-2B586CD116B4}"/>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B7816B8F-321C-41B6-AFC1-08BDA7BD9AC5}"/>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5A4A7ADF-2BA2-418E-8D8D-7A77025D9E2F}"/>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62677387-C505-4BB8-9872-A5CD4BD41833}"/>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CBBD112E-0245-41EB-9FAD-815923BC9E42}"/>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F0CFE57A-F8F4-4CED-B37C-CEF5233A4B42}"/>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9C14B084-20E6-4EB9-A2E4-14DC2DA7387A}"/>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62E98473-B513-49FE-B800-4A0162AD067B}"/>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ABC550EF-8357-4192-BFCB-E3D1F9162ED5}"/>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79385038-0776-4C6E-9770-0A3955CCD279}"/>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6C83916E-4C9A-4533-BF62-8DB7B971D82A}"/>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A79E36C1-2B14-4C1D-8C67-A873DF349DB8}"/>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AE180FE1-5C47-4369-BD00-3E8B58285612}"/>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601F7954-285C-4120-9994-5904515E5FE2}"/>
              </a:ext>
            </a:extLst>
          </p:cNvPr>
          <p:cNvSpPr>
            <a:spLocks noGrp="1" noChangeArrowheads="1"/>
          </p:cNvSpPr>
          <p:nvPr>
            <p:ph type="title"/>
          </p:nvPr>
        </p:nvSpPr>
        <p:spPr>
          <a:xfrm>
            <a:off x="2209800" y="2425700"/>
            <a:ext cx="7772400" cy="1143000"/>
          </a:xfrm>
        </p:spPr>
        <p:txBody>
          <a:bodyPr>
            <a:noAutofit/>
          </a:bodyPr>
          <a:lstStyle/>
          <a:p>
            <a:pPr algn="ctr"/>
            <a:r>
              <a:rPr lang="en-GB" altLang="en-US" sz="3800" b="1" dirty="0">
                <a:latin typeface="Verdana" panose="020B0604030504040204" pitchFamily="34" charset="0"/>
                <a:ea typeface="Verdana" panose="020B0604030504040204" pitchFamily="34" charset="0"/>
              </a:rPr>
              <a:t>The results we obtained with this sample were identical to those obtained with the first sample, but, because of the difficulties in communicating with the patient, a previous transfusion remained a remote possibility.</a:t>
            </a:r>
          </a:p>
        </p:txBody>
      </p:sp>
      <p:grpSp>
        <p:nvGrpSpPr>
          <p:cNvPr id="3" name="Group 2">
            <a:extLst>
              <a:ext uri="{FF2B5EF4-FFF2-40B4-BE49-F238E27FC236}">
                <a16:creationId xmlns:a16="http://schemas.microsoft.com/office/drawing/2014/main" id="{F5108F08-6F21-4CE3-964D-91246FAF9C1F}"/>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A940FFDA-BD55-4922-8207-6A3D27645D34}"/>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DA611265-7AA7-4B15-B3E0-55D42A6DCB23}"/>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6B22AC81-90FF-4AC3-97F9-5971576FB8D7}"/>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E1C4A4A7-78D6-487A-B18C-96EB66BE70BC}"/>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4C166614-D82F-411C-8C25-1DC4CF1ED0A6}"/>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DE75BDE3-E293-465B-A752-393E5C0EBAF3}"/>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907B0F10-613B-41B2-8BF3-3F81C72E237F}"/>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0C640EDA-88B4-4614-B3B1-B9E226A7C689}"/>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EDFF10CB-6AC0-4344-BBB2-8EF3D561224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A7185D19-4C77-4F9B-84DD-E5222F35FB97}"/>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6F4BF995-9E35-4482-967F-01607B3D57D6}"/>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DBE5CEAF-599E-43C6-8AF6-D51ED9908BDD}"/>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20853CA5-6222-403F-8529-91DC953AFF49}"/>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B28FD39F-84C5-48EA-9839-816F8B113DFE}"/>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E51E2748-CB83-4162-9883-363AB781791C}"/>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CC21C0EC-A587-4698-8E23-1B68225BA8A4}"/>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471B4CC7-714F-4271-BA53-F86A3A49AAC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3A15A31A-EF0B-45F9-92A8-F5EB87E1C65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E2DB58BA-5A2A-4B37-A03C-9DB83BFBE66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353505D3-2D46-4D89-A85E-B61A895054EE}"/>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761E42F6-F82E-4CCE-BEF5-E64F3C97EE7F}"/>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9D4D64E9-9C30-4A40-88BE-2E9E8F40BB3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B3B0A0EF-D114-4A8B-AF46-49685C8EC55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45DC05F0-31AA-40E7-91D9-652BB406D65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BADFB43A-F15B-4240-8DF1-82B46ECA9588}"/>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F2E65F56-B9DE-485E-8881-7C766C08F5A2}"/>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0E905C95-7AC1-4546-8F5E-84837994673C}"/>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044A92EC-8068-4B73-B85F-1DB08339F7A3}"/>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AF7AA05D-6FE4-4BA8-96BF-42FD693C5164}"/>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6146525E-0AA7-4B0B-9B84-1939D3A03395}"/>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65850147-FE4A-42BE-B1C7-6EA93F5BB768}"/>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CAB2B400-4516-46DF-B369-D43251C21DC3}"/>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9A60115C-60C2-426B-B278-67EEDB8DA3EA}"/>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6E9A52A4-12FA-4B1E-99FD-1F65D52A2AA7}"/>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F853F357-C14D-41F5-955A-9A8CEE0E1AA2}"/>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AC291406-D1F0-4F20-8D88-11D5F9018512}"/>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238F3C41-CE87-4F79-9784-3E3872CF64C7}"/>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90EDB817-5D9F-45F1-9FAB-B816572854DA}"/>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99551B1F-6119-46B6-B05A-685A3BD4E6F2}"/>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E9D23059-4FA2-46BD-939B-DD2C7F757031}"/>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7135A003-16E1-45D1-BEEF-0591B054D0DC}"/>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23A3CE79-7D09-4322-9783-58D5BA5A03B8}"/>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EF332AFA-3FFF-4002-8975-665CF669A245}"/>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7C007947-A5D7-4BD4-BC56-6267E898D7FE}"/>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680AE030-B4D6-4EFC-866D-27850E0DA76F}"/>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46A32A61-D931-4D18-BA9E-5BC4CADCB71F}"/>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320E84CA-7B7C-4436-BE55-264426F87EC2}"/>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A2F2B4E5-DD8B-4898-A5A0-64520201087F}"/>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5D43B403-A984-4A20-B531-ED538250B81F}"/>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2FA833E3-832E-469E-AEAF-C262214B0322}"/>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001A75E8-97BC-470A-8E22-33AD6C13F0E9}"/>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45FD174B-8A1D-4D1C-9740-45CED43321B2}"/>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B694CE4C-B005-4F6D-B409-D90C5997233E}"/>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1EC726C6-599B-45AA-81F6-FD4E215EA96C}"/>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4E838A8E-3971-49D5-A884-0C013FF80A29}"/>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B1DD7697-FC28-4BB0-A4BA-0269D4EF3C0D}"/>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0617F69A-4216-4CA2-A24C-2DC4010865B4}"/>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C7E7E9D6-18E8-41CA-96DC-F6C3E41BB456}"/>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7E15A5CB-FE73-49B4-AB13-580835E1A513}"/>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57F6ADB5-38B6-4CB3-AC6B-F2810140D101}"/>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C14252F7-759B-49F4-901F-7C03E86A1F4D}"/>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4AE47D1E-6EBC-42B4-8322-320E5A2A9D4C}"/>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31B1B624-BBDD-4833-8C8F-066EA8FEED36}"/>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AA6EEBB4-9D1A-4767-9556-8131409558F0}"/>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C0E09096-CCE2-437F-9BCC-7D481E7B07AF}"/>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9A400237-076A-40E6-B2E2-1747CAA0662E}"/>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0F559A01-3471-4AF9-8D3A-3BB99C0DC9A1}"/>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0C3E0303-31CD-4685-950D-F9F0CD63A52F}"/>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C8872744-0F32-4A9A-840D-AB465376AE01}"/>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8510BB16-5A6B-44D9-B445-15FA6E593143}"/>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500B7BDC-490D-4080-9A7A-BBBCC085C0D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BE61A8EE-B153-431D-832B-B14B1FF7FB2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1DAE177A-385F-44AF-8F8C-E54DBEA085C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7F9BD812-155C-4144-89F7-257CB77D0E9D}"/>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C4B46021-84E8-4D55-B435-620F50C232A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7813C911-FBD5-41F5-9FCF-157FF356B50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D3640E84-EAC1-410F-AA93-C41D2212456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43355D1A-F2FB-4560-AA5F-EE7BFCD04C50}"/>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4D0FF050-8DAB-4575-B92A-0FEB87160B81}"/>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E20101EB-89CF-4F43-BD59-E9753B9C4AE9}"/>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5F2811D9-E5BF-42F5-8A55-5984B3A4083A}"/>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CCAD8FA1-4E93-469B-9156-1032BAA9D17D}"/>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8EBDF20B-6351-49A5-8F6F-0339D4812389}"/>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D95A5C8F-4E2B-49F6-8D76-2B8012FB7ABB}"/>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F8D6C97A-4CBE-4C80-93D0-F4802924693E}"/>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02231AA0-6E5E-43C9-BFA4-4FE214FE7D66}"/>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1FAEE0F2-7634-4BD9-ADD1-5F40A9771C2B}"/>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E11045CB-6F8D-45F5-81F6-4D2F633D61F0}"/>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BD7F15BE-77C9-49D1-AABF-F53C82AD7BD8}"/>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61CB9175-64AB-4BB6-B8CC-F02FE204770C}"/>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80198421-79CC-47E2-8936-EC01AAE572E1}"/>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02E71A6A-FB8A-42E8-A134-553D9CBDFB2F}"/>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FB97BC1C-3F45-4475-9843-94EE39F64382}"/>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8F12E7EE-8F2F-498E-909A-6999945E9706}"/>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495431EE-51CC-4663-BF30-54B82E1131B6}"/>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3C925BA1-0323-4CAC-A078-3F0C205FEFE8}"/>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937D8D36-DB36-4F6F-B148-578ACD0B03E5}"/>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6EBD8C63-3F67-4E99-A868-2904B87124DB}"/>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8FA2D9A9-B909-4230-A3CF-42A5B73C84BD}"/>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6A91F7B6-3A7B-4BEE-B5DF-9FD719534366}"/>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8A8BB91B-A8EF-4F9F-AC6D-9C1A43BF82A1}"/>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351FCB08-3808-4FA2-9A1A-8E056A9A4424}"/>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4A99496A-B390-41CE-98BD-4F9E96EB65BC}"/>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05F09A32-7030-4D73-89A0-BF7C03B94CA8}"/>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2B696191-C3CB-43FC-AC60-CA0885F0A943}"/>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F3110ED3-BD59-4F4F-85E4-6FA95BCC01BF}"/>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C05FD378-0568-4057-8486-7EC3C69A2FBD}"/>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2B5CAEBE-2776-4D4B-83D4-8EBF26D4DA50}"/>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A4792FA4-3B0D-4C42-A342-448DE61064AB}"/>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3B665E26-1FF8-442B-9C5A-DC02C068C723}"/>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6A216906-175E-401C-820B-208A6520F77A}"/>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1C4119E7-6AF2-44C3-BD88-156241DD96C4}"/>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1913FAAB-9F2B-4CF9-8EA3-019697CB6CAD}"/>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4B1F7860-CDF1-4D26-9A85-8C79E4A493AA}"/>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81B710B4-D4AC-4F98-9DE5-DB893E80D69B}"/>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C451120F-B543-4199-A861-8E10565D3E06}"/>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68D3B7BA-6965-45B7-9938-4D33A8DE2687}"/>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F1BFDC0C-A4BF-4CF4-927F-CA409B9476C7}"/>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0523A314-96F8-4B44-A6E0-CD0FFD3A5DE5}"/>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5FB417CE-7D65-42BD-BB2C-DC35055EDE4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019721DB-50A5-4CA7-BF5E-92CDA15F86D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33CF3990-10DF-441A-BC21-03E216C7DD1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9FD55EBB-F033-4E27-A5B2-B1EC5999EEE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56C7DDBF-5E9C-442C-9051-771608EDF223}"/>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4D0DB894-7CAD-4420-8417-D4D10A8CDC3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52E7793C-5F7E-4CF0-9194-35B1275222C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9CE2696A-84A0-4017-BD66-D053EDAA3B7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8F063F2A-CEAF-4AE8-ADAD-480EB65508C4}"/>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8B6AE2EE-9335-4D50-A9B8-62CE1E321698}"/>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ECC23CFC-E8B6-4A25-962A-43A223CB72DE}"/>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6933A6F6-6291-4341-B411-EE2AEE72470C}"/>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0AA2FDB1-507E-43A4-98FC-FA5F924FEBA1}"/>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BD7283D2-14E2-478A-A0EC-5B4A5641F4FC}"/>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BA896158-2DB0-47A7-90C5-C2CB2B0A6E4C}"/>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D4DA34AD-B7F8-429C-8371-04834C119257}"/>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2E8C5EB1-FD19-4A82-A899-BA12E09379D3}"/>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3FA3627D-5CDE-4112-993F-42FCD3637F4E}"/>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93A14AAA-099A-4F66-A4DC-0AD8AE33B786}"/>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1CB56A81-A56B-4315-89E6-DBE712DE51AE}"/>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FD420D48-49ED-4721-82DE-65BDD3B3F79B}"/>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3A43964E-5880-48FB-8F1B-7A2E4098C108}"/>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81E984E4-5E93-48A3-B9CE-FC08E3BB8A04}"/>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50EAD2A8-D1EF-47ED-89D9-E465CA78F513}"/>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844DCB86-FE10-4739-8EBF-383EFCA842FF}"/>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858818E5-1973-4FC7-AC0F-AF73A06B311B}"/>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071774AF-529C-4B96-9264-D49CF5FFC34E}"/>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68FE2003-65D2-4036-B2EF-DA4C18B208A7}"/>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99B1DEAC-545A-4C50-9868-86D3C5FB99E5}"/>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7FADB757-810E-4957-96CB-08AF7ED25AA5}"/>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F04E4787-AEAC-4CC5-866A-0891370B39F7}"/>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5EDEEB88-1047-4F1A-A55F-3E528586CC5D}"/>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D2DB6D8F-29A1-4585-A7E0-6EB21156F86C}"/>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0A3CE72A-C408-43D0-B3FD-7E86218C950B}"/>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9C326D17-098C-485D-B4E0-1723644AA753}"/>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B98C4C15-D8C8-4A4F-B3D4-8358C21AB1E7}"/>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59870A12-99C1-40BE-B472-33D9CB5DC954}"/>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C407FC5D-9DA3-4C91-9743-1388B6AE8698}"/>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F59F6D5A-3195-4445-A576-3153B66AE85F}"/>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52817AC8-2A81-4DAE-974F-ED80CCDC6A86}"/>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BEF97AC3-F58B-46FF-A7D1-353637486CAB}"/>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260E7E25-86EC-4D59-B66B-40959085C55D}"/>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B4904C24-D331-41B9-B3B7-70E95918A2FA}"/>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781A9833-CE72-42EA-BD0D-1D602BBC7285}"/>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BBBE807A-181D-43C1-8E09-4E5A9A3DBC35}"/>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E73A846F-DD3C-490C-B10F-B1C9EA39BFE3}"/>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B538BA04-4BF7-411D-9B71-D8E2741191BF}"/>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EB1F5741-555D-4D96-969A-D70004673656}"/>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A5A5F9EF-0CFE-40DC-9A62-29E61A031284}"/>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3E35FA2D-0F37-45FB-A12B-FFB1F65D1F01}"/>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057EAFED-90AE-4153-A4E2-97AAAF83A69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EAF601B2-A9CE-4D0E-8AAB-44454E40B9E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EB8ADD65-7769-44C3-9864-25C0102D3CF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378AFFB1-BB6C-4269-B4F1-458A95645F6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7962FF46-061F-46EB-B600-CB99ECA4FAAC}"/>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8812ACC2-B1D5-4C07-921C-2630F4AD8DC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CCB72CFE-9BCB-4479-B3F7-C6FB80F6B59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4392A9C1-A5A5-46D2-A3B2-B2E2635D853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BD81B584-AC6C-4C73-B872-6AC78C07969F}"/>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3265FFE1-0858-4A24-8EB0-B76056236D21}"/>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C52527DD-9AAF-4535-AE6A-FD26057322F7}"/>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C3A68A63-1D96-43D9-83C7-AD0EE1879DD1}"/>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12FCFC2A-7BA6-4891-918A-A2261F9A5604}"/>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9CC0DE45-6837-4471-8962-9C46E92CE61C}"/>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CD362663-461D-4A52-A736-A68F05427611}"/>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BCE80E38-D955-446B-ACB4-3AD35D907667}"/>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05C7BE38-DE8D-420B-87E3-C26CA0F60E7C}"/>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573E6FE8-0732-43BE-A4EA-31359E8CC5C4}"/>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EE4DE838-2EAA-448B-B56A-70D1927863B3}"/>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FB1FD80B-876F-4474-847C-EFD2F73548EC}"/>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D4675E08-C3C5-472A-9DD3-C1ED288A33AF}"/>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2297984C-8129-4BFF-B509-F6263A962978}"/>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52DF8F55-FCF3-428B-A1AB-25468315D484}"/>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69061FF6-FB56-473C-9D47-D548136E8CCA}"/>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CA78D0D3-86E2-4D5C-BE89-E057E9D74D6D}"/>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385AFDBC-519E-4985-9789-4DA5195141F7}"/>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D3BEC6D1-4E84-46FD-ABB1-63208B31D74C}"/>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C6F86768-0A50-4D44-9284-F3A3DC83C6C8}"/>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9B5C2C7C-D865-4036-A9ED-AD6F2C33AC0D}"/>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2C918673-CA92-4193-B8A8-11972A247BEE}"/>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9583C8A7-AF04-4155-A593-0B35FE4D32C1}"/>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A391D24B-B296-44DA-B5A5-3A5E85696D7B}"/>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FBAC7E7C-3312-495C-9A39-ACB559AAD3BB}"/>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530C7A4C-B6A9-4202-854C-2022F1071FE7}"/>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121BBE17-8806-4DF3-BC28-C68282900F6B}"/>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B90674FC-D6C6-4A6B-9AD0-E88D725CF28E}"/>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C5237174-2399-4817-B16B-D89141AD1A20}"/>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0B84F738-BA92-4F5B-8AD4-C89DC5F2E523}"/>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23F85B7B-AFD5-4870-AAA3-711E7FF8D06A}"/>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625D2DD5-C930-443B-B401-7A2399328383}"/>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0297D43A-E0C3-4A9A-A1E0-7D0FE22B370D}"/>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5B09421D-5EBF-4AD1-99B0-03787CEC66AE}"/>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C666BA19-2CA7-475A-A13F-CECD41BE9A9E}"/>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4C13D8E4-B066-43A3-B432-2E51FF0FEE42}"/>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63957E69-C9B5-415B-979C-01B307BCE699}"/>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43A53D1D-4AD9-49A5-A1B8-87F9D62C0D16}"/>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35561461-EFD8-4295-ADDB-B007A553955C}"/>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CF3FF4A8-3FE0-4848-BBA2-B0A79122B795}"/>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3ADBFB1F-67CA-4DA8-B5EA-14535B58E112}"/>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9DFA1EF3-0727-4C6C-B3BF-E24E1AD41944}"/>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03AC7D66-530D-4F62-8FEF-81CB879ECCD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D07E9DE7-63F9-4D8F-9B89-B08A81CFF65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9E0CAE28-30AF-40E8-A183-119A7FCA83F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6DB816F3-77EA-4C0B-B883-66A4136C1CC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D5BE9EE3-E862-4561-ACAB-FE5363E85D36}"/>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E1AE6DF1-D37E-4809-93AF-74A5A59B196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D70A9364-7679-4A0C-872A-7D693A970F7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D691B12F-3B4D-45A1-8617-0C4577D9EBA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85D928F3-83CF-43AF-93AF-E0C3EFCD02EC}"/>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0F50C92D-3D01-45AE-90AB-26F5AAD0679D}"/>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4CD0F937-01A8-4C86-9147-2E1F12C2B522}"/>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1D3AC300-1B10-4399-A39D-D975F78FD23F}"/>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349A0B8E-40DB-4680-9B95-577472BEC7BF}"/>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7BC106EE-25D7-47D8-AF9E-8D4811FA61F2}"/>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EF6BD0F6-A3F8-4FD9-80E8-D7AC97589C99}"/>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54974F76-0C0E-4FD6-8798-489BDD57375C}"/>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E49C5DEA-019B-4D2B-9E9C-F3FE4E9CEBC7}"/>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90422EFF-3C4B-4EEF-B01C-E8C7E82E56F1}"/>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ABCE6480-195A-413E-B050-E4981CDD31B2}"/>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62846299-EB9E-46BB-A83D-3A1FAC734318}"/>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9513F10D-73C6-4B9F-8A56-B500B8DC73AE}"/>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E88B57E9-25CF-4D41-BED8-176670173408}"/>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6C9234BF-2585-45F3-8EE2-ED1FA6E0BBB3}"/>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DBC0CDCD-7AB4-49B1-BEF7-3A04C6BE2903}"/>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F62C5407-5609-4815-81DE-87225C5A8BFA}"/>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B1D8F6A5-3674-4449-80BE-FAA1161960BC}"/>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1280D994-1FB8-4A5B-828C-FCB7AA381C45}"/>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E96147C7-0AF1-4015-8E18-38F67895179C}"/>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736A51AD-5552-4FA4-9ED3-23417B3C5F82}"/>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3CA313D2-6756-42AB-820D-CC6C4F402829}"/>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E4369CD1-BFAB-4CCE-B3F4-D9A654981176}"/>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C85C43EE-CD44-4F17-A21D-CD6933EED72A}"/>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C076CD92-E6B3-47C2-B8BF-8FF54BB7692F}"/>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C92108C9-6E5A-4BD8-B109-27E7747208FA}"/>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60D86683-3F56-45BA-86A9-3EE40A8869C8}"/>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FF217A26-9D10-4629-B8CF-83B2F52F4D10}"/>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F3BF2BE6-F068-43F9-9A1F-A3EA20B6EAE9}"/>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B353196E-C6B6-4BC2-BD8B-9D526DA4E070}"/>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5A575033-31C0-4587-849D-A11815898963}"/>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619449B2-0B9A-4397-90AE-3B9FDC131243}"/>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91340251-2E8E-4E68-8F6E-1E47A3F2E8CB}"/>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2B3A0FE4-135C-4B21-885C-C41130A03D0A}"/>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2A9A65AB-DB23-4016-8C7C-EF3DB0DB798D}"/>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28FE106B-8630-4DDA-8540-C392C9E5C63D}"/>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930C4ED2-5305-4F1D-84A8-562B4E4E6847}"/>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293845B8-7F1E-4018-ADBB-19F96CFAD243}"/>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B10C4622-89E4-49BE-8306-78C97E242C8D}"/>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5F4EE694-D79D-49B9-83CA-7028CFC08D24}"/>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E4F7F119-286D-4741-A743-72ABA554AAB4}"/>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7AF564D7-F822-4A3B-A62F-9159359D08D3}"/>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FF2CF959-89A4-4430-A0CE-FA30D2947CD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30E103B0-4246-431E-A0A0-CE939183DFE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62F98B12-C84B-4D50-B6AD-29254797C13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5CA5AFD4-A32F-4021-94E1-E3D00885707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C1244CD0-202C-4194-95F1-787EA532C870}"/>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2D5F98C2-E943-4DF3-8A75-50BCB442633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7FFADBD0-0CC0-4DEF-8F51-E0DBE7C9DA7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66A49A2A-6C33-4A20-87CF-1A7106DFFF7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D0AC76AB-E2DD-49CD-90D9-20F458AD1770}"/>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11650350-117E-4DBB-95EC-2C8006F8A127}"/>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4DA5CC9F-9EC9-4642-A286-3E726597898A}"/>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B41A5567-2E49-479D-A6D2-5F7D5BB0EB71}"/>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1D6A07AC-4346-47A0-82AF-C2959690DDFB}"/>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5C3E5CD8-4383-485E-A1CC-4A15A6862D59}"/>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B8F40E15-DFE4-44EB-9FCA-5DDB32484A28}"/>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7DF97CBD-5523-4695-A96E-1C02ADE8469A}"/>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5ACAE35C-85AB-420E-AA36-67B8B875D0FF}"/>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40C74237-D77E-4280-B8F4-640A6090BB05}"/>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C55A4E15-5DB6-4D10-9E7D-6F37283171E6}"/>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645EC3A4-88E2-46AA-B754-0833CF006130}"/>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41A9D251-EAC4-4462-9D79-AE985666F14B}"/>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21CED36A-D5B9-4F8D-9CBF-3CD17DDA23ED}"/>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6C9A5080-E76D-4CDA-AAB3-609B24342672}"/>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531135DC-CC80-44EA-8FB2-D143DBCC3666}"/>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F889FA9B-41E6-46AD-99C2-C33D8B6FE626}"/>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9A93C92E-BAC1-4669-8688-4CDF7165EFAC}"/>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FBA4C016-45C7-41E6-9B1C-0BCA9C8A8DFB}"/>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1D793CED-C574-47C7-A347-1E44FA7C8101}"/>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7B362031-0333-404E-9456-70F6266D45A3}"/>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6534945F-BB48-429D-A031-5920A470E347}"/>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15B40ABC-86D5-43B0-A2D9-F2D1428CBC4D}"/>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4FA870D9-C761-4794-A819-3F67D2A1790B}"/>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8F12A638-3E59-4DFC-9048-A27E7DF94C31}"/>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159F4D07-0BD4-42C9-944B-8DD1C700C07C}"/>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584B1536-CC6F-47F3-A5E4-39A4DAEBE243}"/>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6E86304E-AC53-4AC7-B2C8-BA8BD89DBB7E}"/>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6B48F9B8-7B56-45D7-AC6D-2E3AEABAF157}"/>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889418DB-E306-4EB0-BA10-028BF3612035}"/>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CBBFD775-FA44-4173-A3F6-F8C81E376388}"/>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9F519D65-1D0E-4D6B-B151-F17C84156D81}"/>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D628574D-027A-44D2-833A-B46CDA454AC6}"/>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236BB4CF-2CCC-4BC1-BA06-2E4176F0B570}"/>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D99E7707-D0B7-4BDB-B751-B82040C0D311}"/>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box(out)">
                                      <p:cBhvr>
                                        <p:cTn id="7" dur="500"/>
                                        <p:tgtEl>
                                          <p:spTgt spid="153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8D30915E-7BD6-4E14-AC76-99C8F1097DBB}"/>
              </a:ext>
            </a:extLst>
          </p:cNvPr>
          <p:cNvSpPr>
            <a:spLocks noGrp="1" noChangeArrowheads="1"/>
          </p:cNvSpPr>
          <p:nvPr>
            <p:ph type="title"/>
          </p:nvPr>
        </p:nvSpPr>
        <p:spPr>
          <a:xfrm>
            <a:off x="2209800" y="2425700"/>
            <a:ext cx="7772400" cy="1143000"/>
          </a:xfrm>
        </p:spPr>
        <p:txBody>
          <a:bodyPr>
            <a:noAutofit/>
          </a:bodyPr>
          <a:lstStyle/>
          <a:p>
            <a:pPr algn="ctr"/>
            <a:r>
              <a:rPr lang="en-GB" altLang="en-US" sz="3800" b="1" dirty="0">
                <a:latin typeface="Verdana" panose="020B0604030504040204" pitchFamily="34" charset="0"/>
                <a:ea typeface="Verdana" panose="020B0604030504040204" pitchFamily="34" charset="0"/>
              </a:rPr>
              <a:t>I decided to have a sample checked for chimerism by the NHSBT-Tooting Centre Histocompatibility and Immunogenetics Department, which, at the time, could perform molecular testing, which we could not.</a:t>
            </a:r>
          </a:p>
        </p:txBody>
      </p:sp>
      <p:grpSp>
        <p:nvGrpSpPr>
          <p:cNvPr id="3" name="Group 2">
            <a:extLst>
              <a:ext uri="{FF2B5EF4-FFF2-40B4-BE49-F238E27FC236}">
                <a16:creationId xmlns:a16="http://schemas.microsoft.com/office/drawing/2014/main" id="{67FF1DE4-D38B-4EB4-9FB0-14E9C1E5912D}"/>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6EDD7B79-B583-4E7E-AB0E-C2DDEF8C7433}"/>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8718C041-3FDE-4C3F-BC39-AD52A046F902}"/>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48AE5E68-9C05-42C6-BF73-5E41DAC3117E}"/>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C1816514-7956-4B7D-9BCF-2F0BDC7A315C}"/>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8026372B-BB3D-4690-A03D-71055DD75ADC}"/>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FF9C8181-15B6-440A-9AF5-B0005CAD649A}"/>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8F59E693-B8FC-4ECE-B105-6CA5EFB78EB3}"/>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27AFC987-051F-45F2-8277-574F714783A3}"/>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1911E80C-0AFA-4AFB-80CA-1D86376F8739}"/>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A74BD4B6-8DFB-4510-B563-620D1384215A}"/>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43F9B6D6-29F6-4E38-8A75-47268AD0B331}"/>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F072DB06-2641-4F33-88F7-78EEAF2234E6}"/>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27EAB09B-27AF-42FC-B3D5-6B766FAE9F13}"/>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A7F585ED-4B4F-4CC3-814C-BAE7BD5EAF52}"/>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35B40D86-EE45-494B-8FB1-3326ACCA29FB}"/>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C080B800-FBAC-4024-B150-6A743CDFDD87}"/>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1797B707-AD2D-445D-A6BF-BBC39A54582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A7F019B1-7EFE-4B5E-A67A-A6E65768136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B30C797B-A4B0-43A3-9D51-5DFDF981BF3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AA22CF3C-4B22-4B8B-A872-82E8251537A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E159BFA3-AEF5-40DC-A268-D12527638804}"/>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5C14A3EB-2BCF-4B04-B89E-A88E4E83DD5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233C6C98-79A2-4906-95CD-9F31D5B3675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F7802090-3667-4520-BB98-7089D096748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998BBA7A-CA80-4542-A0AE-82AF1ED38A1F}"/>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D60A1CBF-F3F0-464F-86AE-B4A8B70E0677}"/>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0FE8D2DB-26AB-4086-BD9C-3BDD950DAFDF}"/>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F80999DC-45DA-4DD0-BDBF-57DC8E749244}"/>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E8C2A5D0-3392-4C41-BC56-A5D121EEA5A0}"/>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755EB50E-6C05-43B7-A0FD-CC0B600516E0}"/>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D9BAE46F-CD71-4AA8-AE94-DA490BC98063}"/>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506C401F-AA97-4A2D-A61E-E18489E38E0C}"/>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A9558548-D4B9-4C0F-BC0A-B22059AF9E0F}"/>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0AE54517-83E1-4073-AB53-77BFE8919432}"/>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DAB232BC-F88A-4DC4-9D65-CF132976BCEC}"/>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82B790B4-C26B-4379-B87C-0E3C1C35BF60}"/>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698498D7-C599-4EC8-B3F9-F2BD5ABCDFEF}"/>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7124734F-F00B-443D-AFBC-2295E56507C4}"/>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2F533B58-F54F-4617-885F-E2DF4642D2E5}"/>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D451BA9E-601F-4115-8106-E114935CB3D2}"/>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E430FB19-6831-4C43-B6A8-4B19614C04FD}"/>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05D5F415-347C-4CC1-9024-301BDD9C1629}"/>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73AF3ADB-F04F-4486-B4EF-AF6AD6B2AC90}"/>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23F9F4F6-2115-475E-A8DA-49B37AC5E457}"/>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C4645B54-72ED-4DCA-A7CE-73D366D2DED4}"/>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781A41DC-98AD-421E-B935-ACF9E97ABBE5}"/>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9E63F699-03CA-42B4-ABAA-22D14E5FFF5D}"/>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29C7997E-383B-4DE4-B466-58DBE06F3364}"/>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EAC8B096-A815-4623-BCDC-5E8E44881E13}"/>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1FC6EB59-E4AE-42D0-8889-B95273B80242}"/>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05FA5AC1-FC8E-49E0-A5D6-EF0D5759FE01}"/>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EFB7EA9D-626D-47AB-8B8B-D56745504E5A}"/>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B14E19DB-1B8B-479D-8E5D-D7E84EBE4F2B}"/>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C4E68A02-8108-44D3-A605-8281E780F245}"/>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932F9B96-FAC8-42F8-9A57-4431DB95273E}"/>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E1B4E75C-516F-4AFD-9914-626D4029C450}"/>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B67F670A-A1A9-4D21-BCC8-EF41EA060F52}"/>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59A2D1A5-D35D-4409-89DC-62BB53445316}"/>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F079CA7F-0747-47AC-95D3-E2BD952A01FF}"/>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A7C5BC69-D430-4B90-9547-AB1DF198B2D8}"/>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72052E67-3A88-4626-A7A3-8A6BBDC97FAF}"/>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29D1E09A-64F1-4525-B836-824368AB08AA}"/>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2CD38AFB-8FE3-48B5-927A-EFD1D9C9F94A}"/>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6941D16D-6550-4C65-AA62-44C6599ACC50}"/>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452DDB68-98E7-448D-9DD8-965BEFB3B37E}"/>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A5FBEB76-D9C6-4F8F-AF71-96751CF53ECB}"/>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7D5DE180-1195-43A1-9115-D6E6B891A18B}"/>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E3FD3C30-C173-4E2B-8D97-E8169BBDA58A}"/>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49F954AB-A0D1-4527-B41B-F8EB6F9E2780}"/>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4613B363-F5D3-4908-8F52-6A370FF7A24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D6E77E69-B102-4510-8687-12A581DCFE2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1E622F04-6C24-4C6C-8EBE-AF071C1FF7C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574764E7-068C-42AF-8CFD-8ED2B7653AC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0BBB804C-7F62-4738-97C9-E47EB14C21A6}"/>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A8799EE6-D055-48B2-829F-1377C695C5C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FD09D1C1-25BE-4A0B-A32C-B17B0BF1B65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8C5F4995-BC8F-4CA7-8517-A16CC4FC6E0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29127FD2-6BCC-473E-AE07-FDF6098B7FDA}"/>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7A0416B2-DEDF-400F-998B-BD109549641D}"/>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FE3EDD4C-A659-481C-9DE7-C1B82EBB5406}"/>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CBFA6375-997B-4F86-BFA1-115F9F9B1A98}"/>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79A00E82-8C84-4EE8-AA5D-6578E07460AE}"/>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809CF6A6-C751-4B29-B5B2-9DED4BFFFD8E}"/>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59EC2503-F907-4ADD-8D24-D229861B95F8}"/>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2FDE7C8B-11F7-4CD3-9578-A96AFCF1AD6B}"/>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F4E9787C-AF07-4837-9D1A-2AF92E170263}"/>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816CD0B7-0006-49A4-B113-94AF13C6C8AB}"/>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C034AC5C-F59A-465C-961C-77D6EAE9E2CE}"/>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18AC7AC6-5E73-48F1-B525-9D9A3A77168A}"/>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F9060DD1-9D01-41B6-A418-CEF29167E8EA}"/>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75B986F5-3592-4C2C-9E7D-F52E2172A455}"/>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FC41CBD1-EDFB-40EA-BF3D-B80A45A55CF8}"/>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37CED54A-E8DD-4372-9395-FBD92A7DB9D2}"/>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5222668A-8C30-4D83-BD2C-B82D56C35141}"/>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24432BC4-4509-4D30-870C-BB90231B7E03}"/>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3FA42F0B-01A3-4A4A-B3DB-A3F972CB52EF}"/>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EFC3B333-2DE9-4D29-9E28-75A09C90F064}"/>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DE9AA165-BB05-43EE-B724-CB20C665CA70}"/>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88AC31C8-33A5-4A27-B6F0-587FB743F161}"/>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C3514834-CB07-4369-B165-C98E90A0C13B}"/>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6392B189-A2B4-4B87-AADA-B5CF59ACAA4D}"/>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64E0FC7F-DF0F-400D-94B5-D8BD13F22776}"/>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EDF2EB5B-800C-4373-8612-A70997083D48}"/>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E123FD1A-C344-44DB-B86C-CB1D2BFC0151}"/>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20BFEE27-30A8-4652-B9A0-4DA88A48D104}"/>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21A74D23-8421-4FE5-BEC9-19FA275D9472}"/>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73257F5C-F225-411F-84E3-FBCB89D6E315}"/>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1B405CC8-CE35-4A2B-A510-7B74D2BC6999}"/>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66EC8A0C-1299-4D58-A6CF-64E58B5550DC}"/>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55C706E9-5D6D-4786-894E-E693E48D18C4}"/>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D76A2010-6189-4620-B036-3F393828F58E}"/>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9C9AA8A6-BC58-4A51-AE2F-AD6C3ED77FD7}"/>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E1A04AD0-D4E8-49E8-823C-45A5BE0391A3}"/>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1D150C25-C7C2-4F37-897C-F8B2E446509C}"/>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3FC7E02A-2A9C-4A92-A31C-1A9A4FD59968}"/>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B01B19E3-DA8B-4115-9C55-5524EF329FA0}"/>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5F6381D9-F42C-45C4-ADEB-2477E5CFFEF8}"/>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14445B92-6239-4540-9E0E-D8370BDE3769}"/>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C600DA80-B43A-461F-83F8-89CF0FD4A637}"/>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021FB0B4-D805-4E74-8161-4A8A2A36EE2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F5DC7E5A-F783-4699-8FC2-229AD68D34F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C4938690-6E9C-41E1-B54E-834A772FD3C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228B3DA5-F2C5-4E74-B288-345D57FB4B0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34E602A8-240E-41C2-BEDF-CE4ED766F6EF}"/>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0F8680B-A742-41BA-B354-A57F46C5729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BDE64D56-0A90-4EA0-89B1-AD9CA3DE6BE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61B8DF82-43E5-441C-BA21-9C0C267841A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1A00F05D-7EF6-4664-84B8-2DF9BB9AF50F}"/>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21DE2AD5-7583-4838-AEF1-60C259318C72}"/>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1C8728CF-6AE0-402E-9382-38CC9DDB4A28}"/>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028484ED-D795-4176-B441-9E8DA2C438F9}"/>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F31449C3-9FD7-494B-A8CF-26B0788C82EF}"/>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A798C276-8C1A-46C4-AFC1-2E478CF8F9F5}"/>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FCBBFC52-5AEE-42C7-ACAF-EC95D00AE5BC}"/>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5AA6DF46-05AC-49C7-9736-BFEBBD381221}"/>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8D73A119-893F-4480-9C79-C19F203D87CB}"/>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040FB474-773B-426D-8B80-234BE8857F39}"/>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87388874-DDB2-4D9B-BB0F-7158D14E27BE}"/>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F5DB0A7D-5644-4FEB-B321-8C06960DA749}"/>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DC86E5C2-BE21-45F1-8120-F58A5C3FA30F}"/>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05C0073A-0C95-4D0B-9826-59E82767C37D}"/>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5C8B25AF-FC5E-4A93-BBD4-8D1F05F28341}"/>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A3E736FB-2CF4-4681-A3B2-D832CB492803}"/>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E11E08D6-DE8F-4A0A-AA04-EE3997BB3FE5}"/>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A5C0E6FD-F8DB-4A69-937E-1C497B960D4F}"/>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87921594-DC10-4843-BDC5-051A909778C7}"/>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7789751A-A6E5-4867-AD9A-A3605CAF864F}"/>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79CDE63C-5A57-4EA4-A034-CD42581F8022}"/>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F0BD6BDF-B7A2-4E22-8897-5AB836443AC7}"/>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CBCD8FC6-036A-4F68-9A90-5EBFD5DFA1A8}"/>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33B254AE-D009-475D-88F1-18F07EC24CBD}"/>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8310C498-5EFC-4545-B99D-6D0603AA45B0}"/>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9B5C67D8-EDB2-4714-B706-19E83D9AD7ED}"/>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C812A0BF-62EF-4507-B3EF-0A4960E2B4E7}"/>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48DF025B-9D14-4DF4-84D8-0F1387968BA6}"/>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66E6233C-9556-4A34-8B19-20A089D1F072}"/>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EDA9F1FC-1B8E-439F-81B2-0A1A599F37E3}"/>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950F14AD-211C-46B9-B838-55480345951D}"/>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AC6715F7-B91A-4662-B623-ADF25ACF283C}"/>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08CA9193-63AD-46BC-94D7-B98A14D6F297}"/>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2FD5B7F1-FB9F-41D3-9195-952EB0966163}"/>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8204335D-0825-45CA-A124-9C29A79B5DB1}"/>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B1099458-1011-45D2-81C8-7C23078D6828}"/>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4D0E0AE0-28D0-4BA4-BB1C-0F956A09E986}"/>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96813657-1FB8-484B-B40F-286A83E4DEFE}"/>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29A0F2FA-71D0-464D-B248-08BA181FE398}"/>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D38C2EFA-AC10-434F-B3C6-5560683DEDBC}"/>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77F9C049-17B2-40FC-BE12-08BE0B5B22BD}"/>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9949B8E8-632B-4E45-9EB5-444BA1263AFD}"/>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7A69A4CF-7854-497C-B72E-BC7108465280}"/>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22D01A6A-F3D2-44F5-B143-F0FA4E228B2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E3431D6A-4882-4B13-9DB5-A4552CDA855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D22E4D90-0570-4633-B438-59FF3BD6D5A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1824285D-5F87-4164-A96B-4CA2545F9FF5}"/>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F540775D-B444-4EA0-B0AD-25C2C242F71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D39EEFEC-E484-49E8-9795-6C2BC7D8D7B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2EB5DED3-4A32-4900-BF70-B69EDAE6A5C0}"/>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8F5E79FD-589B-415C-9CE6-0B16C8BDBF01}"/>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BBF72718-B565-4DF8-BB44-83BC9C979AA0}"/>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3023753A-0F01-411C-BF67-AD37E9DE1326}"/>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EEDB0F13-C10C-48C4-ABCC-CF4FAAD0A11D}"/>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026249F0-108F-4862-B1F8-45465D3AC764}"/>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9DAAE906-C42D-45E3-95A8-42612005CA3F}"/>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2D73795B-E053-4EF0-8689-50F4BEA52367}"/>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AA077EFF-7FD4-44F7-B445-A0FAFC485D1B}"/>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ACA9B078-3773-4CAF-B0FA-76347B6B79DF}"/>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2B045B1F-68F6-4BD6-B4C8-D39F1E7FD1D0}"/>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F53C1602-4B7B-4CF4-93F8-F49F5E9B1FC7}"/>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18276C6F-5A27-415E-8297-0528C12B9415}"/>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17B0E240-C658-4055-8DCC-82AF8AEDAB97}"/>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E74374EA-3A0F-467D-8FAD-52C5C9E8DE7E}"/>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4AB5BDDA-D8D2-4293-9E07-80E4916DC077}"/>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0CEF228C-3714-41F7-808B-1CDE2E42A6A6}"/>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CB7E7C70-8770-43B3-8A0D-5B753DD5A7CD}"/>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53C1C033-7F07-48C6-ADDF-A8CE13F8E201}"/>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F9954AA9-CA0A-4E89-8437-AB7BE2C7A27F}"/>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9FB52657-72F8-4C6A-86C3-CC8DEC4EA68D}"/>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01D45267-9243-4BBF-BE42-1457CCCFFAC1}"/>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2085BEB9-F700-4F03-8CB2-826570D61E54}"/>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601F6D44-923A-4E1C-9318-D5F20A55CF4C}"/>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562486AA-C088-4DF4-B1AF-8A3BB6B62DC6}"/>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A451B722-D930-4A8C-9F40-AA9335481808}"/>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A6BF3B71-9185-418B-866E-8894F7F5DBC6}"/>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F5564D83-E4D8-45C4-BA7F-323BED1DA7B6}"/>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426A9841-5A3A-428B-936E-3BB148B42F5B}"/>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AC75A4FF-929B-4FA1-8721-927430DB3404}"/>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86BFB387-4227-4C46-BCF5-DA988BACAE40}"/>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AD9F0FF6-3EFE-42D1-BECF-A11A7A686286}"/>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7B64FBAB-76E0-4B70-B357-1283668A43BC}"/>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55772E02-2BF6-4667-B8A0-1F00462586B0}"/>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2C0EB4A0-C8C4-4572-9D10-CBF7EB4EAEE3}"/>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01A62F05-A8EB-41C6-B5D9-DE45C4C36085}"/>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D6313B4B-3795-4386-B6BE-17B41F44F0DB}"/>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BC7AE974-EF2B-4201-A650-2802E1755D07}"/>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CF63866B-3230-4D49-A762-FFFE12EE3AB6}"/>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D8FAB2D9-95A7-4C11-AFB9-01284F21008C}"/>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FEA9324A-75DE-40F2-8B5A-2085E616C191}"/>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F7881574-299C-48D9-B4B6-37F8E14DCF2B}"/>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46E67768-A1D0-4BBF-BF30-D8DE30B17CC0}"/>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FEF58965-9D22-476B-B47F-58D252803EC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A9F8B25A-B6FA-4A89-8ECE-E2818DAFC21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1F717BA7-BEEE-40CE-A336-58D3C50A98D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5A5E734B-DC0E-4B88-8E73-B22158F7DB6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8D66D014-A545-492D-BFA4-CF7ABB0CA66A}"/>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E3154B17-357D-4221-8E57-3CF7757E7DE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40798BFB-7E6E-4B8C-A257-4EE6F821DF8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6954F4C4-B039-429D-8CBA-B5FB157A04A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1FBF83A8-9547-4392-9918-266C69342A73}"/>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F5801EB7-EB77-4D53-9B98-2C5CD2695D6B}"/>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2F486C70-F6D0-4AB5-8FE6-F01CA3CA7BF3}"/>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C3520443-3923-40F1-AB05-11B2246D7A62}"/>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C778874B-A8DD-4EE7-B351-5809FAF85C79}"/>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04E3FEA7-0700-461F-86E7-448A2CA95F79}"/>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A84B36E0-8129-4682-A579-EC92D94DF959}"/>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5BB0AE0A-DC42-49A0-A5D7-F4B160D061D9}"/>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7CAADBA5-5620-40E9-B8C4-28D8CEA77DA9}"/>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AFBB2B33-2C33-4307-B126-A4A1CB965130}"/>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5DD9AAF9-524A-4BD9-9E47-16678EFBFA32}"/>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06A7F67C-A1C9-4FFC-9D6E-57B6C5B8BC62}"/>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31FEE0E3-152D-470C-BD9B-74DDCDBAD1B4}"/>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8F08F958-D39A-4523-938E-30D82CB0CE96}"/>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D2F212CF-068A-4C7A-BCE4-96211887BDF7}"/>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3D1F42DA-77DD-4602-8F15-87E1611BD35F}"/>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306D0F6E-3416-4BF1-9FEC-1328D69FCDA6}"/>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D6E4633F-BEEE-4B7F-91DF-7C1DE1DDD949}"/>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80575EE2-0B79-44BE-B68A-65AEDA4B632F}"/>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9FDB3327-3F9B-41F0-9FA1-8338D21EAED2}"/>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8DFA95E7-4B1C-4F6C-B561-6F2E09F46CE6}"/>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5A7C2B1C-307B-4C4F-A23E-2C320852EB78}"/>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DD8DA719-A857-4BC4-A39C-C6FD70136F72}"/>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3306B032-E897-4E34-9F3D-43A592D1E81D}"/>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5581A942-1125-499D-8F98-5A25F26012EF}"/>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92BDA060-FA44-4C2F-88BA-63F508421953}"/>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F5BC23CE-2962-4344-8EC9-AA0436E164D8}"/>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3B861434-9858-4082-9359-8161299BFD36}"/>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CC57AD49-AACB-4737-B9C8-9DE74A2753AC}"/>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61C46AAE-6373-4C9B-A1D5-F526D082C28F}"/>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007373C9-BC7A-4442-94C5-865BEADA1F2F}"/>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E15EB7F2-0F25-4761-9A32-EE3DCE3C4582}"/>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1809167A-C781-41C8-B2E1-3E6BFDD0BF6D}"/>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B4121604-736C-4AF7-894F-C60CCED8A9DC}"/>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74D8C66-F788-4AD0-B1B8-18F08C1B09A2}"/>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D4DCD87B-C812-4EF4-BFE1-E08AEF89F9D0}"/>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0F75E81F-76F3-41DA-B5C8-91E9B6CF1863}"/>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82BB2495-C328-494E-8EEE-1B3F1B6D0F78}"/>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92A62885-2B79-4836-B9D0-AA897F5C0C89}"/>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32C7A39E-27D9-4127-A778-4F1EF6250166}"/>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76F66295-0117-4CBA-B8FA-E14649FE4B24}"/>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6A52C4B7-05B9-44EC-88E2-A05404620F11}"/>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3708AB72-BB51-474D-8F87-5BB4461D16C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515D4F1A-8907-40CA-9FF6-FC392F568CC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97E9DBAD-CA54-47C7-B867-7CBD5964463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FC0A6362-5F28-40E8-92B9-A36CFA39C23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C0099426-4271-4DF0-979C-7246AB2DADD2}"/>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629581CA-387E-4A28-B193-861B630CB01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D429A2C9-74B6-4B11-9246-5918FF3976D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E639133E-6E56-4474-8C6E-F7046F37E4D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F68699FE-AFFF-49B4-A1CB-F573C1AB48FA}"/>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B7064FEB-7084-4AC8-9088-D84ECB5C3DE6}"/>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A4BE1443-CB46-444F-A084-CEAD5F4E31C7}"/>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312B0DBF-E0E2-45A6-B08B-3F782150973E}"/>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47377EF8-B468-4235-9D3F-86F56A90D88E}"/>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9B8725D5-D8F8-4C9B-9D1C-FCABC5FC6F8F}"/>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849376D9-2487-4D0B-9D51-986EA1ED0C9E}"/>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B316854B-6304-4371-885C-E062EE873AEA}"/>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5543C6D3-09E6-44F7-A085-0C304BA37392}"/>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F6C6154B-A279-4278-8B2C-4A833120DCA3}"/>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E96EF3EF-CBB9-4767-867D-E5DD5C8B1846}"/>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4AE90AA3-6A4A-4B63-BD8D-6B2541F25199}"/>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FE599730-B5D8-4024-92AB-91278A983413}"/>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5730632F-CC1C-4539-AA45-9D94428E3308}"/>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5054D978-9D48-4B11-B149-1D453422EBFE}"/>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32C3B1A7-9A5F-407E-800D-38CC16EBD31A}"/>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25430E2E-94D8-4086-8AAB-E14ACE38172A}"/>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E6327D38-70EE-4869-9977-9CA3FD8C889F}"/>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4742B92F-B917-447C-9BD5-DFDBCA737130}"/>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2D7C6105-0531-43B4-8D64-51BE0C3A0DD9}"/>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4047C848-7C2F-4DAD-9ABD-7B1B8C2AF711}"/>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B07497BB-C69E-4E13-9FE6-6328CD4E4E5D}"/>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78DBEBF7-9635-4062-89D1-78D3C29D1FCF}"/>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A2A42673-917F-498E-B63F-13D26CCCB7A6}"/>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14B11C9F-BE9E-4C1B-B81B-0E7E33F68ABC}"/>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79749CF5-D1BD-4728-AFB4-018886038F3A}"/>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DDA3B018-49A1-45FE-BC46-E950CC59FDFB}"/>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4F4B5436-06B5-4309-AC32-5F99EEB7DDF2}"/>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7F67CB82-8693-4AA6-9406-3CC0177CEBA0}"/>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D19F38F0-31AD-40D6-B5C3-AEDF08B972A9}"/>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F65F3978-7E7C-4499-8CA7-2941CC213204}"/>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800A87C4-5348-46D8-A844-0EC470427F3D}"/>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02EB96CE-2770-4E98-ADCB-8DBE653F2942}"/>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12E291F0-DBDF-44D3-A259-BF413351EDBE}"/>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094856FE-2EBB-4067-84FE-53CFB526EBA4}"/>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6386">
                                            <p:txEl>
                                              <p:pRg st="0" end="0"/>
                                            </p:txEl>
                                          </p:spTgt>
                                        </p:tgtEl>
                                        <p:attrNameLst>
                                          <p:attrName>style.visibility</p:attrName>
                                        </p:attrNameLst>
                                      </p:cBhvr>
                                      <p:to>
                                        <p:strVal val="visible"/>
                                      </p:to>
                                    </p:set>
                                    <p:animEffect transition="in" filter="box(out)">
                                      <p:cBhvr>
                                        <p:cTn id="7" dur="500"/>
                                        <p:tgtEl>
                                          <p:spTgt spid="163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87C8EF57-7A26-4B76-A46F-EB394893115C}"/>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At three short tandem repeat (STR) loci, they found results consistent with a chimera.</a:t>
            </a:r>
          </a:p>
        </p:txBody>
      </p:sp>
      <p:grpSp>
        <p:nvGrpSpPr>
          <p:cNvPr id="3" name="Group 2">
            <a:extLst>
              <a:ext uri="{FF2B5EF4-FFF2-40B4-BE49-F238E27FC236}">
                <a16:creationId xmlns:a16="http://schemas.microsoft.com/office/drawing/2014/main" id="{FD679CB7-5A59-4075-A24D-935FBAC644BB}"/>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C2909A1B-3F14-401C-B470-ED918034D951}"/>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2B3F6943-EE1D-4AC0-9879-583B39CF86E2}"/>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249790FC-C819-4817-90D6-EA0332072100}"/>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3C8A5427-0326-4EB8-A1BE-BCF10C8F4208}"/>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3A94B7CF-76D7-426C-9782-B957D67B7C82}"/>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BBAA67C4-9DB0-4F85-B30E-68DBDEDB72C9}"/>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A2966289-558B-4233-B94E-E3F339850368}"/>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698505FC-FE96-4344-8665-98158D8252A8}"/>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AC525067-4F48-4A4E-AA42-BACBFFB88923}"/>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01B84E16-B04F-4BCD-A36C-D9B50E11B7F2}"/>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820C3C92-7AE0-4FA4-BBAB-8EBFF6826E0F}"/>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4EDC9B3D-5535-48D3-A24C-EEDAA436B978}"/>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D9B1247B-B943-4EF0-8884-1F8527C42E47}"/>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2E69A460-9E93-4CC0-92CE-7B9105128953}"/>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787F4F6A-07C9-44EE-AF85-4E6370076A83}"/>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E93A024-CB36-432B-B76B-E636F58EC968}"/>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F1AB3BA4-18C3-46B4-A9DD-505AD419954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4764861A-B4A9-4FDC-AF10-43283D24E6C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73DC62A6-6E85-4F7B-A63F-F1273B22AD8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2340FC74-3EDF-4934-899E-6B9CC35589EE}"/>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BEF95ADD-04FC-44BE-8679-CFF082C36402}"/>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21C38E9B-5DAC-4001-8A6B-56F044E3650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B56DA0DC-3A4C-4E31-8DB2-714278C21B1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286689E1-C5D0-4174-AF51-88AFB537949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C4CA824D-3335-4052-9DD2-8D7E5BEA8B07}"/>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40C74885-A22E-49BF-A137-BDE02746779E}"/>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112A2105-5F37-481A-9DBE-A86D876C73F2}"/>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08652665-3987-4010-92D4-A3A15924A738}"/>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D99E68A3-D34F-4887-AEF2-5DB537A76790}"/>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C8B0D753-1AC6-4025-A93A-3A8C11F63634}"/>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87878B26-9F18-4BB9-9812-DD08C1AD8785}"/>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6D539DAC-1CB1-4FF4-B25C-2C84874205F3}"/>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2E5CCD2F-540F-4E0D-99DD-0A3262A2F2E0}"/>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B464BC43-8C9C-4B92-9AA4-E628E9401A7D}"/>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B414008B-9AE3-4145-BE9B-69D43E703F6C}"/>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78EC4E75-81A7-4E70-8E51-9B1FFB3512EA}"/>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2FCD073F-A04E-49A1-A506-4797A232BE29}"/>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598F9C39-02A1-41A2-ADAA-884DFA6F3273}"/>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BA73CE60-A3F0-4A94-BC30-3328A59E9D41}"/>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2FCA1366-2E10-48E4-9C20-90898982E346}"/>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4A05C159-C1B4-4814-95FF-592FC2814671}"/>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F506759B-32C0-4233-A44D-293A7F7C31C8}"/>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23D69B05-AF9E-4303-B0B6-D89670751FFC}"/>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5BA77DC0-5706-4EB0-B1CC-6A5FC3CB460B}"/>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97CD3732-C9F9-413E-8168-4AFB55A4842D}"/>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E2DA2E5A-22BD-4E8E-8D86-3096AEFA5CE3}"/>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2CAE0B95-BB76-4A9C-A758-1E449CBFEA1D}"/>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4D51AEC0-0A2C-4EA7-AFD2-A416471345AE}"/>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657F18EF-1DE8-49F6-9CF4-FF63D0A20765}"/>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A4044A3C-AA85-42B5-BEF8-F6DCFF269429}"/>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F715DB4B-D930-403E-878F-56A6C84A1F25}"/>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D9223F64-3323-4BB4-AA5B-29EE26223C32}"/>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8FCC6EAA-9395-46D4-BB51-824804E8AA09}"/>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C6083234-C9C7-4786-B2DE-89AE9A96BFB2}"/>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7985F0B4-30C7-4FEB-91F4-5B075FFB4AEE}"/>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EE739924-688F-4E9C-93BD-936FB6A8B888}"/>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4BFBCA60-5067-452D-AD5F-4B389945B410}"/>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90F73317-FD22-467A-91F3-6DC6CEBA5662}"/>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1AF8807C-557C-4494-825E-6E2FAB01A432}"/>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BD462CE0-83F6-4C5F-AD9E-C43EC0C2464F}"/>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9D54684A-6524-4E0C-9A0E-52C9B6D4E9F1}"/>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574F4725-B461-4626-8352-F4B1107F9869}"/>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EA9149AA-0ABB-4198-83F7-CF5AFF568639}"/>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94EEAB7E-1694-4C9E-8D39-D4E6EA39B6FA}"/>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346B56C8-BECB-487B-A1A0-D40A4D0BDA83}"/>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0AE9197D-0F21-42DD-9FD5-00C8A6F7A2CC}"/>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31EBA83D-5AED-4AD2-B1B0-5878AEA0DB77}"/>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B9FA8759-CBF0-4D69-BB5F-8924BD3BE4A5}"/>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07D0F08F-7B46-43EA-8B8C-19B483C38AF6}"/>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1113B052-391A-4CC3-92AF-4777A142263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8BE02AA5-72FA-4BD6-AD93-08FA845E8FC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AFC88684-FF51-4EE2-9049-DB5D27902D7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17F55915-9365-45FA-8AF7-64F5B369EE5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53E6601C-7514-4438-ACAC-FC0CB6F43C39}"/>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924E9209-3051-45BE-AC34-7A2346203DB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9D1E4D71-76DB-47B8-9B55-6C982C419B4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0899C51B-9E5D-41E2-A44A-A337EF20EA0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15B0AE4E-E970-45F7-A64F-E57F73767060}"/>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D35874AA-B91E-4F28-A3EA-741900093ECF}"/>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F0C6D415-27D0-454A-A637-46AF1D5C1A26}"/>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BF505B05-765A-429D-B875-30EF2002A977}"/>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867C3E3B-3E5C-485F-8D3D-C7A285BF0C07}"/>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F47BC557-A4D4-4676-9CCB-6AF82680E3ED}"/>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E6F5A001-6CBD-40A3-9057-5BB67CBDB9BF}"/>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81458A2E-ED41-492A-8108-2E071CFB89BA}"/>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058C55F7-E7E4-4B0B-BDB7-59B5DB684EE6}"/>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EC161170-8298-46F0-AE79-1D06D3AA6A8C}"/>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81F6BBFC-CB41-46A8-A085-327A2521BD56}"/>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20EC006D-0A87-4D0A-8342-6207B35DF3C2}"/>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3EC03FB0-D212-4382-8EC0-25F684CA1D3D}"/>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BC7576DA-9A2C-4F3F-8366-AAF9843BB39B}"/>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DAECACC3-AB5D-4BA7-9B8C-8DC24FE5EE18}"/>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39665A87-F201-45F7-B882-2574B46CF300}"/>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8F39B29B-27C2-43BC-B636-6CCA2B26A6B5}"/>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5F96B2A4-2ADA-46CC-BDAF-3ACF5AA979AD}"/>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28490486-187B-43CD-BC8C-E83C2B6D30D2}"/>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E233B6D4-8914-4C94-9C5E-453D7D738978}"/>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B9D08903-9B4D-43E3-8198-2C203C2C7AFB}"/>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521ACE40-F935-4474-ACA6-20E83DA698F0}"/>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59282CBE-DCAC-40EF-9A61-3115D851B46D}"/>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A5D4D1D9-8701-4F21-B16A-D718E2A954FA}"/>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52254C5E-BDBE-4725-8643-1C5C3FCFFBDA}"/>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0FCFF5FA-50D2-40EE-B8D8-9EEEB6321A26}"/>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FD92FA54-B1B8-40EA-827D-E863530B6426}"/>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F3B358A4-3456-4096-80B7-D02D70EC5F33}"/>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1DBAD1B2-EEAE-4E40-9FFC-58E6C3A0F98C}"/>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989B47A4-4269-493C-BCB0-0FA71D0C5FB6}"/>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3C9829C7-4AFA-4A4B-AE15-ED68F56B6FB4}"/>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899699AB-8F59-494B-82CC-1ED50069ED43}"/>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9994025D-2C2A-4BD0-AE24-2A452F10A930}"/>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9B2C80B3-19E5-422F-8762-03B6A30EB7F6}"/>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FA05A7FC-6F23-478C-AABB-4913DC1544DA}"/>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D01AFC73-4F69-4117-B20F-9B98D8BDEDA0}"/>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0F7372CB-3924-4FA4-AC4C-04AA12F76FA6}"/>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C4B54A6D-502C-4CFE-8D86-5E23FB1D45CF}"/>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C3DCE1B0-AF37-4B08-99BB-88C8BCA52628}"/>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3AF0839A-D21C-46E1-9E05-620580FC4AD8}"/>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95364AA8-A1CD-48B8-9DAF-0603099AAD38}"/>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E4A06CB8-6A8A-4251-9EBE-F079CD442E13}"/>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3FEEF1E0-55A7-4290-8A54-1D1DB903E78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BA8DAE4B-AC47-4DCA-9395-BA7E1781A82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2BD57A92-1553-4BB0-9052-55844DEB6C5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8556E408-3072-413A-9054-2E9619B11A9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150F12F9-0F9D-4042-82B7-A1DBE0F29D0E}"/>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A887D99C-AD69-4B83-9BCC-6D55E9081A9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E4394099-A17D-4948-8D45-AEC892C97D1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9F45A930-0A85-4744-A5D0-85DB29A021F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434AFB28-4B4F-47A0-B67D-940923B1BE87}"/>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25B863D3-E89E-4284-86EE-DB4165452C8B}"/>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3CA3BFB2-9C21-43F0-96EA-618107ADA46E}"/>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E4FDFB44-444A-41A3-842A-637E9211F5E6}"/>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A6D42D47-AE12-4143-9781-271AF855DE16}"/>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1CF9F63A-6ECF-41D6-8AB5-8DBA0E3BA320}"/>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09921700-0063-438A-B046-06CE94A38D39}"/>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F94BC216-C4AF-44C5-BC39-D12687129326}"/>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80CFE05B-14C6-4665-9BB3-7752C6EC8774}"/>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976249ED-2641-485E-A2C1-F43E60777C4D}"/>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1466BEE2-6766-4D34-8025-9D35500435C0}"/>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B317FA07-117F-40F3-A165-20CB0CA43B24}"/>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908EA747-5B19-4D38-B77D-CE9E584C0B80}"/>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41FF7571-462F-4E2A-A6EC-968A71030C24}"/>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149FEFA1-637A-40D3-B77B-B2E3B6DC840B}"/>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A91DE00B-018B-4160-BCC9-879245662C71}"/>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DEEF9C47-8210-47FD-8159-CA363E130C08}"/>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A4683BC8-DCE2-45B9-8396-9F3CDAF2FCB9}"/>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D751DE20-A947-4269-BAC4-F9AAF4D814E5}"/>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54BCECB4-3193-46BE-A386-0435E8EB08DF}"/>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8AFBF990-3473-480C-B9D8-F801A2DE5FBC}"/>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5BC78A13-7BA0-4917-A968-466F39407294}"/>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92F23796-3BAF-4EE9-AFB1-4CEFEC2CD803}"/>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40D7522C-78F9-474C-B9AE-E119F09EDAF2}"/>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93B2189B-A80E-43F1-AD92-0A978E810A46}"/>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71CD41BA-7BC8-4939-8147-1E3D12E9FC6B}"/>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98211103-1C7A-49FF-9774-4965156D8436}"/>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AB7185DB-AD15-400A-BA3E-FB84FC02D933}"/>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C4E03FCA-1259-4A6E-9B7F-D046576C95D9}"/>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2BD2A160-D657-4163-8AAF-0F0FBDC48430}"/>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8EA8AAAD-4416-487B-80D2-1AF3E941464B}"/>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F63CDBCF-DD0C-40B3-A88C-D83DCEA8FC30}"/>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813D5FC0-F893-45ED-8E04-49ACC82663EC}"/>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41598FD9-1587-4468-BEB2-54D781C479C5}"/>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D14CC346-00C0-46E5-B6A1-FAD4D97F467D}"/>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1A8B65B0-5EAD-4101-B76D-0FE203FD3F86}"/>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855873B6-CDA7-4C96-A7D1-0223272DCAFB}"/>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F0E569D2-4223-4BB3-852C-FB9D0E4B4771}"/>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3C6600A1-804E-46C9-999C-710B14B033DA}"/>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7A2E5073-CEC6-4706-9AEB-F1AB850C07E7}"/>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7EF2A958-6497-44BE-88A0-2E9BBAFDFC60}"/>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23D98CC9-8B70-498B-ADD9-114C20FCE4E7}"/>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F8CA0026-6DBF-43EC-B5FF-D1B04E82AC9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CDFEE550-023F-4703-BACD-F8132575E36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406A89B1-4F0B-4A2D-96E3-52CA9395798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42EBED02-C3C1-4A7D-8FAB-5E949B445FA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D9BC5AA8-D151-4702-BFCD-1776C554A373}"/>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DF259D5C-4B16-474C-B071-B800E808F8E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56FBB68F-508B-4901-97E1-86A0E9E16BA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FE5C16CD-8FC6-4E76-BC7B-DB97653C00C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ABEF7677-033D-46A6-9DA5-AC29B70D40ED}"/>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B209D21E-CB17-481F-AE18-FC62608C2448}"/>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8EA9112D-457F-45A9-95BC-7EC3E6DB73D1}"/>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B74E71B2-7B02-4196-8078-43520B75AFAE}"/>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64AD9A4D-FDE5-43E2-8CCA-60C52A82D0B2}"/>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E18625CF-A1D7-4294-89E4-E0A30FB6084C}"/>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15F7A5F6-1726-4095-A243-B096489FB6D4}"/>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B00C8824-7FB7-4E01-A75E-9B4E173733EA}"/>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03789A66-33AA-466B-B16B-71DE62C51202}"/>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E5477CE1-8BB8-4F46-BAAF-EDB8EF45BE8B}"/>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1B31F4E1-8B5F-4575-9855-B95066350D18}"/>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6098717A-8495-43BB-82B7-7CFD0B1E2B92}"/>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75C1F107-08E8-4786-931A-B1A58044193D}"/>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D84B5B36-4288-4C76-A04D-29F3F37DBF4E}"/>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E5066F33-8760-488A-8E4E-C07B6F69C4C8}"/>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6EDE2311-0718-42C2-B9CF-08FF53DC1517}"/>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7835FBC5-1299-4486-B4FB-0924AC739194}"/>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EFDFA942-12DC-4019-81F7-1502B2549AB0}"/>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1A695959-B2E3-4246-9D42-EECFAEA5B5F6}"/>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F7A9D7AB-7EDF-4198-A1A9-76F792926EA6}"/>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41F276E7-160E-43DB-AAA4-1644012AA4D7}"/>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1AC2AD23-BC9F-467C-B984-5BB39B41C593}"/>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3C3EEE8F-2FA0-49AB-BCD2-FE26553EEBDC}"/>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A629D598-0B63-4B18-9ED0-5D5C1221B6B5}"/>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58B16237-0014-4DA6-A016-FA629F52343D}"/>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F68E7B81-466A-45A0-AB55-03268F34471F}"/>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2EB54348-039F-483A-B064-CC5131C2B2DD}"/>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B7231506-CAB4-4AF8-83FF-34A12FD002C9}"/>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CF74BF1E-1EFE-404E-B8AF-374F52539801}"/>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95AA0C8B-8EB9-49B7-869C-75D006035B5F}"/>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423498E3-C554-40EC-986B-3567A1CBA130}"/>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0309D90D-92AD-4897-A0BD-3703CDD6A87F}"/>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D01630EC-8479-4D90-B689-E935CF37EBEC}"/>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0BD462B0-CA93-4E8D-BBDA-173A0CAA088E}"/>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9CB80C01-3110-4F33-A6ED-08BC7C170425}"/>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AD74C963-5525-45A3-BF9B-27E5285D78F2}"/>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7E666338-24F9-479D-B27B-B3FDB2BBAEEA}"/>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F5B826C4-7FC5-4C16-B598-286D80DB5C7E}"/>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51E4F2D9-BCA4-44D8-B697-958FD775016D}"/>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EB77F7F4-9DCA-48E9-BA88-D353675F3345}"/>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B056AB1D-BA76-4315-9F1F-7CF0860AF776}"/>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D2AB4E9A-AE0C-4689-9235-C14532DA80BB}"/>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FCCCDB3D-F42E-4312-B0A3-212F3CF95B5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2DC8E9B5-5D09-4376-8217-54E99FFE452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5361CAF9-2E35-433E-A569-C55E53701F7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1A2E4DB7-C2EA-464C-9F2D-ACCE73CA520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A0DBB6DC-5E31-4E57-ACB4-264682FB166F}"/>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34F2EFA3-336C-443C-AC56-25B26719E3B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5EA52A42-89BD-42CC-96B9-172E2D3A752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9920280C-49FF-4203-83EA-1702C7F1A60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C8AD9960-8F8C-48EB-8EE8-31F8F44F1E85}"/>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85D24DB3-3700-4EA2-834C-082B9604FA84}"/>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82A82193-BB17-4B35-9E7E-D4022C7F5F10}"/>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C255D89A-7201-49DF-8EB2-77D6AFDB9118}"/>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E9EE5B6C-29AB-4C95-9F1A-C895D59318C6}"/>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EFBD000D-6F2E-47A1-8C41-19FB31BC4037}"/>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8AAE595F-2CD2-4EC8-80BE-409AD8728638}"/>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C643B82B-17FF-48ED-B6D8-E872B9243BB2}"/>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F82C63A9-30D5-4A1C-B99D-A8A000D3B57C}"/>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592691A2-B260-4497-B2BF-4387F0AA3FC7}"/>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CB271C5B-4764-4B40-99F4-460513E64667}"/>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47EB1798-547E-414A-8544-23CD414F21EE}"/>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A9C78CB5-A715-4F12-8E55-2E3CC2998F60}"/>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192F1A3D-6BD1-4EA4-B25C-DB6C77E1802F}"/>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FCE3E8E7-548A-472C-8CC3-2967A792F741}"/>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66F2EF7F-B760-44C8-A1A0-824E8ADAFE23}"/>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6B2DC563-E5B7-4677-9ABA-3F80A1264205}"/>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E47ECACF-4736-416F-955A-F832AF3BB7D5}"/>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83BA30C4-487A-4581-A81F-45141FB37D01}"/>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AD545EB8-DC6C-4546-BEDD-D8355FEEC062}"/>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25984AAA-8BBD-46DF-B91B-1B09D1F906C8}"/>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69D90801-FE6E-4331-B0EB-37E62131E8A5}"/>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520060F5-6AF8-4FC6-9734-10395297F936}"/>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581CC207-8044-4E1E-A5ED-3195EC5B1306}"/>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A407C6CD-C35F-420B-ACE7-630DF8C89198}"/>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D25B239E-8D82-4CDC-A7A7-826BFD6761E7}"/>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854A4C94-7AF4-4E11-B370-344434D6F102}"/>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3287227E-DFA1-40AD-9BE6-7BA312992FCE}"/>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6D905679-4F6E-4C22-AC96-6941A68935C0}"/>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1FD2035A-E05B-47FE-A46C-E95DAAC77C43}"/>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B89C2FE8-458D-4DBB-84DF-C211280568D8}"/>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8E8AD63E-348D-48BD-A8E1-7918D647E2B4}"/>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D01AEDC5-78E2-46A5-8EBF-23BD744AD56D}"/>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BE24B711-2C0C-4F40-8FF7-881CB065D46F}"/>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F5FE18B0-646B-4595-96DE-39437698E2BF}"/>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A9475635-FEB6-4B7D-A733-DA408607D2E4}"/>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1673A968-3940-406E-99D7-F83593C2820F}"/>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C20C68E5-1266-4E48-A954-270CCE9A2DF7}"/>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F2F6126C-C770-4AA2-91E9-60AD33C91665}"/>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2BB38028-A057-482B-B5E9-0210434C0948}"/>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7E717C42-1DFD-45FA-9422-477AE96827DE}"/>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B2958DF6-36F7-4F93-915F-D71CE05527C4}"/>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D784B174-D8E8-45BD-99D0-35E362601A7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361A1E55-F46B-47DE-8F56-DFC452E669B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184F3310-9F80-43CE-8F91-30944C11138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AB356826-04A9-4570-86BD-E85738A14E0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DBAF988A-9EC1-43A8-892A-3338781C597A}"/>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3D212118-E986-4B78-BCA0-9F9BF926A7BA}"/>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87448ED9-9916-41A1-B9A2-86CD134CAD2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966D2724-0C65-4797-8CCA-3D0536D08C2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C67CB225-3B1D-458B-87D2-CB08BE49BB55}"/>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F29BCDDA-406D-4807-82FA-8379130648AB}"/>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8B2B3DEF-AB20-4729-984A-ECD51B5C5E8F}"/>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95DB1CED-CE6B-4823-81C7-9E8CFCD08646}"/>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CBA773FA-6274-4BD3-8629-2144E6C732C2}"/>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C421AFAD-F1C8-49EB-BA54-3B3A41F7531A}"/>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7FCECFED-DC49-44C5-8D51-603DD7C2898D}"/>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392D98C6-D23A-47B9-8DAE-388FF906E3CD}"/>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6B31841A-8A1D-4DFB-BFFF-B4C8C8FBBF70}"/>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78BED8E3-16D4-4AEF-A1FB-53AAC31B76FC}"/>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C57DE764-7934-41FC-9FBC-0107793AFFC8}"/>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12BCE2A4-9461-4F3B-BE17-AAE8969F521B}"/>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E922734B-3672-4BD4-9DFC-3790EB45E4D3}"/>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F7C7B10E-B651-4696-AADB-D5211B3121D3}"/>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07462EC6-BF7A-4075-9700-4659763320EA}"/>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EC56646A-3BBD-4470-81E9-21C8AFACB4DB}"/>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A56E38B5-BD06-4EB3-8DAF-40136F27C419}"/>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D941D880-B8F5-4643-9FD3-B249BDDD188E}"/>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8867A8F0-6AC5-472A-B202-C1B86C2892E4}"/>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C8392F42-6B5E-410E-BEE4-8E1453915F79}"/>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CE000AD6-4DBD-41BC-80A0-87D9F83833A0}"/>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1BF0BF79-C805-4763-9AB4-E8D1D4E8F3ED}"/>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9EFE241B-8FA1-473C-A8CD-065BC1A3BA08}"/>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3853F215-BD1F-4480-9C09-889F62E40196}"/>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21A9DD0A-3F85-4343-A804-17BE098098C2}"/>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0BDBD435-5CA7-4E9D-A2DC-2CA0CCA31B58}"/>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7CD0E6F0-8471-49B4-A181-5649C3999312}"/>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1582A958-23B6-43BC-ACE6-85C454683988}"/>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5E4D9805-5EC7-4DB6-832B-2751188D509C}"/>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822C3E68-D440-4FE5-AE8E-29BD69F72425}"/>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5267BFB7-B151-4081-BB97-3D8997051CBE}"/>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84F2C672-3026-4361-BD65-E75792BCC29E}"/>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CC02F743-A2BE-44A2-80DA-E0C86E698D6C}"/>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4E3DD5B0-B6F6-46C7-8AD6-01DB975E27EF}"/>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7D40758C-9BF3-4707-ACB9-A1DA2B5427EE}"/>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box(out)">
                                      <p:cBhvr>
                                        <p:cTn id="7" dur="500"/>
                                        <p:tgtEl>
                                          <p:spTgt spid="174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D8BF62F9-7687-4019-BD91-95594EC702E4}"/>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I decided to get the red cell antigens checked at the IBGRL, and Tooting H&amp;I advised that more STR work should be carried out by the H&amp;I Department at Bristol.</a:t>
            </a:r>
          </a:p>
        </p:txBody>
      </p:sp>
      <p:grpSp>
        <p:nvGrpSpPr>
          <p:cNvPr id="3" name="Group 2">
            <a:extLst>
              <a:ext uri="{FF2B5EF4-FFF2-40B4-BE49-F238E27FC236}">
                <a16:creationId xmlns:a16="http://schemas.microsoft.com/office/drawing/2014/main" id="{12642027-8E9C-4309-88E6-3DEB0E11994F}"/>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053221A0-DEF5-4DDA-88DA-85CE93B01672}"/>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56578129-DC4A-4009-94B1-78C16CC2E564}"/>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62DAE139-436E-425A-B22D-772D411E05F8}"/>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5B690A01-D2E6-4A2E-A29B-B8A8599D0A80}"/>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C8666A6B-4645-4356-8C82-F6BA3757D88F}"/>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F4BF45FF-E3F1-49E5-A221-CEF9D1F0D46B}"/>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2142EA10-CC16-494F-A474-5B2636328839}"/>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F9A69EB0-9E3D-48A3-AA66-2759CB2E2691}"/>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B64A221F-C2C2-4CF5-8263-DE76AB239A7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ED252C6E-72CB-4DB6-8983-E58E1F01F3F2}"/>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04C62008-A294-455B-9EC7-96C8B49DC142}"/>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43A1FD1D-1BBC-4326-B804-3D40017425B3}"/>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3F20B8F2-9674-4AD6-9056-0CF5331AB495}"/>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AE2E13A9-245D-4422-9F9D-238B3DAB29B2}"/>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F34B04E6-E9E0-42F7-9044-F89834225AA3}"/>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573BEF59-E9BD-43AB-A68D-AFBBAFCEC8C1}"/>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424D9782-A47A-48A0-9FE0-512CD828924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916B4CF5-333D-4D86-9774-D746B15065A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6127314E-EEDD-46F1-BBE7-ADB91544979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55AB2C3B-1168-447B-BCDF-42C2A4FD8BC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718A51CB-9C2F-4E84-B6CC-20C5427C9263}"/>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5058A941-0C0B-4929-BB61-0AB1BD31CC0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7CF77943-73F7-4841-A383-67787822D20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7AB31599-296B-4F85-8029-59CC4538E5B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1E31C4E7-0F76-48D9-9F9E-426CF6099D2B}"/>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E0527E41-A5FC-4455-9312-2909608EB5B3}"/>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15168379-E469-40B5-9932-EEC8D653C789}"/>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E8860869-9437-42E1-B023-D88874E6B152}"/>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AD5A5CBE-C99A-41A7-BFCF-FC5BD24D9136}"/>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A501C18C-33DE-41FB-A94B-C833E19C7BD8}"/>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9FDF7309-5126-4F73-8F73-767BA84C7D29}"/>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D01F6216-EA85-4190-9F42-95CDCE417224}"/>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4D6C22E9-4901-42E8-AA64-7027939CD9D8}"/>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8269B799-953A-43D2-BF88-27926CC485EF}"/>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C8F0C01E-16EE-4D22-9CB3-B2FAB03D1C19}"/>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CC2F2862-B346-443B-98DD-D450AD01C4C8}"/>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EB587D46-4030-4427-9CE2-AE6EB21862BD}"/>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69D8FC9E-4187-49B1-B7FC-11C0BC6CDCCF}"/>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6094FEA2-A5D6-46F1-BD21-A48C0D89E997}"/>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EA7E2467-7F89-4B06-B2EA-19EC81152B45}"/>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3281685B-FD20-4D31-81AC-0C0BC6C1EA97}"/>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2C0A444A-C143-4BEB-BE38-6F6AB52EA31B}"/>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4ADFB6DC-FA3E-4811-97D8-A0D02C4E9361}"/>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6E020A24-B444-4051-875F-E86E8AC219D2}"/>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7012414F-10E7-433F-95D9-3B5F193EFED1}"/>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13A58195-D60E-47E7-9582-6F45ADE5905B}"/>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5534A10F-0411-47F2-80E0-BF097FE9E943}"/>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AB379CEE-D768-474F-9B26-084A69968862}"/>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8763D729-F78F-4E18-914C-44EE4944458E}"/>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AC3A21FF-7BA5-4D1C-9DCF-B52F9DC4EC9A}"/>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6F14B897-87E0-4630-A909-0A030C4876F2}"/>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E024003B-27D5-4096-861B-B41B67FB62A8}"/>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1505D739-9E5C-4A1E-80D9-083C9BC1B933}"/>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2DB88F86-52D6-4892-9622-CC390D6E7C05}"/>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3C787E9C-1F3B-40EF-A7E1-1BE599C34C46}"/>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CF531A2B-1353-45E2-8308-E57ECFBC397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14FF63F5-8329-48B7-B0BC-458711637753}"/>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0B0ACE79-AB56-4180-9FCE-99A41935F4F7}"/>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67BF8824-35F5-464D-A75D-F28475F94CF8}"/>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21F1D3D4-581E-4D94-899B-06CB2E87C38E}"/>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D07BAAD6-2F0A-4BFF-8B3E-719C3B71F47D}"/>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0C496428-2CA1-46F9-BE8E-3A31E4659ECB}"/>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1DFB72F4-7CD9-445D-91E6-64282671DC3C}"/>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170D553F-1E89-41FB-AE86-6ACB8B5375F1}"/>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9D07B1CA-F57A-4B84-9415-23CB8F6BB441}"/>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082ACD34-AA25-445E-BCBB-ECAA5B8780F3}"/>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7EFEE91E-EBEE-4F5E-A757-2AB8AF381304}"/>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0CE3918E-7D9B-44DA-9D79-F479926DDAD9}"/>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51BE2EF7-AA46-4EFB-87FD-D6F101F64A00}"/>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AD0F484A-3631-41E1-B177-72B2E1567A2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9A771A44-5948-41E7-B0CA-67A2BC010C5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ECF782C9-EB5C-45BC-AD20-3760888E36E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E2EF4437-4B10-4AFD-A735-C9B69DCA4003}"/>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5CD6BB55-6188-401F-95BF-EFF9CDE1A326}"/>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53B6049D-FB32-4313-8890-59B8B87B8F2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9E1A4E02-DA64-47B1-886C-0945E4FAD07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6775B6AF-BFA3-4232-8D6F-F7B8798453D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1DCCDC7-D8BA-42BE-A561-D22E9FE50EAD}"/>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081FBF2C-CC12-4D54-BD75-433341B60E08}"/>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CC1A81F6-D9E9-416F-8F8D-246E54AB7063}"/>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99A72478-EAC7-4EEC-A1CD-BAA75EC09DB5}"/>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34DE252E-4451-4590-9CC6-894FB963A348}"/>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A8D28EF8-F799-462D-BF66-78D5DB0CC1CE}"/>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FDB40215-88EE-4319-A47F-FB4F47409A83}"/>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4C063826-1FC6-4146-A6F7-E51E14536042}"/>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2F91C080-54C9-4ADB-B1D2-25585672760C}"/>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11DFC8E1-5850-4CFE-98C9-A99C34926F10}"/>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1BB65C9C-68F8-490A-AE51-219135B78A1A}"/>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6ED186B0-7C22-411A-8DEB-111DA9C3E804}"/>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AB9C9D9C-FFA1-4DD3-84CF-AD912D58BFCA}"/>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1B69AA5F-5E38-407C-AEF1-5A2C0969E328}"/>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23302DC9-B6BE-452E-B7F9-1D390BD2ED50}"/>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88E26635-7508-4FC6-AA62-965666BB7BF2}"/>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9DF3F3A8-EC1E-4466-9A29-5EBA76B9A490}"/>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FB2F1755-035A-49BD-B18D-4275C355393B}"/>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6C0119FB-9F4D-4A02-BFB4-61819B722F29}"/>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2DB89EA0-5046-40D7-BB3E-0D65513627D9}"/>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6BB81BD4-16E0-4734-9842-F4969DDF67B1}"/>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2F7173D9-1BA6-4BAF-9355-033FABCE4C86}"/>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0CFDB0D0-A10B-4291-ABEB-58C4A2614067}"/>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C5D99233-2FF2-4DB9-A4EC-3D35322F6283}"/>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2C3FAC7A-F926-480F-9BDA-43D89833B252}"/>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BB81C20F-72EF-4DB2-94CB-82CB478700EC}"/>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4574A3C1-0E1A-489D-A6B5-2878830366E1}"/>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6B45D070-BD6A-42A7-8FBC-52EE89B6C9EE}"/>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E01E6B6C-0E58-4F35-A34D-587E3D26FEDE}"/>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593699B5-5E93-40A8-ADA8-17FC369C39AF}"/>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B5560394-F6A3-47F5-B9F8-034A90227F1F}"/>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EBB8B025-9D08-4574-8332-755980D66D16}"/>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73654AD2-8EEA-4B4B-89D8-7D35C436B15E}"/>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6DC8203A-B602-48B8-B85F-A26C97B7CD43}"/>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6950B78F-7981-4DDB-B1A1-180D084E35F7}"/>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F62CF6B1-31DE-4827-9764-0090DAE740E8}"/>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8C3D38CB-E8A3-469B-A39E-C77458C89D51}"/>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BBBE24C3-7A3A-4D68-B5AF-F4017F577B80}"/>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9D1E9418-F9D9-4519-B37D-131F47BC1AAD}"/>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7BA7680B-0BE2-49E9-83E9-150227AB6A56}"/>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E15FCE84-1BBA-4133-974F-4DD46313CC3D}"/>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5066118D-EB41-4FA0-AFA6-649F1015C3BC}"/>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3B1D3DCE-3D2F-41F9-80B0-910621D4F53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93B10985-502A-4822-A75E-14CB1D8F1B2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97D43F90-C24D-4CC9-B713-39DFBB2EAD1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13C32A89-1606-4D8E-97A0-D2DA9A77556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84A4721F-4614-42C2-9533-605E1716172B}"/>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DE18AF69-11A0-42EE-A1A1-FB1D3F1732E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D1418DEB-F8BE-4391-BC0E-7B5F8565F6E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C1DF9A1F-9AE2-4ED4-9771-6FF8B3B7B74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A37158AE-155F-46F0-B4ED-EE3A8A74F851}"/>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C503C7BA-045E-4ECA-9A4F-BFA2E94F321E}"/>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5D9DEFDF-85BC-41A0-B259-44E76F8E3C1B}"/>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E8331BBF-7A43-4B33-91F5-6B0A26288F4C}"/>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39895041-528F-444A-BF9A-13CB0862A7C8}"/>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DAA4083A-31FF-4E46-BE55-851EEE767410}"/>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6ACA7FD-449F-4AE4-9B28-510E97D730A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4D2BE9E2-B2AE-40CD-AA71-72AAB8E42F0C}"/>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16E1B342-6C38-4D2F-8F1E-B6D555AB449B}"/>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8454A8E8-04BC-4CCB-81C4-923D4A86F369}"/>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3E03F941-92CA-4DEC-AD05-12DD9F9F1BCA}"/>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3F327FB5-464C-4E34-951C-20638B330281}"/>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23EC4E36-9C50-472D-86DE-FAFF5E08BD89}"/>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166A2A4C-1C36-428C-A5FD-3AA1ABC956CA}"/>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5DE4B494-EA08-4F89-894F-2ABD68132046}"/>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51B602F5-8462-477D-B8FB-CF84D9C70C46}"/>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85A50247-D3C7-4A3E-836F-1A3C816F17CE}"/>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CEBED9CF-C646-456F-BC81-51D28D76ACDD}"/>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45270D8E-B868-41B7-B469-F2CB6F0303AA}"/>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01E68933-10A4-418E-B59C-D7F286A4AD9A}"/>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D6ED00C1-C665-4D57-A478-5891D020D94A}"/>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A5B1D5B4-1AB6-4CEB-A815-9CDFBC74AE99}"/>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B98C4BC8-1732-4D9B-9978-DC6FA3876598}"/>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E1571FA1-3B16-4FEA-BB80-60D947528170}"/>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DFFBD102-2458-415A-934A-9CA265D1258E}"/>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13023E53-5CC4-4FF8-B90F-2EE3489D206B}"/>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CCCC7670-FE3D-441B-B805-1150343F2B0E}"/>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02C446D2-BAD5-40A7-8D80-93EA3D560AEA}"/>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7C3D2691-0190-4288-8CFE-E012159BCCE5}"/>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C6019569-1F48-4CF6-AC22-DF5BB9565F0C}"/>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975D4974-D771-4B6B-90EA-003E2C8D2D83}"/>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7E85F7D2-461E-4CA6-BF70-E8C8A9925C38}"/>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52A67BB4-C516-4CEF-8DFF-41A7DCA08B69}"/>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8CD26865-B76A-4BAB-AA93-D25E7CEAB833}"/>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AD18B401-2230-4AEA-9949-387ADDBAC8D6}"/>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E2ADC468-15AD-4DE2-8973-A3EFA300D3F6}"/>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410167EA-DA5B-4BFA-B9E2-3726542F388C}"/>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8D5F2728-EC23-4811-9627-4C6B3CCFE444}"/>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A796A509-C76D-4E8F-AD8F-DD180FDAE08F}"/>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DEAFA364-54FE-4D42-A997-72BB1D41FB69}"/>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E269E404-DB37-452C-8DA0-23D32C55A606}"/>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074E3FF4-0A8A-4523-B6EC-79D1657A5928}"/>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1E42DB66-11BA-42C6-B847-AF12B47BB0E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4FEABA46-EBEE-455A-A233-26794E2407F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6FC38CAF-04DE-401E-BFB1-05C3D529FA1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953CFD33-E0E2-4ABF-B26B-97AD39AC2FC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E636D137-7F08-48BC-A765-3A1CD59D69DC}"/>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870D68A9-0149-47EF-85A4-829BE594AE6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49C4D621-E007-42A5-B905-CFDC11D8780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68A35108-5751-41B9-ACEE-C8C4FC51318E}"/>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D46DE82F-7CE4-4367-BB71-4EA80E08460F}"/>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C7B2AF78-0F78-4891-BA60-AD8E75C19BB5}"/>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60AC4299-627D-488D-8026-8B61022EAE18}"/>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8F974899-336C-4F7D-AFCC-4EE826E77606}"/>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610C277D-81C9-4DFF-8176-7C00FD49D3BB}"/>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A89A2CF1-37A2-4634-A843-C8AB5E9B853D}"/>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C2D44BB2-A74C-4697-B0E6-9FB0F7E98F4B}"/>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C9D01975-BEBE-4F63-A9BA-723491762FE5}"/>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AA02AEB0-06EE-4DCF-B18D-C35BDF731492}"/>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E1E53827-7048-452B-B777-6CA131EC4D05}"/>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6F56AEC9-34CB-4C57-A365-BBA5BBF1BA38}"/>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9AB528D6-9C1E-44E2-BED4-1E9E5874B63A}"/>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F884D3E8-181C-4240-BFC4-1CE68224E267}"/>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F31E2865-51FF-4A99-B4E8-D6248A7C9E3B}"/>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81AB216B-05DE-480A-8207-F36567ACED5D}"/>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4CCA40FF-02DA-4A08-9E91-BAE44A0E158D}"/>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329F3ADD-33A9-4691-BC79-9B8A1516A2F5}"/>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A7A0E7E3-CB0C-4CFA-AA25-11D2D737A0B8}"/>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323FF3F1-D570-4E71-A4FB-B127BE19BD0E}"/>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47B06D31-7889-45AE-A5F6-931DD9EE2940}"/>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87EC97B4-F9DC-4248-92B8-1716363BDA8B}"/>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F820286D-3E2E-43EE-A5B3-2E20FCBE06F3}"/>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A47C9859-3EDB-48AB-B7B1-78A881646623}"/>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784C46F7-C8A3-41D7-9B20-7EEB134B5243}"/>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0B85F71C-3D76-419A-A060-B684031514A3}"/>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6E006577-8B03-4865-ABF0-8BBA10B82982}"/>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CC6A811F-C5E2-441F-9436-2178898BEE9D}"/>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D1BE5006-B851-496A-9E61-050B8A585B3C}"/>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6EF9DD64-3F79-4F2C-B787-FEB775EAA7C2}"/>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B88E3BAA-FD4B-41AA-B8EF-E230EEF4DD0F}"/>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13E2B838-4E01-4130-80DE-C79E9050AE1B}"/>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D0E3B164-044F-4283-A30D-CDD4C6A86DBD}"/>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BBB85BA2-A1B5-4496-8CB1-4DC64D8AE063}"/>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B7ACB454-66DF-4F50-A5AA-4FE4BFB18EAC}"/>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43E014D1-A2DE-4352-9B63-7181FC83CF4E}"/>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EADA3B8F-39A4-41A0-9420-14030B6DE5E1}"/>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290AB74C-2354-44FC-9858-9FC30182486D}"/>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761DA507-0AF3-4EED-9B1E-DD884AE08043}"/>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D0938F88-4F1C-40FF-B935-7A5A1C1485F9}"/>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A939F62B-159A-48D0-8D3C-6463B88EB2FC}"/>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BAC91123-EAE9-49BB-AA11-2E0D7CEF63BD}"/>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8EF0F50A-B9D3-46F4-AC4F-701C2EED9F1D}"/>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B3AB1177-CBF4-4D5A-BC8C-A25B64E1DC67}"/>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5563BEA5-0587-4FD1-9FA2-65989F4252F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3DC28D13-76E9-4E10-B6E1-83B72748BF3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11F24EB8-2EBB-4F42-AE37-2D5C37F3676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ADE35E01-A218-4206-8A23-B370593524F2}"/>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500B191E-BDB1-4485-9A48-3D3F1075B13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1E2A62E6-8811-48BF-A754-DA259CEC614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853E658D-2650-4EA6-B874-23812604147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5638AD59-C95F-488C-A4A2-547ACEBC543A}"/>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76D508F4-118B-497E-A996-80379583A2E1}"/>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A80CAA2E-344D-450D-89D7-00F7803C5228}"/>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D95C2C29-818D-482C-9CC5-535827FA2FE4}"/>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54D9C6E5-4C0F-4850-81FB-21C6D68BF981}"/>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9F55D5D1-2F51-4ED0-BF6B-F483914D617C}"/>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D204D1FD-711C-432C-A46D-4AB49BCA473A}"/>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43D33244-9375-48A7-BA62-EA7531D0C4EB}"/>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F2B65460-3373-4688-84A7-E4790022C595}"/>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16C12922-57FA-469F-9C0A-B20602859D55}"/>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928791EE-9325-45F0-9476-59ADD6552FA4}"/>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7E74E777-2901-4DB7-85CF-D6D895D4CE90}"/>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583E29DE-2C08-439B-8B87-CE3134347D72}"/>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539EAC44-04B7-4939-9800-2E08637DC6F1}"/>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9838D128-C316-4334-95C8-B389153FB1CC}"/>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32CB4DB9-00A3-47A9-8E56-404D515E885C}"/>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3F0BCD41-5835-40E9-9235-55C1E42323F1}"/>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627FA1E7-8C07-47EF-81E5-110914AAE00B}"/>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A3601F64-FCFF-48A7-8B8E-62C3A6C2FAA5}"/>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90F1EDEC-4888-42EE-8949-80749F6E82B4}"/>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0645B5E5-12AC-4942-9DBA-144D2918CE40}"/>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C2004316-0911-46FF-A594-D4B7A39F2853}"/>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565EBE33-3945-4225-B497-7E662497FF91}"/>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F59C4DFB-6DA2-421A-8F5C-26D461EEEB56}"/>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89522AE9-7D31-48D0-925D-4C899510D3B5}"/>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F941AF8C-1E18-4752-8E80-F389C017DE75}"/>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92B5DC5E-C00F-47C6-8702-89F88CD2A39A}"/>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2608BA92-37EC-4802-84D5-BF7B08B97C3E}"/>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9B4F402A-1E9F-4D2B-B3C9-E2CF1E6CE9F3}"/>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4D93706B-886A-4C26-B0DA-FDAB9470A53E}"/>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DFB74C8E-A263-4F64-9B57-2E0F3C84A124}"/>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09ADE604-AF9F-477C-BFC5-40BCD4ADFA97}"/>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D2504E2A-F1CD-4F15-9B6A-53074874D11F}"/>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467462FD-6D67-4AB7-86B7-4CBB1735DB0B}"/>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FAE33644-8F16-424E-A733-39596666902C}"/>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2E5DE02E-0ED0-4153-AC20-55DD999BF169}"/>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2985F2C2-3A6A-46DD-B275-E44F622B960F}"/>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73486CCE-F3B0-4B1C-BF14-8EE54E768A40}"/>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1E89AB83-4509-4893-B3EB-30811FFE6A4B}"/>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F13DAA0B-769F-4A86-8A3E-A9CAE637AC8C}"/>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DD103872-10DA-4B44-BA84-81F3CE8C9AE3}"/>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E8B009F1-008F-405C-9492-4D8D9939F0E3}"/>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7270ACA9-9FCC-4C78-A4CA-88B2EA5178D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E91F4D0E-F070-420B-9490-7C2736B09F2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E0B6FC14-A906-48C8-B4EB-426F0174B80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AC0DF824-34B0-4DB8-B257-B74B9B00908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4F659808-035D-4075-9915-B137ADD57282}"/>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486ABDBD-D89F-4577-9635-E32B9D6DFEE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CCD2DF5B-C7CC-4EB2-B5D4-DC36651FFF9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C38CD7C0-AB07-42A6-9F4F-7A14618CC46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F318E387-09BA-46AC-9029-56BC0922AEB2}"/>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9AA303B5-78FF-456A-8813-44B7DD478EEC}"/>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BCBA2BA2-0AF5-42D1-B291-E8A52CA9438E}"/>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147B4C73-AD0F-4C99-B197-377D24F8FCCF}"/>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3A550652-0624-4EFF-A6E0-02D9632A0FA9}"/>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75D0147B-44FE-46A2-A097-62A325B7C054}"/>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505BB70B-FF27-43D4-A151-CC58735397D0}"/>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1884DC3D-F84A-4F59-A256-52554CE2AB9D}"/>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3324B85A-612B-4568-B162-71C02B746DCA}"/>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832E80AB-4344-48CB-88C9-5A23725E7E6B}"/>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FD71B8EB-D6CD-4469-BACA-C51506F9369B}"/>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EC8C55C9-2B0B-41E7-98BC-37BB87F159C7}"/>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E665DBA6-4B25-47F9-9FBA-F2DB94BAF991}"/>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8BB78089-6A13-40C8-B7C5-A0CF0125AC47}"/>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FEA9A6EE-0224-4188-B179-A2B06696A6A6}"/>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E6DB9BA3-EB22-465D-AC61-702B019E3D6B}"/>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3B2DA116-341E-4A19-B2A5-E8D4566D9B7B}"/>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F497601D-6B61-48C2-A8E8-9CC01FA10755}"/>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56C13F3B-157F-455E-B237-85FE2B240278}"/>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39A63C46-0DA0-42E6-8656-24FCADAF74F0}"/>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31BA12E9-16E4-4941-AB22-8A7448C1EDFD}"/>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9A8AC0EE-3BDB-4D0F-A021-626E65504A11}"/>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2EB6D0D1-3C6B-4554-9CDE-06146E679D8E}"/>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7F31F673-B406-4406-A7C3-9B65D66BF162}"/>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6F4CECCE-FE12-423A-93F2-F0EF73C6DBBB}"/>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0B0BD9E4-7FFF-470F-ADA1-471F4A4BBD41}"/>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2D953B57-D66F-48BE-84F2-665E83ADE1C9}"/>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F5B2EC1B-AFE7-4F59-AA2E-14324DC8FBE1}"/>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73C517FF-AE61-480A-8217-97D9BEBE2DC9}"/>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F0FD9FF7-10BE-41F1-9183-0D02C365131E}"/>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6115E967-335E-457F-A33D-9D4C3C555545}"/>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12B9E2DF-6F51-4B28-BF8F-4807927B7D5D}"/>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C4609589-5FA5-4C78-803D-146AD3028E30}"/>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BBFB4BCD-F733-446E-A2AE-F420CAC0E082}"/>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AF5C2B5D-DEBC-4974-BE15-4BBDF69A50A2}"/>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Effect transition="in" filter="box(out)">
                                      <p:cBhvr>
                                        <p:cTn id="7" dur="500"/>
                                        <p:tgtEl>
                                          <p:spTgt spid="184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DB108C83-B2DD-40A4-895E-2016E8A49A69}"/>
              </a:ext>
            </a:extLst>
          </p:cNvPr>
          <p:cNvSpPr>
            <a:spLocks noGrp="1" noChangeArrowheads="1"/>
          </p:cNvSpPr>
          <p:nvPr>
            <p:ph type="ctrTitle"/>
          </p:nvPr>
        </p:nvSpPr>
        <p:spPr>
          <a:xfrm>
            <a:off x="1905000" y="0"/>
            <a:ext cx="8382000" cy="1143000"/>
          </a:xfrm>
        </p:spPr>
        <p:txBody>
          <a:bodyPr anchor="ctr">
            <a:noAutofit/>
          </a:bodyPr>
          <a:lstStyle/>
          <a:p>
            <a:r>
              <a:rPr lang="en-GB" altLang="en-US" sz="4400" b="1" dirty="0">
                <a:latin typeface="Verdana" panose="020B0604030504040204" pitchFamily="34" charset="0"/>
                <a:ea typeface="Verdana" panose="020B0604030504040204" pitchFamily="34" charset="0"/>
              </a:rPr>
              <a:t>IBGRL obtained the following results:</a:t>
            </a:r>
          </a:p>
        </p:txBody>
      </p:sp>
      <p:sp>
        <p:nvSpPr>
          <p:cNvPr id="19459" name="Rectangle 3">
            <a:extLst>
              <a:ext uri="{FF2B5EF4-FFF2-40B4-BE49-F238E27FC236}">
                <a16:creationId xmlns:a16="http://schemas.microsoft.com/office/drawing/2014/main" id="{882F3BF7-5191-468C-9E3B-015001240C92}"/>
              </a:ext>
            </a:extLst>
          </p:cNvPr>
          <p:cNvSpPr>
            <a:spLocks noGrp="1" noChangeArrowheads="1"/>
          </p:cNvSpPr>
          <p:nvPr>
            <p:ph type="subTitle" idx="1"/>
          </p:nvPr>
        </p:nvSpPr>
        <p:spPr>
          <a:xfrm>
            <a:off x="1828800" y="1278404"/>
            <a:ext cx="8534400" cy="1752600"/>
          </a:xfrm>
        </p:spPr>
        <p:txBody>
          <a:bodyPr>
            <a:noAutofit/>
          </a:bodyPr>
          <a:lstStyle/>
          <a:p>
            <a:r>
              <a:rPr lang="en-GB" altLang="en-US" sz="4000" b="1" dirty="0">
                <a:latin typeface="Verdana" panose="020B0604030504040204" pitchFamily="34" charset="0"/>
                <a:ea typeface="Verdana" panose="020B0604030504040204" pitchFamily="34" charset="0"/>
              </a:rPr>
              <a:t>A</a:t>
            </a:r>
            <a:r>
              <a:rPr lang="en-GB" altLang="en-US" sz="4000" b="1" baseline="-25000" dirty="0">
                <a:latin typeface="Verdana" panose="020B0604030504040204" pitchFamily="34" charset="0"/>
                <a:ea typeface="Verdana" panose="020B0604030504040204" pitchFamily="34" charset="0"/>
              </a:rPr>
              <a:t>1</a:t>
            </a:r>
            <a:r>
              <a:rPr lang="en-GB" altLang="en-US" sz="4000" b="1" dirty="0">
                <a:latin typeface="Verdana" panose="020B0604030504040204" pitchFamily="34" charset="0"/>
                <a:ea typeface="Verdana" panose="020B0604030504040204" pitchFamily="34" charset="0"/>
              </a:rPr>
              <a:t>*B, C+, </a:t>
            </a:r>
            <a:r>
              <a:rPr lang="en-GB" altLang="en-US" sz="4000" b="1" dirty="0" err="1">
                <a:latin typeface="Verdana" panose="020B0604030504040204" pitchFamily="34" charset="0"/>
                <a:ea typeface="Verdana" panose="020B0604030504040204" pitchFamily="34" charset="0"/>
              </a:rPr>
              <a:t>C</a:t>
            </a:r>
            <a:r>
              <a:rPr lang="en-GB" altLang="en-US" sz="4000" b="1" baseline="30000" dirty="0" err="1">
                <a:latin typeface="Verdana" panose="020B0604030504040204" pitchFamily="34" charset="0"/>
                <a:ea typeface="Verdana" panose="020B0604030504040204" pitchFamily="34" charset="0"/>
              </a:rPr>
              <a:t>w</a:t>
            </a:r>
            <a:r>
              <a:rPr lang="en-GB" altLang="en-US" sz="4000" b="1" dirty="0">
                <a:latin typeface="Verdana" panose="020B0604030504040204" pitchFamily="34" charset="0"/>
                <a:ea typeface="Verdana" panose="020B0604030504040204" pitchFamily="34" charset="0"/>
              </a:rPr>
              <a:t>-, c+*, D+*, E-, e+, M+, N-, S+, s+, P</a:t>
            </a:r>
            <a:r>
              <a:rPr lang="en-GB" altLang="en-US" sz="4000" b="1" baseline="-25000" dirty="0">
                <a:latin typeface="Verdana" panose="020B0604030504040204" pitchFamily="34" charset="0"/>
                <a:ea typeface="Verdana" panose="020B0604030504040204" pitchFamily="34" charset="0"/>
              </a:rPr>
              <a:t>1</a:t>
            </a:r>
            <a:r>
              <a:rPr lang="en-GB" altLang="en-US" sz="4000" b="1" dirty="0">
                <a:latin typeface="Verdana" panose="020B0604030504040204" pitchFamily="34" charset="0"/>
                <a:ea typeface="Verdana" panose="020B0604030504040204" pitchFamily="34" charset="0"/>
              </a:rPr>
              <a:t>+, Lu(a-b+), K-, Le(a-b+), </a:t>
            </a:r>
            <a:r>
              <a:rPr lang="en-GB" altLang="en-US" sz="4000" b="1" dirty="0" err="1">
                <a:latin typeface="Verdana" panose="020B0604030504040204" pitchFamily="34" charset="0"/>
                <a:ea typeface="Verdana" panose="020B0604030504040204" pitchFamily="34" charset="0"/>
              </a:rPr>
              <a:t>Fy</a:t>
            </a:r>
            <a:r>
              <a:rPr lang="en-GB" altLang="en-US" sz="4000" b="1" dirty="0">
                <a:latin typeface="Verdana" panose="020B0604030504040204" pitchFamily="34" charset="0"/>
                <a:ea typeface="Verdana" panose="020B0604030504040204" pitchFamily="34" charset="0"/>
              </a:rPr>
              <a:t>(</a:t>
            </a:r>
            <a:r>
              <a:rPr lang="en-GB" altLang="en-US" sz="4000" b="1" dirty="0" err="1">
                <a:latin typeface="Verdana" panose="020B0604030504040204" pitchFamily="34" charset="0"/>
                <a:ea typeface="Verdana" panose="020B0604030504040204" pitchFamily="34" charset="0"/>
              </a:rPr>
              <a:t>a+b</a:t>
            </a:r>
            <a:r>
              <a:rPr lang="en-GB" altLang="en-US" sz="4000" b="1" dirty="0">
                <a:latin typeface="Verdana" panose="020B0604030504040204" pitchFamily="34" charset="0"/>
                <a:ea typeface="Verdana" panose="020B0604030504040204" pitchFamily="34" charset="0"/>
              </a:rPr>
              <a:t>-), </a:t>
            </a:r>
            <a:r>
              <a:rPr lang="en-GB" altLang="en-US" sz="4000" b="1" dirty="0" err="1">
                <a:latin typeface="Verdana" panose="020B0604030504040204" pitchFamily="34" charset="0"/>
                <a:ea typeface="Verdana" panose="020B0604030504040204" pitchFamily="34" charset="0"/>
              </a:rPr>
              <a:t>Jk</a:t>
            </a:r>
            <a:r>
              <a:rPr lang="en-GB" altLang="en-US" sz="4000" b="1" dirty="0">
                <a:latin typeface="Verdana" panose="020B0604030504040204" pitchFamily="34" charset="0"/>
                <a:ea typeface="Verdana" panose="020B0604030504040204" pitchFamily="34" charset="0"/>
              </a:rPr>
              <a:t>(</a:t>
            </a:r>
            <a:r>
              <a:rPr lang="en-GB" altLang="en-US" sz="4000" b="1" dirty="0" err="1">
                <a:latin typeface="Verdana" panose="020B0604030504040204" pitchFamily="34" charset="0"/>
                <a:ea typeface="Verdana" panose="020B0604030504040204" pitchFamily="34" charset="0"/>
              </a:rPr>
              <a:t>a+b</a:t>
            </a:r>
            <a:r>
              <a:rPr lang="en-GB" altLang="en-US" sz="4000" b="1" dirty="0">
                <a:latin typeface="Verdana" panose="020B0604030504040204" pitchFamily="34" charset="0"/>
                <a:ea typeface="Verdana" panose="020B0604030504040204" pitchFamily="34" charset="0"/>
              </a:rPr>
              <a:t>+).  * mixed-field.</a:t>
            </a:r>
          </a:p>
        </p:txBody>
      </p:sp>
      <p:sp>
        <p:nvSpPr>
          <p:cNvPr id="19460" name="Text Box 4">
            <a:extLst>
              <a:ext uri="{FF2B5EF4-FFF2-40B4-BE49-F238E27FC236}">
                <a16:creationId xmlns:a16="http://schemas.microsoft.com/office/drawing/2014/main" id="{86322139-8EAD-41AE-9C2F-1EA3F18CC832}"/>
              </a:ext>
            </a:extLst>
          </p:cNvPr>
          <p:cNvSpPr txBox="1">
            <a:spLocks noChangeArrowheads="1"/>
          </p:cNvSpPr>
          <p:nvPr/>
        </p:nvSpPr>
        <p:spPr bwMode="auto">
          <a:xfrm>
            <a:off x="1719817" y="4127426"/>
            <a:ext cx="87328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defTabSz="762000">
              <a:defRPr sz="2400">
                <a:solidFill>
                  <a:schemeClr val="tx1"/>
                </a:solidFill>
                <a:latin typeface="Times New Roman" panose="02020603050405020304" pitchFamily="18" charset="0"/>
              </a:defRPr>
            </a:lvl1pPr>
            <a:lvl2pPr marL="571500" defTabSz="762000">
              <a:defRPr sz="2400">
                <a:solidFill>
                  <a:schemeClr val="tx1"/>
                </a:solidFill>
                <a:latin typeface="Times New Roman" panose="02020603050405020304" pitchFamily="18" charset="0"/>
              </a:defRPr>
            </a:lvl2pPr>
            <a:lvl3pPr marL="1143000" defTabSz="762000">
              <a:defRPr sz="2400">
                <a:solidFill>
                  <a:schemeClr val="tx1"/>
                </a:solidFill>
                <a:latin typeface="Times New Roman" panose="02020603050405020304" pitchFamily="18" charset="0"/>
              </a:defRPr>
            </a:lvl3pPr>
            <a:lvl4pPr marL="1714500" defTabSz="762000">
              <a:defRPr sz="2400">
                <a:solidFill>
                  <a:schemeClr val="tx1"/>
                </a:solidFill>
                <a:latin typeface="Times New Roman" panose="02020603050405020304" pitchFamily="18" charset="0"/>
              </a:defRPr>
            </a:lvl4pPr>
            <a:lvl5pPr marL="2286000" defTabSz="762000">
              <a:defRPr sz="2400">
                <a:solidFill>
                  <a:schemeClr val="tx1"/>
                </a:solidFill>
                <a:latin typeface="Times New Roman" panose="02020603050405020304" pitchFamily="18" charset="0"/>
              </a:defRPr>
            </a:lvl5pPr>
            <a:lvl6pPr marL="2743200" defTabSz="762000" eaLnBrk="0" fontAlgn="base" hangingPunct="0">
              <a:spcBef>
                <a:spcPct val="0"/>
              </a:spcBef>
              <a:spcAft>
                <a:spcPct val="0"/>
              </a:spcAft>
              <a:defRPr sz="2400">
                <a:solidFill>
                  <a:schemeClr val="tx1"/>
                </a:solidFill>
                <a:latin typeface="Times New Roman" panose="02020603050405020304" pitchFamily="18" charset="0"/>
              </a:defRPr>
            </a:lvl6pPr>
            <a:lvl7pPr marL="3200400" defTabSz="762000" eaLnBrk="0" fontAlgn="base" hangingPunct="0">
              <a:spcBef>
                <a:spcPct val="0"/>
              </a:spcBef>
              <a:spcAft>
                <a:spcPct val="0"/>
              </a:spcAft>
              <a:defRPr sz="2400">
                <a:solidFill>
                  <a:schemeClr val="tx1"/>
                </a:solidFill>
                <a:latin typeface="Times New Roman" panose="02020603050405020304" pitchFamily="18" charset="0"/>
              </a:defRPr>
            </a:lvl7pPr>
            <a:lvl8pPr marL="3657600" defTabSz="762000" eaLnBrk="0" fontAlgn="base" hangingPunct="0">
              <a:spcBef>
                <a:spcPct val="0"/>
              </a:spcBef>
              <a:spcAft>
                <a:spcPct val="0"/>
              </a:spcAft>
              <a:defRPr sz="2400">
                <a:solidFill>
                  <a:schemeClr val="tx1"/>
                </a:solidFill>
                <a:latin typeface="Times New Roman" panose="02020603050405020304" pitchFamily="18" charset="0"/>
              </a:defRPr>
            </a:lvl8pPr>
            <a:lvl9pPr marL="4114800" defTabSz="762000" eaLnBrk="0" fontAlgn="base" hangingPunct="0">
              <a:spcBef>
                <a:spcPct val="0"/>
              </a:spcBef>
              <a:spcAft>
                <a:spcPct val="0"/>
              </a:spcAft>
              <a:defRPr sz="2400">
                <a:solidFill>
                  <a:schemeClr val="tx1"/>
                </a:solidFill>
                <a:latin typeface="Times New Roman" panose="02020603050405020304" pitchFamily="18" charset="0"/>
              </a:defRPr>
            </a:lvl9pPr>
          </a:lstStyle>
          <a:p>
            <a:pPr algn="ctr"/>
            <a:r>
              <a:rPr lang="en-GB" altLang="en-US" sz="3600" b="1" dirty="0">
                <a:latin typeface="Verdana" panose="020B0604030504040204" pitchFamily="34" charset="0"/>
                <a:ea typeface="Verdana" panose="020B0604030504040204" pitchFamily="34" charset="0"/>
              </a:rPr>
              <a:t>Mixed-field results with anti-A, anti-A</a:t>
            </a:r>
            <a:r>
              <a:rPr lang="en-GB" altLang="en-US" sz="3600" b="1" baseline="-25000" dirty="0">
                <a:latin typeface="Verdana" panose="020B0604030504040204" pitchFamily="34" charset="0"/>
                <a:ea typeface="Verdana" panose="020B0604030504040204" pitchFamily="34" charset="0"/>
              </a:rPr>
              <a:t>1</a:t>
            </a:r>
            <a:r>
              <a:rPr lang="en-GB" altLang="en-US" sz="3600" b="1" dirty="0">
                <a:latin typeface="Verdana" panose="020B0604030504040204" pitchFamily="34" charset="0"/>
                <a:ea typeface="Verdana" panose="020B0604030504040204" pitchFamily="34" charset="0"/>
              </a:rPr>
              <a:t>, anti-D and anti-c.</a:t>
            </a:r>
          </a:p>
        </p:txBody>
      </p:sp>
      <p:grpSp>
        <p:nvGrpSpPr>
          <p:cNvPr id="5" name="Group 4">
            <a:extLst>
              <a:ext uri="{FF2B5EF4-FFF2-40B4-BE49-F238E27FC236}">
                <a16:creationId xmlns:a16="http://schemas.microsoft.com/office/drawing/2014/main" id="{7F74E1B9-4F81-40E7-AD30-304BF5B09882}"/>
              </a:ext>
            </a:extLst>
          </p:cNvPr>
          <p:cNvGrpSpPr/>
          <p:nvPr/>
        </p:nvGrpSpPr>
        <p:grpSpPr>
          <a:xfrm>
            <a:off x="0" y="5607698"/>
            <a:ext cx="12192000" cy="1250302"/>
            <a:chOff x="0" y="5607698"/>
            <a:chExt cx="12192000" cy="1250302"/>
          </a:xfrm>
        </p:grpSpPr>
        <p:sp>
          <p:nvSpPr>
            <p:cNvPr id="6" name="Rectangle 5">
              <a:extLst>
                <a:ext uri="{FF2B5EF4-FFF2-40B4-BE49-F238E27FC236}">
                  <a16:creationId xmlns:a16="http://schemas.microsoft.com/office/drawing/2014/main" id="{5C005DB7-2686-4FBC-AAAA-7261DBFBE44B}"/>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7" name="Oval 6">
              <a:extLst>
                <a:ext uri="{FF2B5EF4-FFF2-40B4-BE49-F238E27FC236}">
                  <a16:creationId xmlns:a16="http://schemas.microsoft.com/office/drawing/2014/main" id="{B894487A-7B43-4509-94C2-246A60968182}"/>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8" name="Group 7">
              <a:extLst>
                <a:ext uri="{FF2B5EF4-FFF2-40B4-BE49-F238E27FC236}">
                  <a16:creationId xmlns:a16="http://schemas.microsoft.com/office/drawing/2014/main" id="{4E16413B-A2A0-4416-AFFB-E50CFE428A99}"/>
                </a:ext>
              </a:extLst>
            </p:cNvPr>
            <p:cNvGrpSpPr>
              <a:grpSpLocks noChangeAspect="1"/>
            </p:cNvGrpSpPr>
            <p:nvPr/>
          </p:nvGrpSpPr>
          <p:grpSpPr bwMode="auto">
            <a:xfrm>
              <a:off x="1446003" y="6071153"/>
              <a:ext cx="463617" cy="516607"/>
              <a:chOff x="2839" y="1944"/>
              <a:chExt cx="596" cy="664"/>
            </a:xfrm>
          </p:grpSpPr>
          <p:sp>
            <p:nvSpPr>
              <p:cNvPr id="280" name="Line 8">
                <a:extLst>
                  <a:ext uri="{FF2B5EF4-FFF2-40B4-BE49-F238E27FC236}">
                    <a16:creationId xmlns:a16="http://schemas.microsoft.com/office/drawing/2014/main" id="{EC88AB93-47FB-4DDA-AC24-2C33E92ABF56}"/>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9">
                <a:extLst>
                  <a:ext uri="{FF2B5EF4-FFF2-40B4-BE49-F238E27FC236}">
                    <a16:creationId xmlns:a16="http://schemas.microsoft.com/office/drawing/2014/main" id="{4BDA2731-123D-4FBA-881D-74AA29DE23C2}"/>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Line 10">
                <a:extLst>
                  <a:ext uri="{FF2B5EF4-FFF2-40B4-BE49-F238E27FC236}">
                    <a16:creationId xmlns:a16="http://schemas.microsoft.com/office/drawing/2014/main" id="{44C890FE-8DAC-4921-A020-84DFC77A0740}"/>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3" name="Line 11">
                <a:extLst>
                  <a:ext uri="{FF2B5EF4-FFF2-40B4-BE49-F238E27FC236}">
                    <a16:creationId xmlns:a16="http://schemas.microsoft.com/office/drawing/2014/main" id="{03B7D333-010C-443A-87EB-44DB77EBC227}"/>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4" name="Rectangle 12">
                <a:extLst>
                  <a:ext uri="{FF2B5EF4-FFF2-40B4-BE49-F238E27FC236}">
                    <a16:creationId xmlns:a16="http://schemas.microsoft.com/office/drawing/2014/main" id="{5A5A9EB5-59E7-4897-BCEF-9BA2145D6B68}"/>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3">
                <a:extLst>
                  <a:ext uri="{FF2B5EF4-FFF2-40B4-BE49-F238E27FC236}">
                    <a16:creationId xmlns:a16="http://schemas.microsoft.com/office/drawing/2014/main" id="{BDDA3A7E-58CF-4FEA-9C43-3D4E7183C11D}"/>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6" name="Rectangle 14">
                <a:extLst>
                  <a:ext uri="{FF2B5EF4-FFF2-40B4-BE49-F238E27FC236}">
                    <a16:creationId xmlns:a16="http://schemas.microsoft.com/office/drawing/2014/main" id="{DA2657F4-163F-40FE-AFE8-3EF4E2C4EB36}"/>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5">
                <a:extLst>
                  <a:ext uri="{FF2B5EF4-FFF2-40B4-BE49-F238E27FC236}">
                    <a16:creationId xmlns:a16="http://schemas.microsoft.com/office/drawing/2014/main" id="{E6F2F3EF-1BC8-47AD-B305-582EBA4D2F1F}"/>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6">
                <a:extLst>
                  <a:ext uri="{FF2B5EF4-FFF2-40B4-BE49-F238E27FC236}">
                    <a16:creationId xmlns:a16="http://schemas.microsoft.com/office/drawing/2014/main" id="{520966CA-1CEB-4494-9A02-D57928CC034F}"/>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7">
                <a:extLst>
                  <a:ext uri="{FF2B5EF4-FFF2-40B4-BE49-F238E27FC236}">
                    <a16:creationId xmlns:a16="http://schemas.microsoft.com/office/drawing/2014/main" id="{4506D41B-E795-4523-B41B-A0C2FB3059E6}"/>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0" name="Rectangle 18">
                <a:extLst>
                  <a:ext uri="{FF2B5EF4-FFF2-40B4-BE49-F238E27FC236}">
                    <a16:creationId xmlns:a16="http://schemas.microsoft.com/office/drawing/2014/main" id="{37F389F7-6233-48AB-B979-78C1C2D7FF1B}"/>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1" name="Rectangle 19">
                <a:extLst>
                  <a:ext uri="{FF2B5EF4-FFF2-40B4-BE49-F238E27FC236}">
                    <a16:creationId xmlns:a16="http://schemas.microsoft.com/office/drawing/2014/main" id="{ACB4612E-BF23-43F5-B5FF-A86CA858ED66}"/>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2" name="AutoShape 20">
                <a:extLst>
                  <a:ext uri="{FF2B5EF4-FFF2-40B4-BE49-F238E27FC236}">
                    <a16:creationId xmlns:a16="http://schemas.microsoft.com/office/drawing/2014/main" id="{933D1EBE-BEBA-47D2-884A-034930FD32C0}"/>
                  </a:ext>
                </a:extLst>
              </p:cNvPr>
              <p:cNvCxnSpPr>
                <a:cxnSpLocks noChangeAspect="1" noChangeShapeType="1"/>
                <a:stCxn id="291" idx="3"/>
                <a:endCxn id="291"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1">
                <a:extLst>
                  <a:ext uri="{FF2B5EF4-FFF2-40B4-BE49-F238E27FC236}">
                    <a16:creationId xmlns:a16="http://schemas.microsoft.com/office/drawing/2014/main" id="{5EA3E4A4-892F-4C4D-9A22-39E4EAE61A2F}"/>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2">
                <a:extLst>
                  <a:ext uri="{FF2B5EF4-FFF2-40B4-BE49-F238E27FC236}">
                    <a16:creationId xmlns:a16="http://schemas.microsoft.com/office/drawing/2014/main" id="{3F4FBE6C-6429-4921-8ADF-4DD2D436A520}"/>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3">
                <a:extLst>
                  <a:ext uri="{FF2B5EF4-FFF2-40B4-BE49-F238E27FC236}">
                    <a16:creationId xmlns:a16="http://schemas.microsoft.com/office/drawing/2014/main" id="{FF8863A7-5A4F-421E-B1BA-51E868F09A1F}"/>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4">
                <a:extLst>
                  <a:ext uri="{FF2B5EF4-FFF2-40B4-BE49-F238E27FC236}">
                    <a16:creationId xmlns:a16="http://schemas.microsoft.com/office/drawing/2014/main" id="{08B9CB6C-450A-4E79-BA00-06D93D489AEA}"/>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5">
                <a:extLst>
                  <a:ext uri="{FF2B5EF4-FFF2-40B4-BE49-F238E27FC236}">
                    <a16:creationId xmlns:a16="http://schemas.microsoft.com/office/drawing/2014/main" id="{F57ACA8E-79A9-4316-A2DD-C588C2A915A5}"/>
                  </a:ext>
                </a:extLst>
              </p:cNvPr>
              <p:cNvCxnSpPr>
                <a:cxnSpLocks noChangeAspect="1" noChangeShapeType="1"/>
                <a:stCxn id="285" idx="3"/>
                <a:endCxn id="285"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6">
                <a:extLst>
                  <a:ext uri="{FF2B5EF4-FFF2-40B4-BE49-F238E27FC236}">
                    <a16:creationId xmlns:a16="http://schemas.microsoft.com/office/drawing/2014/main" id="{FB93BFAB-28B4-4CB0-AB0C-63683E19CDA5}"/>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7">
                <a:extLst>
                  <a:ext uri="{FF2B5EF4-FFF2-40B4-BE49-F238E27FC236}">
                    <a16:creationId xmlns:a16="http://schemas.microsoft.com/office/drawing/2014/main" id="{61DC7CC8-C1A6-4817-BFB3-51203D447129}"/>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28">
                <a:extLst>
                  <a:ext uri="{FF2B5EF4-FFF2-40B4-BE49-F238E27FC236}">
                    <a16:creationId xmlns:a16="http://schemas.microsoft.com/office/drawing/2014/main" id="{3EF9D917-810D-41EB-BB3F-0A9EB5545139}"/>
                  </a:ext>
                </a:extLst>
              </p:cNvPr>
              <p:cNvCxnSpPr>
                <a:cxnSpLocks noChangeAspect="1" noChangeShapeType="1"/>
                <a:stCxn id="291" idx="1"/>
                <a:endCxn id="291"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29">
                <a:extLst>
                  <a:ext uri="{FF2B5EF4-FFF2-40B4-BE49-F238E27FC236}">
                    <a16:creationId xmlns:a16="http://schemas.microsoft.com/office/drawing/2014/main" id="{18445919-63BB-41A2-8605-E610CF5C778E}"/>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2" name="AutoShape 30">
                <a:extLst>
                  <a:ext uri="{FF2B5EF4-FFF2-40B4-BE49-F238E27FC236}">
                    <a16:creationId xmlns:a16="http://schemas.microsoft.com/office/drawing/2014/main" id="{A902B5A5-157E-4189-9434-BCBF5AD8DB49}"/>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3" name="AutoShape 31">
                <a:extLst>
                  <a:ext uri="{FF2B5EF4-FFF2-40B4-BE49-F238E27FC236}">
                    <a16:creationId xmlns:a16="http://schemas.microsoft.com/office/drawing/2014/main" id="{8A810A10-F41F-4CD2-BFC7-171BD2C8E0CD}"/>
                  </a:ext>
                </a:extLst>
              </p:cNvPr>
              <p:cNvCxnSpPr>
                <a:cxnSpLocks noChangeAspect="1" noChangeShapeType="1"/>
                <a:stCxn id="285" idx="1"/>
                <a:endCxn id="285"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4" name="Line 32">
                <a:extLst>
                  <a:ext uri="{FF2B5EF4-FFF2-40B4-BE49-F238E27FC236}">
                    <a16:creationId xmlns:a16="http://schemas.microsoft.com/office/drawing/2014/main" id="{BEE5A897-95D6-4C3E-B693-D11CD1BC9D91}"/>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3">
                <a:extLst>
                  <a:ext uri="{FF2B5EF4-FFF2-40B4-BE49-F238E27FC236}">
                    <a16:creationId xmlns:a16="http://schemas.microsoft.com/office/drawing/2014/main" id="{03E98A34-A177-46E5-9C88-2900FE3618D6}"/>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4">
                <a:extLst>
                  <a:ext uri="{FF2B5EF4-FFF2-40B4-BE49-F238E27FC236}">
                    <a16:creationId xmlns:a16="http://schemas.microsoft.com/office/drawing/2014/main" id="{CA98C60E-E1C1-484A-B08F-9A9682431869}"/>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5">
                <a:extLst>
                  <a:ext uri="{FF2B5EF4-FFF2-40B4-BE49-F238E27FC236}">
                    <a16:creationId xmlns:a16="http://schemas.microsoft.com/office/drawing/2014/main" id="{DC15B5D3-C078-44D5-8729-F6BB8CA22535}"/>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6">
                <a:extLst>
                  <a:ext uri="{FF2B5EF4-FFF2-40B4-BE49-F238E27FC236}">
                    <a16:creationId xmlns:a16="http://schemas.microsoft.com/office/drawing/2014/main" id="{D72C0472-37E0-431A-926D-BDD72908A699}"/>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7">
                <a:extLst>
                  <a:ext uri="{FF2B5EF4-FFF2-40B4-BE49-F238E27FC236}">
                    <a16:creationId xmlns:a16="http://schemas.microsoft.com/office/drawing/2014/main" id="{9901357C-BE9E-4B32-BEAC-13521560C920}"/>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38">
                <a:extLst>
                  <a:ext uri="{FF2B5EF4-FFF2-40B4-BE49-F238E27FC236}">
                    <a16:creationId xmlns:a16="http://schemas.microsoft.com/office/drawing/2014/main" id="{66F6FA21-7DA3-4CEE-BB06-91BA92CFCC70}"/>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39">
                <a:extLst>
                  <a:ext uri="{FF2B5EF4-FFF2-40B4-BE49-F238E27FC236}">
                    <a16:creationId xmlns:a16="http://schemas.microsoft.com/office/drawing/2014/main" id="{DEF18A2E-13E6-46E9-B962-A305A68656A4}"/>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0">
                <a:extLst>
                  <a:ext uri="{FF2B5EF4-FFF2-40B4-BE49-F238E27FC236}">
                    <a16:creationId xmlns:a16="http://schemas.microsoft.com/office/drawing/2014/main" id="{273F34CA-C7CA-41EE-927E-42744FBEF0E7}"/>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1">
                <a:extLst>
                  <a:ext uri="{FF2B5EF4-FFF2-40B4-BE49-F238E27FC236}">
                    <a16:creationId xmlns:a16="http://schemas.microsoft.com/office/drawing/2014/main" id="{63BA5427-A7D3-4D51-A6A4-E7DCDF7919A4}"/>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Line 42">
                <a:extLst>
                  <a:ext uri="{FF2B5EF4-FFF2-40B4-BE49-F238E27FC236}">
                    <a16:creationId xmlns:a16="http://schemas.microsoft.com/office/drawing/2014/main" id="{C721FE10-AE61-4F93-BFA6-5A900639C313}"/>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5" name="Line 43">
                <a:extLst>
                  <a:ext uri="{FF2B5EF4-FFF2-40B4-BE49-F238E27FC236}">
                    <a16:creationId xmlns:a16="http://schemas.microsoft.com/office/drawing/2014/main" id="{4C5FDE79-5EF9-45CE-A8AB-7764FF849AC4}"/>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6" name="Oval 44">
                <a:extLst>
                  <a:ext uri="{FF2B5EF4-FFF2-40B4-BE49-F238E27FC236}">
                    <a16:creationId xmlns:a16="http://schemas.microsoft.com/office/drawing/2014/main" id="{407A771C-5599-44FA-AFE7-A34F1B717198}"/>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7" name="Oval 45">
                <a:extLst>
                  <a:ext uri="{FF2B5EF4-FFF2-40B4-BE49-F238E27FC236}">
                    <a16:creationId xmlns:a16="http://schemas.microsoft.com/office/drawing/2014/main" id="{88AB67E5-FCCD-4EBE-AD64-C23446655CE9}"/>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9" name="Group 397">
              <a:extLst>
                <a:ext uri="{FF2B5EF4-FFF2-40B4-BE49-F238E27FC236}">
                  <a16:creationId xmlns:a16="http://schemas.microsoft.com/office/drawing/2014/main" id="{FFF313E6-746F-4940-8A1D-A23C989A8FE3}"/>
                </a:ext>
              </a:extLst>
            </p:cNvPr>
            <p:cNvGrpSpPr>
              <a:grpSpLocks noChangeAspect="1"/>
            </p:cNvGrpSpPr>
            <p:nvPr/>
          </p:nvGrpSpPr>
          <p:grpSpPr bwMode="auto">
            <a:xfrm>
              <a:off x="1982621" y="5735053"/>
              <a:ext cx="1024036" cy="1019723"/>
              <a:chOff x="3600" y="1632"/>
              <a:chExt cx="1594" cy="1587"/>
            </a:xfrm>
          </p:grpSpPr>
          <p:sp>
            <p:nvSpPr>
              <p:cNvPr id="10" name="Line 141">
                <a:extLst>
                  <a:ext uri="{FF2B5EF4-FFF2-40B4-BE49-F238E27FC236}">
                    <a16:creationId xmlns:a16="http://schemas.microsoft.com/office/drawing/2014/main" id="{CCFB1B94-DB2F-47BE-B440-133A5FB7DA07}"/>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Line 142">
                <a:extLst>
                  <a:ext uri="{FF2B5EF4-FFF2-40B4-BE49-F238E27FC236}">
                    <a16:creationId xmlns:a16="http://schemas.microsoft.com/office/drawing/2014/main" id="{C02F3629-EB96-4F2D-938D-38D4C52F2A1D}"/>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 name="Rectangle 126">
                <a:extLst>
                  <a:ext uri="{FF2B5EF4-FFF2-40B4-BE49-F238E27FC236}">
                    <a16:creationId xmlns:a16="http://schemas.microsoft.com/office/drawing/2014/main" id="{06F67879-3028-415C-A26A-69049EC169F9}"/>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 name="Rectangle 127">
                <a:extLst>
                  <a:ext uri="{FF2B5EF4-FFF2-40B4-BE49-F238E27FC236}">
                    <a16:creationId xmlns:a16="http://schemas.microsoft.com/office/drawing/2014/main" id="{0E2CF826-46EC-4061-9D74-D643BDE03D31}"/>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4" name="Rectangle 128">
                <a:extLst>
                  <a:ext uri="{FF2B5EF4-FFF2-40B4-BE49-F238E27FC236}">
                    <a16:creationId xmlns:a16="http://schemas.microsoft.com/office/drawing/2014/main" id="{5992270C-243A-482D-903F-A8FB2FE3100F}"/>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5" name="Line 129">
                <a:extLst>
                  <a:ext uri="{FF2B5EF4-FFF2-40B4-BE49-F238E27FC236}">
                    <a16:creationId xmlns:a16="http://schemas.microsoft.com/office/drawing/2014/main" id="{245CE3D6-BEE6-47C4-A238-5ACA68FF0DC3}"/>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0">
                <a:extLst>
                  <a:ext uri="{FF2B5EF4-FFF2-40B4-BE49-F238E27FC236}">
                    <a16:creationId xmlns:a16="http://schemas.microsoft.com/office/drawing/2014/main" id="{DDC1C6DB-B9B8-484D-9DE6-6869B2073584}"/>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 name="Line 131">
                <a:extLst>
                  <a:ext uri="{FF2B5EF4-FFF2-40B4-BE49-F238E27FC236}">
                    <a16:creationId xmlns:a16="http://schemas.microsoft.com/office/drawing/2014/main" id="{E4C1F310-4E1C-489D-8807-9ADA9EE343E1}"/>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2">
                <a:extLst>
                  <a:ext uri="{FF2B5EF4-FFF2-40B4-BE49-F238E27FC236}">
                    <a16:creationId xmlns:a16="http://schemas.microsoft.com/office/drawing/2014/main" id="{3700FB92-7C77-418C-AF23-9698B47627CF}"/>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9" name="Line 133">
                <a:extLst>
                  <a:ext uri="{FF2B5EF4-FFF2-40B4-BE49-F238E27FC236}">
                    <a16:creationId xmlns:a16="http://schemas.microsoft.com/office/drawing/2014/main" id="{23396461-30CB-4BCD-94F7-C02A19026998}"/>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0" name="Line 134">
                <a:extLst>
                  <a:ext uri="{FF2B5EF4-FFF2-40B4-BE49-F238E27FC236}">
                    <a16:creationId xmlns:a16="http://schemas.microsoft.com/office/drawing/2014/main" id="{CC4EC670-6A4D-4949-9129-F6C8D3B11460}"/>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 name="Line 135">
                <a:extLst>
                  <a:ext uri="{FF2B5EF4-FFF2-40B4-BE49-F238E27FC236}">
                    <a16:creationId xmlns:a16="http://schemas.microsoft.com/office/drawing/2014/main" id="{0430337D-52B6-46ED-B18D-82B92B7D1B1E}"/>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2" name="Line 136">
                <a:extLst>
                  <a:ext uri="{FF2B5EF4-FFF2-40B4-BE49-F238E27FC236}">
                    <a16:creationId xmlns:a16="http://schemas.microsoft.com/office/drawing/2014/main" id="{2918EB3B-0B05-4062-AB69-4514015BE557}"/>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7">
                <a:extLst>
                  <a:ext uri="{FF2B5EF4-FFF2-40B4-BE49-F238E27FC236}">
                    <a16:creationId xmlns:a16="http://schemas.microsoft.com/office/drawing/2014/main" id="{FB0580BE-58EF-44A7-9B94-05EF6B555D75}"/>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38">
                <a:extLst>
                  <a:ext uri="{FF2B5EF4-FFF2-40B4-BE49-F238E27FC236}">
                    <a16:creationId xmlns:a16="http://schemas.microsoft.com/office/drawing/2014/main" id="{72652A73-73E9-4F2C-B065-CE897627B5AD}"/>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5" name="Line 139">
                <a:extLst>
                  <a:ext uri="{FF2B5EF4-FFF2-40B4-BE49-F238E27FC236}">
                    <a16:creationId xmlns:a16="http://schemas.microsoft.com/office/drawing/2014/main" id="{4ADFE545-B5E0-47C3-B0E9-B651C67B002F}"/>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6" name="Line 140">
                <a:extLst>
                  <a:ext uri="{FF2B5EF4-FFF2-40B4-BE49-F238E27FC236}">
                    <a16:creationId xmlns:a16="http://schemas.microsoft.com/office/drawing/2014/main" id="{7B5AEEF5-014E-4023-B16D-FA8EA315F765}"/>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7" name="AutoShape 143">
                <a:extLst>
                  <a:ext uri="{FF2B5EF4-FFF2-40B4-BE49-F238E27FC236}">
                    <a16:creationId xmlns:a16="http://schemas.microsoft.com/office/drawing/2014/main" id="{CA4D0BCF-CEE0-4E30-8E4C-5D204698BED5}"/>
                  </a:ext>
                </a:extLst>
              </p:cNvPr>
              <p:cNvCxnSpPr>
                <a:cxnSpLocks noChangeAspect="1" noChangeShapeType="1"/>
                <a:stCxn id="34" idx="0"/>
                <a:endCxn id="31"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Rectangle 144">
                <a:extLst>
                  <a:ext uri="{FF2B5EF4-FFF2-40B4-BE49-F238E27FC236}">
                    <a16:creationId xmlns:a16="http://schemas.microsoft.com/office/drawing/2014/main" id="{AA993515-E728-4088-AF92-894FE102B14E}"/>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5">
                <a:extLst>
                  <a:ext uri="{FF2B5EF4-FFF2-40B4-BE49-F238E27FC236}">
                    <a16:creationId xmlns:a16="http://schemas.microsoft.com/office/drawing/2014/main" id="{E92E6D45-B313-43BD-B75D-1FAF0D3853C6}"/>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30" name="Rectangle 146">
                <a:extLst>
                  <a:ext uri="{FF2B5EF4-FFF2-40B4-BE49-F238E27FC236}">
                    <a16:creationId xmlns:a16="http://schemas.microsoft.com/office/drawing/2014/main" id="{C81A394B-AAB7-4319-A318-A4C4639D3D9C}"/>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7">
                <a:extLst>
                  <a:ext uri="{FF2B5EF4-FFF2-40B4-BE49-F238E27FC236}">
                    <a16:creationId xmlns:a16="http://schemas.microsoft.com/office/drawing/2014/main" id="{9DFBED18-9C40-4278-B6A9-AF6A95341E3B}"/>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48">
                <a:extLst>
                  <a:ext uri="{FF2B5EF4-FFF2-40B4-BE49-F238E27FC236}">
                    <a16:creationId xmlns:a16="http://schemas.microsoft.com/office/drawing/2014/main" id="{EC3E9CF0-4F73-4324-AE3B-17EA307C04BA}"/>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49">
                <a:extLst>
                  <a:ext uri="{FF2B5EF4-FFF2-40B4-BE49-F238E27FC236}">
                    <a16:creationId xmlns:a16="http://schemas.microsoft.com/office/drawing/2014/main" id="{2ECCAEEA-F44A-4528-ABCC-40D33D48A26D}"/>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4" name="Rectangle 150">
                <a:extLst>
                  <a:ext uri="{FF2B5EF4-FFF2-40B4-BE49-F238E27FC236}">
                    <a16:creationId xmlns:a16="http://schemas.microsoft.com/office/drawing/2014/main" id="{A0DB4A2B-709A-4A8B-AB5D-0E5B0A273AD1}"/>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5" name="Rectangle 151">
                <a:extLst>
                  <a:ext uri="{FF2B5EF4-FFF2-40B4-BE49-F238E27FC236}">
                    <a16:creationId xmlns:a16="http://schemas.microsoft.com/office/drawing/2014/main" id="{742185A3-78E4-4D44-9B45-5B8E1B082123}"/>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6" name="AutoShape 152">
                <a:extLst>
                  <a:ext uri="{FF2B5EF4-FFF2-40B4-BE49-F238E27FC236}">
                    <a16:creationId xmlns:a16="http://schemas.microsoft.com/office/drawing/2014/main" id="{5518C0F5-C239-4EE9-B6BD-DDC986BD3760}"/>
                  </a:ext>
                </a:extLst>
              </p:cNvPr>
              <p:cNvCxnSpPr>
                <a:cxnSpLocks noChangeAspect="1" noChangeShapeType="1"/>
                <a:stCxn id="35" idx="3"/>
                <a:endCxn id="35"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3">
                <a:extLst>
                  <a:ext uri="{FF2B5EF4-FFF2-40B4-BE49-F238E27FC236}">
                    <a16:creationId xmlns:a16="http://schemas.microsoft.com/office/drawing/2014/main" id="{C47878E9-49B8-42CA-864F-2DD440E7B593}"/>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4">
                <a:extLst>
                  <a:ext uri="{FF2B5EF4-FFF2-40B4-BE49-F238E27FC236}">
                    <a16:creationId xmlns:a16="http://schemas.microsoft.com/office/drawing/2014/main" id="{99D72C94-9598-48F4-807E-66D64E433C18}"/>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5">
                <a:extLst>
                  <a:ext uri="{FF2B5EF4-FFF2-40B4-BE49-F238E27FC236}">
                    <a16:creationId xmlns:a16="http://schemas.microsoft.com/office/drawing/2014/main" id="{A792911C-E8A8-46FA-BBA0-00A36DA612A7}"/>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6">
                <a:extLst>
                  <a:ext uri="{FF2B5EF4-FFF2-40B4-BE49-F238E27FC236}">
                    <a16:creationId xmlns:a16="http://schemas.microsoft.com/office/drawing/2014/main" id="{327E6681-A2B9-4088-8C3A-1466972E4CBF}"/>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7">
                <a:extLst>
                  <a:ext uri="{FF2B5EF4-FFF2-40B4-BE49-F238E27FC236}">
                    <a16:creationId xmlns:a16="http://schemas.microsoft.com/office/drawing/2014/main" id="{9F50715E-46DA-4A7A-B281-E365F7CA095B}"/>
                  </a:ext>
                </a:extLst>
              </p:cNvPr>
              <p:cNvCxnSpPr>
                <a:cxnSpLocks noChangeAspect="1" noChangeShapeType="1"/>
                <a:stCxn id="29" idx="3"/>
                <a:endCxn id="29"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58">
                <a:extLst>
                  <a:ext uri="{FF2B5EF4-FFF2-40B4-BE49-F238E27FC236}">
                    <a16:creationId xmlns:a16="http://schemas.microsoft.com/office/drawing/2014/main" id="{9250C684-E7E6-45A4-915B-2612D8D86E47}"/>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59">
                <a:extLst>
                  <a:ext uri="{FF2B5EF4-FFF2-40B4-BE49-F238E27FC236}">
                    <a16:creationId xmlns:a16="http://schemas.microsoft.com/office/drawing/2014/main" id="{EE7B788F-FAD4-471C-BAC0-26346F3B7A7B}"/>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0">
                <a:extLst>
                  <a:ext uri="{FF2B5EF4-FFF2-40B4-BE49-F238E27FC236}">
                    <a16:creationId xmlns:a16="http://schemas.microsoft.com/office/drawing/2014/main" id="{0041BBA2-1BD4-44EC-BD4F-B5C7BB638C6F}"/>
                  </a:ext>
                </a:extLst>
              </p:cNvPr>
              <p:cNvCxnSpPr>
                <a:cxnSpLocks noChangeAspect="1" noChangeShapeType="1"/>
                <a:stCxn id="35" idx="1"/>
                <a:endCxn id="35"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1">
                <a:extLst>
                  <a:ext uri="{FF2B5EF4-FFF2-40B4-BE49-F238E27FC236}">
                    <a16:creationId xmlns:a16="http://schemas.microsoft.com/office/drawing/2014/main" id="{59CE8F9F-B818-42AC-9EE1-6073E90D367C}"/>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AutoShape 162">
                <a:extLst>
                  <a:ext uri="{FF2B5EF4-FFF2-40B4-BE49-F238E27FC236}">
                    <a16:creationId xmlns:a16="http://schemas.microsoft.com/office/drawing/2014/main" id="{E1DD606D-9FD8-4878-B223-8F8FF9A99F6C}"/>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AutoShape 163">
                <a:extLst>
                  <a:ext uri="{FF2B5EF4-FFF2-40B4-BE49-F238E27FC236}">
                    <a16:creationId xmlns:a16="http://schemas.microsoft.com/office/drawing/2014/main" id="{13D96347-6D4C-485E-A4FA-6E58664343B1}"/>
                  </a:ext>
                </a:extLst>
              </p:cNvPr>
              <p:cNvCxnSpPr>
                <a:cxnSpLocks noChangeAspect="1" noChangeShapeType="1"/>
                <a:stCxn id="29" idx="1"/>
                <a:endCxn id="29"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Line 164">
                <a:extLst>
                  <a:ext uri="{FF2B5EF4-FFF2-40B4-BE49-F238E27FC236}">
                    <a16:creationId xmlns:a16="http://schemas.microsoft.com/office/drawing/2014/main" id="{7EC12DA5-DC05-4E5A-931C-18187CB7181C}"/>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5">
                <a:extLst>
                  <a:ext uri="{FF2B5EF4-FFF2-40B4-BE49-F238E27FC236}">
                    <a16:creationId xmlns:a16="http://schemas.microsoft.com/office/drawing/2014/main" id="{E3E156E1-F9FE-4D94-840D-903A46DEC89F}"/>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6">
                <a:extLst>
                  <a:ext uri="{FF2B5EF4-FFF2-40B4-BE49-F238E27FC236}">
                    <a16:creationId xmlns:a16="http://schemas.microsoft.com/office/drawing/2014/main" id="{333FD1F4-07B7-442E-8447-C82AD681A749}"/>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7">
                <a:extLst>
                  <a:ext uri="{FF2B5EF4-FFF2-40B4-BE49-F238E27FC236}">
                    <a16:creationId xmlns:a16="http://schemas.microsoft.com/office/drawing/2014/main" id="{9AC38E7E-3435-4402-97A2-41F4DDB77B50}"/>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68">
                <a:extLst>
                  <a:ext uri="{FF2B5EF4-FFF2-40B4-BE49-F238E27FC236}">
                    <a16:creationId xmlns:a16="http://schemas.microsoft.com/office/drawing/2014/main" id="{9817CEF5-4D52-4828-93EE-5F00C84CCD26}"/>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69">
                <a:extLst>
                  <a:ext uri="{FF2B5EF4-FFF2-40B4-BE49-F238E27FC236}">
                    <a16:creationId xmlns:a16="http://schemas.microsoft.com/office/drawing/2014/main" id="{44C80455-5C81-46D5-9BE0-359B39B2C9B2}"/>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0">
                <a:extLst>
                  <a:ext uri="{FF2B5EF4-FFF2-40B4-BE49-F238E27FC236}">
                    <a16:creationId xmlns:a16="http://schemas.microsoft.com/office/drawing/2014/main" id="{6ED7CFC2-FBC1-49B9-9175-F60F678EFFCE}"/>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1">
                <a:extLst>
                  <a:ext uri="{FF2B5EF4-FFF2-40B4-BE49-F238E27FC236}">
                    <a16:creationId xmlns:a16="http://schemas.microsoft.com/office/drawing/2014/main" id="{B2C78CF2-7484-4AD8-A34B-1443FEB858A5}"/>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2">
                <a:extLst>
                  <a:ext uri="{FF2B5EF4-FFF2-40B4-BE49-F238E27FC236}">
                    <a16:creationId xmlns:a16="http://schemas.microsoft.com/office/drawing/2014/main" id="{7716402F-89FE-4CF9-ADA2-4BEBCCCDA60D}"/>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3">
                <a:extLst>
                  <a:ext uri="{FF2B5EF4-FFF2-40B4-BE49-F238E27FC236}">
                    <a16:creationId xmlns:a16="http://schemas.microsoft.com/office/drawing/2014/main" id="{2EB2B1A2-1840-4614-AD50-FED5E1F74747}"/>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4">
                <a:extLst>
                  <a:ext uri="{FF2B5EF4-FFF2-40B4-BE49-F238E27FC236}">
                    <a16:creationId xmlns:a16="http://schemas.microsoft.com/office/drawing/2014/main" id="{CD1D4358-7F22-4D13-B45B-0C4AD78C97AC}"/>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5">
                <a:extLst>
                  <a:ext uri="{FF2B5EF4-FFF2-40B4-BE49-F238E27FC236}">
                    <a16:creationId xmlns:a16="http://schemas.microsoft.com/office/drawing/2014/main" id="{8D218F14-782C-4B4E-A41D-880490E5E09C}"/>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Line 176">
                <a:extLst>
                  <a:ext uri="{FF2B5EF4-FFF2-40B4-BE49-F238E27FC236}">
                    <a16:creationId xmlns:a16="http://schemas.microsoft.com/office/drawing/2014/main" id="{5729C9C5-706B-4BB1-9AB5-95C445CCA939}"/>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1" name="Line 177">
                <a:extLst>
                  <a:ext uri="{FF2B5EF4-FFF2-40B4-BE49-F238E27FC236}">
                    <a16:creationId xmlns:a16="http://schemas.microsoft.com/office/drawing/2014/main" id="{42F2C37E-30D2-4D7A-BF96-BF8A5E1E2482}"/>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2" name="Oval 178">
                <a:extLst>
                  <a:ext uri="{FF2B5EF4-FFF2-40B4-BE49-F238E27FC236}">
                    <a16:creationId xmlns:a16="http://schemas.microsoft.com/office/drawing/2014/main" id="{6D685DFD-367F-4FDF-9AB2-BF1691BA1C14}"/>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79">
                <a:extLst>
                  <a:ext uri="{FF2B5EF4-FFF2-40B4-BE49-F238E27FC236}">
                    <a16:creationId xmlns:a16="http://schemas.microsoft.com/office/drawing/2014/main" id="{60B5E2C1-5CED-4F15-A0BA-97B9A4DAF6FC}"/>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0">
                <a:extLst>
                  <a:ext uri="{FF2B5EF4-FFF2-40B4-BE49-F238E27FC236}">
                    <a16:creationId xmlns:a16="http://schemas.microsoft.com/office/drawing/2014/main" id="{43B0FBCC-7540-4A9D-B54D-419912D6E47D}"/>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1">
                <a:extLst>
                  <a:ext uri="{FF2B5EF4-FFF2-40B4-BE49-F238E27FC236}">
                    <a16:creationId xmlns:a16="http://schemas.microsoft.com/office/drawing/2014/main" id="{983A5ED0-396A-4980-B424-1A37F6F814B0}"/>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2">
                <a:extLst>
                  <a:ext uri="{FF2B5EF4-FFF2-40B4-BE49-F238E27FC236}">
                    <a16:creationId xmlns:a16="http://schemas.microsoft.com/office/drawing/2014/main" id="{7420B35A-00DD-4E15-8A8B-EE3F22A426E5}"/>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3">
                <a:extLst>
                  <a:ext uri="{FF2B5EF4-FFF2-40B4-BE49-F238E27FC236}">
                    <a16:creationId xmlns:a16="http://schemas.microsoft.com/office/drawing/2014/main" id="{17735462-DE55-4F4A-B356-F38E10AF9D2C}"/>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4">
                <a:extLst>
                  <a:ext uri="{FF2B5EF4-FFF2-40B4-BE49-F238E27FC236}">
                    <a16:creationId xmlns:a16="http://schemas.microsoft.com/office/drawing/2014/main" id="{45375239-42A7-477E-BC62-868D6ECD860E}"/>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5">
                <a:extLst>
                  <a:ext uri="{FF2B5EF4-FFF2-40B4-BE49-F238E27FC236}">
                    <a16:creationId xmlns:a16="http://schemas.microsoft.com/office/drawing/2014/main" id="{9F41EFCA-6928-4F29-A0FF-3991FA20412B}"/>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Oval 186">
                <a:extLst>
                  <a:ext uri="{FF2B5EF4-FFF2-40B4-BE49-F238E27FC236}">
                    <a16:creationId xmlns:a16="http://schemas.microsoft.com/office/drawing/2014/main" id="{4E70E1D7-B02B-400D-A427-1181CEEEAC82}"/>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1" name="Oval 187">
                <a:extLst>
                  <a:ext uri="{FF2B5EF4-FFF2-40B4-BE49-F238E27FC236}">
                    <a16:creationId xmlns:a16="http://schemas.microsoft.com/office/drawing/2014/main" id="{4D520B4C-2B50-4EFC-85CA-E8CABF7170A9}"/>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2" name="Line 188">
                <a:extLst>
                  <a:ext uri="{FF2B5EF4-FFF2-40B4-BE49-F238E27FC236}">
                    <a16:creationId xmlns:a16="http://schemas.microsoft.com/office/drawing/2014/main" id="{72DF012D-620F-4D89-AB11-4CDEF8C80A00}"/>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3" name="Line 189">
                <a:extLst>
                  <a:ext uri="{FF2B5EF4-FFF2-40B4-BE49-F238E27FC236}">
                    <a16:creationId xmlns:a16="http://schemas.microsoft.com/office/drawing/2014/main" id="{B21D1BBB-594E-4E25-915D-D83B94047F74}"/>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4" name="Line 190">
                <a:extLst>
                  <a:ext uri="{FF2B5EF4-FFF2-40B4-BE49-F238E27FC236}">
                    <a16:creationId xmlns:a16="http://schemas.microsoft.com/office/drawing/2014/main" id="{D64CC098-270F-43EE-BE02-CC924DBAAA3C}"/>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5" name="AutoShape 191">
                <a:extLst>
                  <a:ext uri="{FF2B5EF4-FFF2-40B4-BE49-F238E27FC236}">
                    <a16:creationId xmlns:a16="http://schemas.microsoft.com/office/drawing/2014/main" id="{5578E4FF-E605-4369-B04D-0C75FFAC24D4}"/>
                  </a:ext>
                </a:extLst>
              </p:cNvPr>
              <p:cNvCxnSpPr>
                <a:cxnSpLocks noChangeAspect="1" noChangeShapeType="1"/>
                <a:stCxn id="84" idx="0"/>
                <a:endCxn id="80"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Rectangle 192">
                <a:extLst>
                  <a:ext uri="{FF2B5EF4-FFF2-40B4-BE49-F238E27FC236}">
                    <a16:creationId xmlns:a16="http://schemas.microsoft.com/office/drawing/2014/main" id="{3DEF66B2-96ED-42CD-ADC7-F1174EDEE547}"/>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7" name="Rectangle 193">
                <a:extLst>
                  <a:ext uri="{FF2B5EF4-FFF2-40B4-BE49-F238E27FC236}">
                    <a16:creationId xmlns:a16="http://schemas.microsoft.com/office/drawing/2014/main" id="{37BD1698-17E7-4ABC-BA4A-F7B3D1A3D0E3}"/>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4">
                <a:extLst>
                  <a:ext uri="{FF2B5EF4-FFF2-40B4-BE49-F238E27FC236}">
                    <a16:creationId xmlns:a16="http://schemas.microsoft.com/office/drawing/2014/main" id="{436CA6A5-8DAD-4AFC-A5F4-8845DDF1F087}"/>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9" name="Rectangle 195">
                <a:extLst>
                  <a:ext uri="{FF2B5EF4-FFF2-40B4-BE49-F238E27FC236}">
                    <a16:creationId xmlns:a16="http://schemas.microsoft.com/office/drawing/2014/main" id="{9F1417CA-039E-4F5C-BC21-6070BEC41AE3}"/>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6">
                <a:extLst>
                  <a:ext uri="{FF2B5EF4-FFF2-40B4-BE49-F238E27FC236}">
                    <a16:creationId xmlns:a16="http://schemas.microsoft.com/office/drawing/2014/main" id="{054BFFD0-FDE7-431E-8B4D-BB26C5B652B9}"/>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7">
                <a:extLst>
                  <a:ext uri="{FF2B5EF4-FFF2-40B4-BE49-F238E27FC236}">
                    <a16:creationId xmlns:a16="http://schemas.microsoft.com/office/drawing/2014/main" id="{B269170C-8A99-499F-BFA5-EAA0E3BFEB0B}"/>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198">
                <a:extLst>
                  <a:ext uri="{FF2B5EF4-FFF2-40B4-BE49-F238E27FC236}">
                    <a16:creationId xmlns:a16="http://schemas.microsoft.com/office/drawing/2014/main" id="{DE5CD3B5-D4D9-4A75-ABA3-BA64496982BB}"/>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199">
                <a:extLst>
                  <a:ext uri="{FF2B5EF4-FFF2-40B4-BE49-F238E27FC236}">
                    <a16:creationId xmlns:a16="http://schemas.microsoft.com/office/drawing/2014/main" id="{0A5F02A2-6003-4BBF-A5A1-0F3986C9DD73}"/>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4" name="Rectangle 200">
                <a:extLst>
                  <a:ext uri="{FF2B5EF4-FFF2-40B4-BE49-F238E27FC236}">
                    <a16:creationId xmlns:a16="http://schemas.microsoft.com/office/drawing/2014/main" id="{95BE60CE-5B62-4119-8991-570669B37941}"/>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5" name="Rectangle 201">
                <a:extLst>
                  <a:ext uri="{FF2B5EF4-FFF2-40B4-BE49-F238E27FC236}">
                    <a16:creationId xmlns:a16="http://schemas.microsoft.com/office/drawing/2014/main" id="{97357707-11A2-45C1-9B25-1D38110FE437}"/>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6" name="AutoShape 202">
                <a:extLst>
                  <a:ext uri="{FF2B5EF4-FFF2-40B4-BE49-F238E27FC236}">
                    <a16:creationId xmlns:a16="http://schemas.microsoft.com/office/drawing/2014/main" id="{18D1110C-D170-42B7-A734-5EE083531DF1}"/>
                  </a:ext>
                </a:extLst>
              </p:cNvPr>
              <p:cNvCxnSpPr>
                <a:cxnSpLocks noChangeAspect="1" noChangeShapeType="1"/>
                <a:stCxn id="85" idx="3"/>
                <a:endCxn id="85"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3">
                <a:extLst>
                  <a:ext uri="{FF2B5EF4-FFF2-40B4-BE49-F238E27FC236}">
                    <a16:creationId xmlns:a16="http://schemas.microsoft.com/office/drawing/2014/main" id="{30CBD84E-FA5C-48CB-A314-A5A7B72BC7F8}"/>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4">
                <a:extLst>
                  <a:ext uri="{FF2B5EF4-FFF2-40B4-BE49-F238E27FC236}">
                    <a16:creationId xmlns:a16="http://schemas.microsoft.com/office/drawing/2014/main" id="{05EE8F72-E26E-4753-BB6E-72ED42410681}"/>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5">
                <a:extLst>
                  <a:ext uri="{FF2B5EF4-FFF2-40B4-BE49-F238E27FC236}">
                    <a16:creationId xmlns:a16="http://schemas.microsoft.com/office/drawing/2014/main" id="{E320C318-F517-4575-B317-852FE3D98A37}"/>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6">
                <a:extLst>
                  <a:ext uri="{FF2B5EF4-FFF2-40B4-BE49-F238E27FC236}">
                    <a16:creationId xmlns:a16="http://schemas.microsoft.com/office/drawing/2014/main" id="{5D9DF932-AD29-4E01-B124-9DAFE39796DA}"/>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7">
                <a:extLst>
                  <a:ext uri="{FF2B5EF4-FFF2-40B4-BE49-F238E27FC236}">
                    <a16:creationId xmlns:a16="http://schemas.microsoft.com/office/drawing/2014/main" id="{AA96C7F5-A94A-41CB-B30A-95CC20C2217D}"/>
                  </a:ext>
                </a:extLst>
              </p:cNvPr>
              <p:cNvCxnSpPr>
                <a:cxnSpLocks noChangeAspect="1" noChangeShapeType="1"/>
                <a:stCxn id="78" idx="3"/>
                <a:endCxn id="78"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08">
                <a:extLst>
                  <a:ext uri="{FF2B5EF4-FFF2-40B4-BE49-F238E27FC236}">
                    <a16:creationId xmlns:a16="http://schemas.microsoft.com/office/drawing/2014/main" id="{3ACC9A19-6240-4FF4-931E-3211FA81C9B7}"/>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09">
                <a:extLst>
                  <a:ext uri="{FF2B5EF4-FFF2-40B4-BE49-F238E27FC236}">
                    <a16:creationId xmlns:a16="http://schemas.microsoft.com/office/drawing/2014/main" id="{5904147B-F670-4750-A031-517BBA7694C3}"/>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0">
                <a:extLst>
                  <a:ext uri="{FF2B5EF4-FFF2-40B4-BE49-F238E27FC236}">
                    <a16:creationId xmlns:a16="http://schemas.microsoft.com/office/drawing/2014/main" id="{2B138FF3-FE53-44D4-9897-F0EEA38E8460}"/>
                  </a:ext>
                </a:extLst>
              </p:cNvPr>
              <p:cNvCxnSpPr>
                <a:cxnSpLocks noChangeAspect="1" noChangeShapeType="1"/>
                <a:stCxn id="85" idx="1"/>
                <a:endCxn id="85"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1">
                <a:extLst>
                  <a:ext uri="{FF2B5EF4-FFF2-40B4-BE49-F238E27FC236}">
                    <a16:creationId xmlns:a16="http://schemas.microsoft.com/office/drawing/2014/main" id="{C54AE987-1E57-4803-AEFC-4B8F0F03AAE8}"/>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AutoShape 212">
                <a:extLst>
                  <a:ext uri="{FF2B5EF4-FFF2-40B4-BE49-F238E27FC236}">
                    <a16:creationId xmlns:a16="http://schemas.microsoft.com/office/drawing/2014/main" id="{D424945E-81E3-4908-BEEE-D0FB2CD97CD2}"/>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AutoShape 213">
                <a:extLst>
                  <a:ext uri="{FF2B5EF4-FFF2-40B4-BE49-F238E27FC236}">
                    <a16:creationId xmlns:a16="http://schemas.microsoft.com/office/drawing/2014/main" id="{A8B76493-AC12-4126-BE26-E659B7AE24A5}"/>
                  </a:ext>
                </a:extLst>
              </p:cNvPr>
              <p:cNvCxnSpPr>
                <a:cxnSpLocks noChangeAspect="1" noChangeShapeType="1"/>
                <a:stCxn id="78" idx="1"/>
                <a:endCxn id="78"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8" name="Line 214">
                <a:extLst>
                  <a:ext uri="{FF2B5EF4-FFF2-40B4-BE49-F238E27FC236}">
                    <a16:creationId xmlns:a16="http://schemas.microsoft.com/office/drawing/2014/main" id="{3DE2B46A-525D-48C5-8019-62501B3F6C5F}"/>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5">
                <a:extLst>
                  <a:ext uri="{FF2B5EF4-FFF2-40B4-BE49-F238E27FC236}">
                    <a16:creationId xmlns:a16="http://schemas.microsoft.com/office/drawing/2014/main" id="{44FCDC3E-15AF-436E-AD20-EA55F33F0B0A}"/>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6">
                <a:extLst>
                  <a:ext uri="{FF2B5EF4-FFF2-40B4-BE49-F238E27FC236}">
                    <a16:creationId xmlns:a16="http://schemas.microsoft.com/office/drawing/2014/main" id="{5A5C3315-C8F2-4A8A-BB4E-BBD784007D08}"/>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7">
                <a:extLst>
                  <a:ext uri="{FF2B5EF4-FFF2-40B4-BE49-F238E27FC236}">
                    <a16:creationId xmlns:a16="http://schemas.microsoft.com/office/drawing/2014/main" id="{969A1AE9-E3FB-4E44-8616-9C1883A1276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18">
                <a:extLst>
                  <a:ext uri="{FF2B5EF4-FFF2-40B4-BE49-F238E27FC236}">
                    <a16:creationId xmlns:a16="http://schemas.microsoft.com/office/drawing/2014/main" id="{6BFA3E15-E99A-4D0A-94F2-E21F0FDA8CA0}"/>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19">
                <a:extLst>
                  <a:ext uri="{FF2B5EF4-FFF2-40B4-BE49-F238E27FC236}">
                    <a16:creationId xmlns:a16="http://schemas.microsoft.com/office/drawing/2014/main" id="{B4916C24-B633-4B35-B0B2-91A5B58B4741}"/>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0">
                <a:extLst>
                  <a:ext uri="{FF2B5EF4-FFF2-40B4-BE49-F238E27FC236}">
                    <a16:creationId xmlns:a16="http://schemas.microsoft.com/office/drawing/2014/main" id="{1BDFAD3D-6F2C-4C74-B07B-8ABD800A0F0A}"/>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1">
                <a:extLst>
                  <a:ext uri="{FF2B5EF4-FFF2-40B4-BE49-F238E27FC236}">
                    <a16:creationId xmlns:a16="http://schemas.microsoft.com/office/drawing/2014/main" id="{D25193DD-FDAB-4E57-95FC-9929EB6CB46E}"/>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2">
                <a:extLst>
                  <a:ext uri="{FF2B5EF4-FFF2-40B4-BE49-F238E27FC236}">
                    <a16:creationId xmlns:a16="http://schemas.microsoft.com/office/drawing/2014/main" id="{13DB217D-E512-463C-9B94-88C0228C1BB7}"/>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3">
                <a:extLst>
                  <a:ext uri="{FF2B5EF4-FFF2-40B4-BE49-F238E27FC236}">
                    <a16:creationId xmlns:a16="http://schemas.microsoft.com/office/drawing/2014/main" id="{751AA641-92CC-43A8-90C0-085E33D4090E}"/>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4">
                <a:extLst>
                  <a:ext uri="{FF2B5EF4-FFF2-40B4-BE49-F238E27FC236}">
                    <a16:creationId xmlns:a16="http://schemas.microsoft.com/office/drawing/2014/main" id="{6F64A910-C5D4-4314-A6B9-DAF24F36D9F8}"/>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5">
                <a:extLst>
                  <a:ext uri="{FF2B5EF4-FFF2-40B4-BE49-F238E27FC236}">
                    <a16:creationId xmlns:a16="http://schemas.microsoft.com/office/drawing/2014/main" id="{177C8D5E-3D11-4A27-B097-E84A4B6DC25A}"/>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Line 226">
                <a:extLst>
                  <a:ext uri="{FF2B5EF4-FFF2-40B4-BE49-F238E27FC236}">
                    <a16:creationId xmlns:a16="http://schemas.microsoft.com/office/drawing/2014/main" id="{F67AC520-6F93-4E32-A15A-D8FE28BDEEB4}"/>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1" name="Line 227">
                <a:extLst>
                  <a:ext uri="{FF2B5EF4-FFF2-40B4-BE49-F238E27FC236}">
                    <a16:creationId xmlns:a16="http://schemas.microsoft.com/office/drawing/2014/main" id="{C68CEB69-D0CF-4BFF-8136-A2624B59FC75}"/>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2" name="Oval 228">
                <a:extLst>
                  <a:ext uri="{FF2B5EF4-FFF2-40B4-BE49-F238E27FC236}">
                    <a16:creationId xmlns:a16="http://schemas.microsoft.com/office/drawing/2014/main" id="{4FDB7FE5-4896-45A8-A31D-A6F95F18CEDE}"/>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29">
                <a:extLst>
                  <a:ext uri="{FF2B5EF4-FFF2-40B4-BE49-F238E27FC236}">
                    <a16:creationId xmlns:a16="http://schemas.microsoft.com/office/drawing/2014/main" id="{4B56A5D2-09A9-4333-8196-0CF24C18435F}"/>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0">
                <a:extLst>
                  <a:ext uri="{FF2B5EF4-FFF2-40B4-BE49-F238E27FC236}">
                    <a16:creationId xmlns:a16="http://schemas.microsoft.com/office/drawing/2014/main" id="{EF4B491B-7CD2-4CD6-82FD-8E2388EF2584}"/>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1">
                <a:extLst>
                  <a:ext uri="{FF2B5EF4-FFF2-40B4-BE49-F238E27FC236}">
                    <a16:creationId xmlns:a16="http://schemas.microsoft.com/office/drawing/2014/main" id="{971114E9-C9A2-4E73-B42A-D43C582A34AA}"/>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2">
                <a:extLst>
                  <a:ext uri="{FF2B5EF4-FFF2-40B4-BE49-F238E27FC236}">
                    <a16:creationId xmlns:a16="http://schemas.microsoft.com/office/drawing/2014/main" id="{5BD35813-AAB6-4279-B14C-754FB7160612}"/>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3">
                <a:extLst>
                  <a:ext uri="{FF2B5EF4-FFF2-40B4-BE49-F238E27FC236}">
                    <a16:creationId xmlns:a16="http://schemas.microsoft.com/office/drawing/2014/main" id="{B5C4C512-E718-42A1-9FE1-9130E267334F}"/>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4">
                <a:extLst>
                  <a:ext uri="{FF2B5EF4-FFF2-40B4-BE49-F238E27FC236}">
                    <a16:creationId xmlns:a16="http://schemas.microsoft.com/office/drawing/2014/main" id="{0A08AB5C-574D-4FE9-A8BC-4733E5001D19}"/>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5">
                <a:extLst>
                  <a:ext uri="{FF2B5EF4-FFF2-40B4-BE49-F238E27FC236}">
                    <a16:creationId xmlns:a16="http://schemas.microsoft.com/office/drawing/2014/main" id="{7C0A7B4C-37CB-43FD-AC29-2F994AC8F456}"/>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Oval 236">
                <a:extLst>
                  <a:ext uri="{FF2B5EF4-FFF2-40B4-BE49-F238E27FC236}">
                    <a16:creationId xmlns:a16="http://schemas.microsoft.com/office/drawing/2014/main" id="{D7CEC1D9-2C7E-4817-BBB1-801E221C7206}"/>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1" name="Oval 237">
                <a:extLst>
                  <a:ext uri="{FF2B5EF4-FFF2-40B4-BE49-F238E27FC236}">
                    <a16:creationId xmlns:a16="http://schemas.microsoft.com/office/drawing/2014/main" id="{F1668C50-44D1-4C92-B784-030379C798A7}"/>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2" name="Line 238">
                <a:extLst>
                  <a:ext uri="{FF2B5EF4-FFF2-40B4-BE49-F238E27FC236}">
                    <a16:creationId xmlns:a16="http://schemas.microsoft.com/office/drawing/2014/main" id="{887BA03D-B3EA-40CF-A59B-B91BB55E5448}"/>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3" name="Line 239">
                <a:extLst>
                  <a:ext uri="{FF2B5EF4-FFF2-40B4-BE49-F238E27FC236}">
                    <a16:creationId xmlns:a16="http://schemas.microsoft.com/office/drawing/2014/main" id="{D33EA0E0-6511-4074-A346-46B239323362}"/>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4" name="Line 240">
                <a:extLst>
                  <a:ext uri="{FF2B5EF4-FFF2-40B4-BE49-F238E27FC236}">
                    <a16:creationId xmlns:a16="http://schemas.microsoft.com/office/drawing/2014/main" id="{19CFC8D7-19F0-403B-BF71-3CBB469B4A94}"/>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5" name="AutoShape 241">
                <a:extLst>
                  <a:ext uri="{FF2B5EF4-FFF2-40B4-BE49-F238E27FC236}">
                    <a16:creationId xmlns:a16="http://schemas.microsoft.com/office/drawing/2014/main" id="{84B76E7C-663B-4C06-AF51-ECAA907B5E6E}"/>
                  </a:ext>
                </a:extLst>
              </p:cNvPr>
              <p:cNvCxnSpPr>
                <a:cxnSpLocks noChangeAspect="1" noChangeShapeType="1"/>
                <a:stCxn id="134" idx="0"/>
                <a:endCxn id="130"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6" name="Rectangle 242">
                <a:extLst>
                  <a:ext uri="{FF2B5EF4-FFF2-40B4-BE49-F238E27FC236}">
                    <a16:creationId xmlns:a16="http://schemas.microsoft.com/office/drawing/2014/main" id="{8B53D2A2-EE1F-41E6-BB98-7024057F3CE4}"/>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7" name="Rectangle 243">
                <a:extLst>
                  <a:ext uri="{FF2B5EF4-FFF2-40B4-BE49-F238E27FC236}">
                    <a16:creationId xmlns:a16="http://schemas.microsoft.com/office/drawing/2014/main" id="{6AD25F31-75E3-490F-8910-57EEA84FC74B}"/>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4">
                <a:extLst>
                  <a:ext uri="{FF2B5EF4-FFF2-40B4-BE49-F238E27FC236}">
                    <a16:creationId xmlns:a16="http://schemas.microsoft.com/office/drawing/2014/main" id="{23E18786-EC85-436E-8F33-15640D5E5A79}"/>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9" name="Rectangle 245">
                <a:extLst>
                  <a:ext uri="{FF2B5EF4-FFF2-40B4-BE49-F238E27FC236}">
                    <a16:creationId xmlns:a16="http://schemas.microsoft.com/office/drawing/2014/main" id="{D968BA90-0E76-42C0-84C9-2C301D02B958}"/>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6">
                <a:extLst>
                  <a:ext uri="{FF2B5EF4-FFF2-40B4-BE49-F238E27FC236}">
                    <a16:creationId xmlns:a16="http://schemas.microsoft.com/office/drawing/2014/main" id="{364EB441-0ACB-488E-B607-62329C8237B8}"/>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7">
                <a:extLst>
                  <a:ext uri="{FF2B5EF4-FFF2-40B4-BE49-F238E27FC236}">
                    <a16:creationId xmlns:a16="http://schemas.microsoft.com/office/drawing/2014/main" id="{F97D3259-6053-4B28-B95E-02242347D293}"/>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48">
                <a:extLst>
                  <a:ext uri="{FF2B5EF4-FFF2-40B4-BE49-F238E27FC236}">
                    <a16:creationId xmlns:a16="http://schemas.microsoft.com/office/drawing/2014/main" id="{7B7841C4-E42F-48AF-8A08-564490B2C797}"/>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49">
                <a:extLst>
                  <a:ext uri="{FF2B5EF4-FFF2-40B4-BE49-F238E27FC236}">
                    <a16:creationId xmlns:a16="http://schemas.microsoft.com/office/drawing/2014/main" id="{DA17CE0F-111E-4077-9374-4F7DE6BA8D68}"/>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4" name="Rectangle 250">
                <a:extLst>
                  <a:ext uri="{FF2B5EF4-FFF2-40B4-BE49-F238E27FC236}">
                    <a16:creationId xmlns:a16="http://schemas.microsoft.com/office/drawing/2014/main" id="{CB0E213F-0EF9-4D46-A2C8-17D51C08A8EA}"/>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5" name="Rectangle 251">
                <a:extLst>
                  <a:ext uri="{FF2B5EF4-FFF2-40B4-BE49-F238E27FC236}">
                    <a16:creationId xmlns:a16="http://schemas.microsoft.com/office/drawing/2014/main" id="{F745E8C5-E087-401A-9F64-FE965A55F4E1}"/>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6" name="AutoShape 252">
                <a:extLst>
                  <a:ext uri="{FF2B5EF4-FFF2-40B4-BE49-F238E27FC236}">
                    <a16:creationId xmlns:a16="http://schemas.microsoft.com/office/drawing/2014/main" id="{4CAB4E18-ADA1-4F43-94A5-A352CE12D284}"/>
                  </a:ext>
                </a:extLst>
              </p:cNvPr>
              <p:cNvCxnSpPr>
                <a:cxnSpLocks noChangeAspect="1" noChangeShapeType="1"/>
                <a:stCxn id="135" idx="3"/>
                <a:endCxn id="135"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3">
                <a:extLst>
                  <a:ext uri="{FF2B5EF4-FFF2-40B4-BE49-F238E27FC236}">
                    <a16:creationId xmlns:a16="http://schemas.microsoft.com/office/drawing/2014/main" id="{5B667D6C-A2D5-4859-AE3D-53A7E92562E4}"/>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4">
                <a:extLst>
                  <a:ext uri="{FF2B5EF4-FFF2-40B4-BE49-F238E27FC236}">
                    <a16:creationId xmlns:a16="http://schemas.microsoft.com/office/drawing/2014/main" id="{82337C1A-9C0F-4BDC-81A3-64667D7ABD78}"/>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5">
                <a:extLst>
                  <a:ext uri="{FF2B5EF4-FFF2-40B4-BE49-F238E27FC236}">
                    <a16:creationId xmlns:a16="http://schemas.microsoft.com/office/drawing/2014/main" id="{3FA93937-D0F1-41C0-8A64-8D95B55DF768}"/>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6">
                <a:extLst>
                  <a:ext uri="{FF2B5EF4-FFF2-40B4-BE49-F238E27FC236}">
                    <a16:creationId xmlns:a16="http://schemas.microsoft.com/office/drawing/2014/main" id="{B8172450-B867-42ED-B393-85F4E87496A0}"/>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7">
                <a:extLst>
                  <a:ext uri="{FF2B5EF4-FFF2-40B4-BE49-F238E27FC236}">
                    <a16:creationId xmlns:a16="http://schemas.microsoft.com/office/drawing/2014/main" id="{531C4C9B-A597-4C53-BF62-71AA42587800}"/>
                  </a:ext>
                </a:extLst>
              </p:cNvPr>
              <p:cNvCxnSpPr>
                <a:cxnSpLocks noChangeAspect="1" noChangeShapeType="1"/>
                <a:stCxn id="128" idx="3"/>
                <a:endCxn id="128"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58">
                <a:extLst>
                  <a:ext uri="{FF2B5EF4-FFF2-40B4-BE49-F238E27FC236}">
                    <a16:creationId xmlns:a16="http://schemas.microsoft.com/office/drawing/2014/main" id="{3107C830-23BC-4B66-84B8-76024EA1BB3A}"/>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59">
                <a:extLst>
                  <a:ext uri="{FF2B5EF4-FFF2-40B4-BE49-F238E27FC236}">
                    <a16:creationId xmlns:a16="http://schemas.microsoft.com/office/drawing/2014/main" id="{14367D66-51B8-4508-AECC-0E8828EB65A9}"/>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0">
                <a:extLst>
                  <a:ext uri="{FF2B5EF4-FFF2-40B4-BE49-F238E27FC236}">
                    <a16:creationId xmlns:a16="http://schemas.microsoft.com/office/drawing/2014/main" id="{CE527163-3DEA-4CCA-980F-E9C749F17307}"/>
                  </a:ext>
                </a:extLst>
              </p:cNvPr>
              <p:cNvCxnSpPr>
                <a:cxnSpLocks noChangeAspect="1" noChangeShapeType="1"/>
                <a:stCxn id="135" idx="1"/>
                <a:endCxn id="135"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1">
                <a:extLst>
                  <a:ext uri="{FF2B5EF4-FFF2-40B4-BE49-F238E27FC236}">
                    <a16:creationId xmlns:a16="http://schemas.microsoft.com/office/drawing/2014/main" id="{0D130F0E-1D79-40F6-8CE5-2F785D0DAF3D}"/>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6" name="AutoShape 262">
                <a:extLst>
                  <a:ext uri="{FF2B5EF4-FFF2-40B4-BE49-F238E27FC236}">
                    <a16:creationId xmlns:a16="http://schemas.microsoft.com/office/drawing/2014/main" id="{57DF2F68-CEB8-4897-A50E-7C03F303A116}"/>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7" name="AutoShape 263">
                <a:extLst>
                  <a:ext uri="{FF2B5EF4-FFF2-40B4-BE49-F238E27FC236}">
                    <a16:creationId xmlns:a16="http://schemas.microsoft.com/office/drawing/2014/main" id="{5F411E2D-55F4-4A48-858A-CA72B504E0CA}"/>
                  </a:ext>
                </a:extLst>
              </p:cNvPr>
              <p:cNvCxnSpPr>
                <a:cxnSpLocks noChangeAspect="1" noChangeShapeType="1"/>
                <a:stCxn id="128" idx="1"/>
                <a:endCxn id="128"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8" name="Line 264">
                <a:extLst>
                  <a:ext uri="{FF2B5EF4-FFF2-40B4-BE49-F238E27FC236}">
                    <a16:creationId xmlns:a16="http://schemas.microsoft.com/office/drawing/2014/main" id="{D0052C72-6EA0-4BD3-A08E-DD7B075F712C}"/>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5">
                <a:extLst>
                  <a:ext uri="{FF2B5EF4-FFF2-40B4-BE49-F238E27FC236}">
                    <a16:creationId xmlns:a16="http://schemas.microsoft.com/office/drawing/2014/main" id="{59C50320-1C1D-4E5E-9551-FF842ADBE1A4}"/>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6">
                <a:extLst>
                  <a:ext uri="{FF2B5EF4-FFF2-40B4-BE49-F238E27FC236}">
                    <a16:creationId xmlns:a16="http://schemas.microsoft.com/office/drawing/2014/main" id="{0445DB40-223B-43EA-B476-96ADCE236435}"/>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7">
                <a:extLst>
                  <a:ext uri="{FF2B5EF4-FFF2-40B4-BE49-F238E27FC236}">
                    <a16:creationId xmlns:a16="http://schemas.microsoft.com/office/drawing/2014/main" id="{145BD32F-70D0-4B3D-B7B2-44EA05BBD3D5}"/>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68">
                <a:extLst>
                  <a:ext uri="{FF2B5EF4-FFF2-40B4-BE49-F238E27FC236}">
                    <a16:creationId xmlns:a16="http://schemas.microsoft.com/office/drawing/2014/main" id="{07CDEE3E-D958-4425-84C5-F9C505289A1D}"/>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69">
                <a:extLst>
                  <a:ext uri="{FF2B5EF4-FFF2-40B4-BE49-F238E27FC236}">
                    <a16:creationId xmlns:a16="http://schemas.microsoft.com/office/drawing/2014/main" id="{3B0B8219-6362-4D8D-BDBE-F5523CC5C387}"/>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0">
                <a:extLst>
                  <a:ext uri="{FF2B5EF4-FFF2-40B4-BE49-F238E27FC236}">
                    <a16:creationId xmlns:a16="http://schemas.microsoft.com/office/drawing/2014/main" id="{2340C06A-FB36-40F3-94D4-9E9EFF2EF723}"/>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1">
                <a:extLst>
                  <a:ext uri="{FF2B5EF4-FFF2-40B4-BE49-F238E27FC236}">
                    <a16:creationId xmlns:a16="http://schemas.microsoft.com/office/drawing/2014/main" id="{AAAFCEB0-3E69-46FB-AE81-2E11523A7B86}"/>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2">
                <a:extLst>
                  <a:ext uri="{FF2B5EF4-FFF2-40B4-BE49-F238E27FC236}">
                    <a16:creationId xmlns:a16="http://schemas.microsoft.com/office/drawing/2014/main" id="{48588A08-676D-479F-B72E-3C36800F67FC}"/>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3">
                <a:extLst>
                  <a:ext uri="{FF2B5EF4-FFF2-40B4-BE49-F238E27FC236}">
                    <a16:creationId xmlns:a16="http://schemas.microsoft.com/office/drawing/2014/main" id="{12FA9498-B972-4127-9C6F-8517368A9A59}"/>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4">
                <a:extLst>
                  <a:ext uri="{FF2B5EF4-FFF2-40B4-BE49-F238E27FC236}">
                    <a16:creationId xmlns:a16="http://schemas.microsoft.com/office/drawing/2014/main" id="{B82AC854-E3D2-4816-B7D0-781EC39B073F}"/>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5">
                <a:extLst>
                  <a:ext uri="{FF2B5EF4-FFF2-40B4-BE49-F238E27FC236}">
                    <a16:creationId xmlns:a16="http://schemas.microsoft.com/office/drawing/2014/main" id="{77F9266A-3E65-41B2-9C6B-6820D1DF4750}"/>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Line 276">
                <a:extLst>
                  <a:ext uri="{FF2B5EF4-FFF2-40B4-BE49-F238E27FC236}">
                    <a16:creationId xmlns:a16="http://schemas.microsoft.com/office/drawing/2014/main" id="{4AE564AE-2453-413F-A3E9-83E82DF9B6CD}"/>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1" name="Line 277">
                <a:extLst>
                  <a:ext uri="{FF2B5EF4-FFF2-40B4-BE49-F238E27FC236}">
                    <a16:creationId xmlns:a16="http://schemas.microsoft.com/office/drawing/2014/main" id="{5AC9991B-702A-4476-ADCF-ECCC2F0A1BAA}"/>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2" name="Oval 278">
                <a:extLst>
                  <a:ext uri="{FF2B5EF4-FFF2-40B4-BE49-F238E27FC236}">
                    <a16:creationId xmlns:a16="http://schemas.microsoft.com/office/drawing/2014/main" id="{D3CA649B-117F-4218-B4E6-504802334A41}"/>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79">
                <a:extLst>
                  <a:ext uri="{FF2B5EF4-FFF2-40B4-BE49-F238E27FC236}">
                    <a16:creationId xmlns:a16="http://schemas.microsoft.com/office/drawing/2014/main" id="{49DE811A-B6F9-4460-A04C-3866A2FBEEE7}"/>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0">
                <a:extLst>
                  <a:ext uri="{FF2B5EF4-FFF2-40B4-BE49-F238E27FC236}">
                    <a16:creationId xmlns:a16="http://schemas.microsoft.com/office/drawing/2014/main" id="{97CB423D-F665-441F-A56D-893EBB7F8A3A}"/>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1">
                <a:extLst>
                  <a:ext uri="{FF2B5EF4-FFF2-40B4-BE49-F238E27FC236}">
                    <a16:creationId xmlns:a16="http://schemas.microsoft.com/office/drawing/2014/main" id="{B6C0BDFA-9E1E-4E31-8F56-755911F326EA}"/>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2">
                <a:extLst>
                  <a:ext uri="{FF2B5EF4-FFF2-40B4-BE49-F238E27FC236}">
                    <a16:creationId xmlns:a16="http://schemas.microsoft.com/office/drawing/2014/main" id="{97F7F851-F800-4B96-A0F7-FA0E253C47C1}"/>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3">
                <a:extLst>
                  <a:ext uri="{FF2B5EF4-FFF2-40B4-BE49-F238E27FC236}">
                    <a16:creationId xmlns:a16="http://schemas.microsoft.com/office/drawing/2014/main" id="{A86E0C91-EE41-41FE-8E2C-4DE88A8A0A14}"/>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4">
                <a:extLst>
                  <a:ext uri="{FF2B5EF4-FFF2-40B4-BE49-F238E27FC236}">
                    <a16:creationId xmlns:a16="http://schemas.microsoft.com/office/drawing/2014/main" id="{3EE52471-0F81-4970-8E5F-D399584DE944}"/>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5">
                <a:extLst>
                  <a:ext uri="{FF2B5EF4-FFF2-40B4-BE49-F238E27FC236}">
                    <a16:creationId xmlns:a16="http://schemas.microsoft.com/office/drawing/2014/main" id="{2A9BF18C-E95B-4BC3-8896-761BCD04F6F7}"/>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Oval 286">
                <a:extLst>
                  <a:ext uri="{FF2B5EF4-FFF2-40B4-BE49-F238E27FC236}">
                    <a16:creationId xmlns:a16="http://schemas.microsoft.com/office/drawing/2014/main" id="{2F7D3029-06FC-4766-89CD-93C7AF5449F3}"/>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1" name="Oval 287">
                <a:extLst>
                  <a:ext uri="{FF2B5EF4-FFF2-40B4-BE49-F238E27FC236}">
                    <a16:creationId xmlns:a16="http://schemas.microsoft.com/office/drawing/2014/main" id="{728A49C0-58F1-44D7-9887-AA7E6E24684E}"/>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2" name="Line 288">
                <a:extLst>
                  <a:ext uri="{FF2B5EF4-FFF2-40B4-BE49-F238E27FC236}">
                    <a16:creationId xmlns:a16="http://schemas.microsoft.com/office/drawing/2014/main" id="{8993FE20-DDB9-4938-8109-81B524A8251E}"/>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3" name="Line 289">
                <a:extLst>
                  <a:ext uri="{FF2B5EF4-FFF2-40B4-BE49-F238E27FC236}">
                    <a16:creationId xmlns:a16="http://schemas.microsoft.com/office/drawing/2014/main" id="{5C7D59D2-CBB0-47E8-B08F-6DBDD9D249AF}"/>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4" name="Line 290">
                <a:extLst>
                  <a:ext uri="{FF2B5EF4-FFF2-40B4-BE49-F238E27FC236}">
                    <a16:creationId xmlns:a16="http://schemas.microsoft.com/office/drawing/2014/main" id="{198993CD-0225-4470-8B96-E6B9CF17E47D}"/>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5" name="AutoShape 291">
                <a:extLst>
                  <a:ext uri="{FF2B5EF4-FFF2-40B4-BE49-F238E27FC236}">
                    <a16:creationId xmlns:a16="http://schemas.microsoft.com/office/drawing/2014/main" id="{4581A1D1-2032-45AE-8AE9-07308AB457A3}"/>
                  </a:ext>
                </a:extLst>
              </p:cNvPr>
              <p:cNvCxnSpPr>
                <a:cxnSpLocks noChangeAspect="1" noChangeShapeType="1"/>
                <a:stCxn id="184" idx="0"/>
                <a:endCxn id="180"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6" name="Rectangle 292">
                <a:extLst>
                  <a:ext uri="{FF2B5EF4-FFF2-40B4-BE49-F238E27FC236}">
                    <a16:creationId xmlns:a16="http://schemas.microsoft.com/office/drawing/2014/main" id="{F412D102-FFA8-4097-938F-451EE494FBCE}"/>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7" name="Rectangle 293">
                <a:extLst>
                  <a:ext uri="{FF2B5EF4-FFF2-40B4-BE49-F238E27FC236}">
                    <a16:creationId xmlns:a16="http://schemas.microsoft.com/office/drawing/2014/main" id="{3BA06836-3054-4653-8104-1D0DF7B642F4}"/>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4">
                <a:extLst>
                  <a:ext uri="{FF2B5EF4-FFF2-40B4-BE49-F238E27FC236}">
                    <a16:creationId xmlns:a16="http://schemas.microsoft.com/office/drawing/2014/main" id="{6C0D3630-7908-48E8-A368-77C8CDBF4CBF}"/>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9" name="Rectangle 295">
                <a:extLst>
                  <a:ext uri="{FF2B5EF4-FFF2-40B4-BE49-F238E27FC236}">
                    <a16:creationId xmlns:a16="http://schemas.microsoft.com/office/drawing/2014/main" id="{748BED62-64AE-4C03-9858-C97A84EB9258}"/>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6">
                <a:extLst>
                  <a:ext uri="{FF2B5EF4-FFF2-40B4-BE49-F238E27FC236}">
                    <a16:creationId xmlns:a16="http://schemas.microsoft.com/office/drawing/2014/main" id="{C336E29D-CCE5-4655-BC5A-1EA6AB747822}"/>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7">
                <a:extLst>
                  <a:ext uri="{FF2B5EF4-FFF2-40B4-BE49-F238E27FC236}">
                    <a16:creationId xmlns:a16="http://schemas.microsoft.com/office/drawing/2014/main" id="{947DDB55-D951-4FCA-8666-D5704A35A49D}"/>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298">
                <a:extLst>
                  <a:ext uri="{FF2B5EF4-FFF2-40B4-BE49-F238E27FC236}">
                    <a16:creationId xmlns:a16="http://schemas.microsoft.com/office/drawing/2014/main" id="{63B782BC-356A-4C11-B0CB-EE2163BE0F74}"/>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299">
                <a:extLst>
                  <a:ext uri="{FF2B5EF4-FFF2-40B4-BE49-F238E27FC236}">
                    <a16:creationId xmlns:a16="http://schemas.microsoft.com/office/drawing/2014/main" id="{5C10E227-1C2F-4761-A0D0-1CA35B5B6344}"/>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4" name="Rectangle 300">
                <a:extLst>
                  <a:ext uri="{FF2B5EF4-FFF2-40B4-BE49-F238E27FC236}">
                    <a16:creationId xmlns:a16="http://schemas.microsoft.com/office/drawing/2014/main" id="{23B31B51-8810-4784-84DC-E5E286BA69AE}"/>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5" name="Rectangle 301">
                <a:extLst>
                  <a:ext uri="{FF2B5EF4-FFF2-40B4-BE49-F238E27FC236}">
                    <a16:creationId xmlns:a16="http://schemas.microsoft.com/office/drawing/2014/main" id="{2C201FAC-A6C8-4938-BA7C-5E03D9F85860}"/>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6" name="AutoShape 302">
                <a:extLst>
                  <a:ext uri="{FF2B5EF4-FFF2-40B4-BE49-F238E27FC236}">
                    <a16:creationId xmlns:a16="http://schemas.microsoft.com/office/drawing/2014/main" id="{44445E90-27EA-4B52-9352-3ED9C0050D0A}"/>
                  </a:ext>
                </a:extLst>
              </p:cNvPr>
              <p:cNvCxnSpPr>
                <a:cxnSpLocks noChangeAspect="1" noChangeShapeType="1"/>
                <a:stCxn id="185" idx="3"/>
                <a:endCxn id="185"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3">
                <a:extLst>
                  <a:ext uri="{FF2B5EF4-FFF2-40B4-BE49-F238E27FC236}">
                    <a16:creationId xmlns:a16="http://schemas.microsoft.com/office/drawing/2014/main" id="{8DAE5BEB-A338-45CA-895E-6E25077C194C}"/>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4">
                <a:extLst>
                  <a:ext uri="{FF2B5EF4-FFF2-40B4-BE49-F238E27FC236}">
                    <a16:creationId xmlns:a16="http://schemas.microsoft.com/office/drawing/2014/main" id="{CF6087D4-759F-4B6D-98BF-422C5BDDB455}"/>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5">
                <a:extLst>
                  <a:ext uri="{FF2B5EF4-FFF2-40B4-BE49-F238E27FC236}">
                    <a16:creationId xmlns:a16="http://schemas.microsoft.com/office/drawing/2014/main" id="{6EDF5CCA-7542-4CC1-B7D9-01E86C0DFC50}"/>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6">
                <a:extLst>
                  <a:ext uri="{FF2B5EF4-FFF2-40B4-BE49-F238E27FC236}">
                    <a16:creationId xmlns:a16="http://schemas.microsoft.com/office/drawing/2014/main" id="{757B177E-764A-4B07-AFE0-E8E7E3FA78C8}"/>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7">
                <a:extLst>
                  <a:ext uri="{FF2B5EF4-FFF2-40B4-BE49-F238E27FC236}">
                    <a16:creationId xmlns:a16="http://schemas.microsoft.com/office/drawing/2014/main" id="{DDB28B1D-2718-410D-B3EE-E41F43A01F4C}"/>
                  </a:ext>
                </a:extLst>
              </p:cNvPr>
              <p:cNvCxnSpPr>
                <a:cxnSpLocks noChangeAspect="1" noChangeShapeType="1"/>
                <a:stCxn id="178" idx="3"/>
                <a:endCxn id="178"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08">
                <a:extLst>
                  <a:ext uri="{FF2B5EF4-FFF2-40B4-BE49-F238E27FC236}">
                    <a16:creationId xmlns:a16="http://schemas.microsoft.com/office/drawing/2014/main" id="{188707BC-6BE2-447B-A346-76C216EFBA7D}"/>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09">
                <a:extLst>
                  <a:ext uri="{FF2B5EF4-FFF2-40B4-BE49-F238E27FC236}">
                    <a16:creationId xmlns:a16="http://schemas.microsoft.com/office/drawing/2014/main" id="{07780622-3AD4-46C3-AD64-0B4C6F7542F2}"/>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0">
                <a:extLst>
                  <a:ext uri="{FF2B5EF4-FFF2-40B4-BE49-F238E27FC236}">
                    <a16:creationId xmlns:a16="http://schemas.microsoft.com/office/drawing/2014/main" id="{25F69108-226A-4F7A-8D22-93410184FE68}"/>
                  </a:ext>
                </a:extLst>
              </p:cNvPr>
              <p:cNvCxnSpPr>
                <a:cxnSpLocks noChangeAspect="1" noChangeShapeType="1"/>
                <a:stCxn id="185" idx="1"/>
                <a:endCxn id="185"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1">
                <a:extLst>
                  <a:ext uri="{FF2B5EF4-FFF2-40B4-BE49-F238E27FC236}">
                    <a16:creationId xmlns:a16="http://schemas.microsoft.com/office/drawing/2014/main" id="{DECB4A3C-FBC6-451E-B8E5-2EDF2467DEC6}"/>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6" name="AutoShape 312">
                <a:extLst>
                  <a:ext uri="{FF2B5EF4-FFF2-40B4-BE49-F238E27FC236}">
                    <a16:creationId xmlns:a16="http://schemas.microsoft.com/office/drawing/2014/main" id="{E29B8387-5132-4B81-A31F-542927C6F338}"/>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7" name="AutoShape 313">
                <a:extLst>
                  <a:ext uri="{FF2B5EF4-FFF2-40B4-BE49-F238E27FC236}">
                    <a16:creationId xmlns:a16="http://schemas.microsoft.com/office/drawing/2014/main" id="{4598B82E-28D5-41CD-87F4-B93D5E4EC78D}"/>
                  </a:ext>
                </a:extLst>
              </p:cNvPr>
              <p:cNvCxnSpPr>
                <a:cxnSpLocks noChangeAspect="1" noChangeShapeType="1"/>
                <a:stCxn id="178" idx="1"/>
                <a:endCxn id="178"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8" name="Line 314">
                <a:extLst>
                  <a:ext uri="{FF2B5EF4-FFF2-40B4-BE49-F238E27FC236}">
                    <a16:creationId xmlns:a16="http://schemas.microsoft.com/office/drawing/2014/main" id="{AB35A9B5-C6D3-43D9-8521-6092949E73A9}"/>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5">
                <a:extLst>
                  <a:ext uri="{FF2B5EF4-FFF2-40B4-BE49-F238E27FC236}">
                    <a16:creationId xmlns:a16="http://schemas.microsoft.com/office/drawing/2014/main" id="{484BB50C-7F65-4220-A52D-6B70C5266BB9}"/>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6">
                <a:extLst>
                  <a:ext uri="{FF2B5EF4-FFF2-40B4-BE49-F238E27FC236}">
                    <a16:creationId xmlns:a16="http://schemas.microsoft.com/office/drawing/2014/main" id="{3968E47B-35EA-4C95-A6D2-BC1AAF1A7C16}"/>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7">
                <a:extLst>
                  <a:ext uri="{FF2B5EF4-FFF2-40B4-BE49-F238E27FC236}">
                    <a16:creationId xmlns:a16="http://schemas.microsoft.com/office/drawing/2014/main" id="{093334A1-1329-4AFD-ACB1-27882E4A9CEF}"/>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18">
                <a:extLst>
                  <a:ext uri="{FF2B5EF4-FFF2-40B4-BE49-F238E27FC236}">
                    <a16:creationId xmlns:a16="http://schemas.microsoft.com/office/drawing/2014/main" id="{8EC01D80-6CB8-4B7A-8893-E7D827E613D1}"/>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19">
                <a:extLst>
                  <a:ext uri="{FF2B5EF4-FFF2-40B4-BE49-F238E27FC236}">
                    <a16:creationId xmlns:a16="http://schemas.microsoft.com/office/drawing/2014/main" id="{397122D9-75BB-4ADC-B396-A0CB4BE165CA}"/>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0">
                <a:extLst>
                  <a:ext uri="{FF2B5EF4-FFF2-40B4-BE49-F238E27FC236}">
                    <a16:creationId xmlns:a16="http://schemas.microsoft.com/office/drawing/2014/main" id="{3E24F917-9D83-4FD2-A889-B484A44E50E4}"/>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1">
                <a:extLst>
                  <a:ext uri="{FF2B5EF4-FFF2-40B4-BE49-F238E27FC236}">
                    <a16:creationId xmlns:a16="http://schemas.microsoft.com/office/drawing/2014/main" id="{005A8C39-6335-43E4-BB6E-26E428E7920F}"/>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2">
                <a:extLst>
                  <a:ext uri="{FF2B5EF4-FFF2-40B4-BE49-F238E27FC236}">
                    <a16:creationId xmlns:a16="http://schemas.microsoft.com/office/drawing/2014/main" id="{8D718B97-B426-4338-96FE-55AF424CE538}"/>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3">
                <a:extLst>
                  <a:ext uri="{FF2B5EF4-FFF2-40B4-BE49-F238E27FC236}">
                    <a16:creationId xmlns:a16="http://schemas.microsoft.com/office/drawing/2014/main" id="{DB0DD706-B3BE-4E12-92E7-4D99137818AA}"/>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4">
                <a:extLst>
                  <a:ext uri="{FF2B5EF4-FFF2-40B4-BE49-F238E27FC236}">
                    <a16:creationId xmlns:a16="http://schemas.microsoft.com/office/drawing/2014/main" id="{ECA99EA5-6BA4-4DFC-BE5B-805495086210}"/>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5">
                <a:extLst>
                  <a:ext uri="{FF2B5EF4-FFF2-40B4-BE49-F238E27FC236}">
                    <a16:creationId xmlns:a16="http://schemas.microsoft.com/office/drawing/2014/main" id="{1065311B-F9DD-4E8B-AF95-111C792514CE}"/>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Line 326">
                <a:extLst>
                  <a:ext uri="{FF2B5EF4-FFF2-40B4-BE49-F238E27FC236}">
                    <a16:creationId xmlns:a16="http://schemas.microsoft.com/office/drawing/2014/main" id="{C55F4842-150F-4AD6-933E-27960EBA6771}"/>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1" name="Line 327">
                <a:extLst>
                  <a:ext uri="{FF2B5EF4-FFF2-40B4-BE49-F238E27FC236}">
                    <a16:creationId xmlns:a16="http://schemas.microsoft.com/office/drawing/2014/main" id="{E6C9153F-8F39-458B-BA15-3D121026D06F}"/>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2" name="Oval 328">
                <a:extLst>
                  <a:ext uri="{FF2B5EF4-FFF2-40B4-BE49-F238E27FC236}">
                    <a16:creationId xmlns:a16="http://schemas.microsoft.com/office/drawing/2014/main" id="{C4318912-DD33-48B4-9CA2-F349548AA0E0}"/>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29">
                <a:extLst>
                  <a:ext uri="{FF2B5EF4-FFF2-40B4-BE49-F238E27FC236}">
                    <a16:creationId xmlns:a16="http://schemas.microsoft.com/office/drawing/2014/main" id="{26A0E401-C06A-4EE2-A315-F8DCA12E9A22}"/>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0">
                <a:extLst>
                  <a:ext uri="{FF2B5EF4-FFF2-40B4-BE49-F238E27FC236}">
                    <a16:creationId xmlns:a16="http://schemas.microsoft.com/office/drawing/2014/main" id="{2B2638FE-C175-49B6-9524-852BE0FCC2F0}"/>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1">
                <a:extLst>
                  <a:ext uri="{FF2B5EF4-FFF2-40B4-BE49-F238E27FC236}">
                    <a16:creationId xmlns:a16="http://schemas.microsoft.com/office/drawing/2014/main" id="{014D4DF0-6806-48E1-90FA-28EAC7C14767}"/>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2">
                <a:extLst>
                  <a:ext uri="{FF2B5EF4-FFF2-40B4-BE49-F238E27FC236}">
                    <a16:creationId xmlns:a16="http://schemas.microsoft.com/office/drawing/2014/main" id="{3A243351-77DA-492C-831E-51327DE8DDD7}"/>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3">
                <a:extLst>
                  <a:ext uri="{FF2B5EF4-FFF2-40B4-BE49-F238E27FC236}">
                    <a16:creationId xmlns:a16="http://schemas.microsoft.com/office/drawing/2014/main" id="{CE6AA9EC-687A-43CB-BD54-B6DED3A64025}"/>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4">
                <a:extLst>
                  <a:ext uri="{FF2B5EF4-FFF2-40B4-BE49-F238E27FC236}">
                    <a16:creationId xmlns:a16="http://schemas.microsoft.com/office/drawing/2014/main" id="{EB0A4127-39F2-4F16-BFAF-E6785E0AD0BA}"/>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5">
                <a:extLst>
                  <a:ext uri="{FF2B5EF4-FFF2-40B4-BE49-F238E27FC236}">
                    <a16:creationId xmlns:a16="http://schemas.microsoft.com/office/drawing/2014/main" id="{7972191A-BADF-49F7-8E60-FF6BF728ED49}"/>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Oval 336">
                <a:extLst>
                  <a:ext uri="{FF2B5EF4-FFF2-40B4-BE49-F238E27FC236}">
                    <a16:creationId xmlns:a16="http://schemas.microsoft.com/office/drawing/2014/main" id="{37417B46-37BE-42EE-ACA7-89E6E4CB5D41}"/>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1" name="Oval 337">
                <a:extLst>
                  <a:ext uri="{FF2B5EF4-FFF2-40B4-BE49-F238E27FC236}">
                    <a16:creationId xmlns:a16="http://schemas.microsoft.com/office/drawing/2014/main" id="{7931D057-5146-4AB5-BAF2-97FC9D5F2B95}"/>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2" name="Line 338">
                <a:extLst>
                  <a:ext uri="{FF2B5EF4-FFF2-40B4-BE49-F238E27FC236}">
                    <a16:creationId xmlns:a16="http://schemas.microsoft.com/office/drawing/2014/main" id="{B8BA10A5-70BB-44E8-9EE9-0C5CE32849C5}"/>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3" name="Line 339">
                <a:extLst>
                  <a:ext uri="{FF2B5EF4-FFF2-40B4-BE49-F238E27FC236}">
                    <a16:creationId xmlns:a16="http://schemas.microsoft.com/office/drawing/2014/main" id="{FB7E611D-8915-48AD-9B49-C1596ECE9459}"/>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4" name="Line 340">
                <a:extLst>
                  <a:ext uri="{FF2B5EF4-FFF2-40B4-BE49-F238E27FC236}">
                    <a16:creationId xmlns:a16="http://schemas.microsoft.com/office/drawing/2014/main" id="{A3A54370-F727-46BA-AAA0-98E0DDAE6C51}"/>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5" name="AutoShape 341">
                <a:extLst>
                  <a:ext uri="{FF2B5EF4-FFF2-40B4-BE49-F238E27FC236}">
                    <a16:creationId xmlns:a16="http://schemas.microsoft.com/office/drawing/2014/main" id="{D6935805-5FE1-4ED1-9520-248C9D1B2D5F}"/>
                  </a:ext>
                </a:extLst>
              </p:cNvPr>
              <p:cNvCxnSpPr>
                <a:cxnSpLocks noChangeAspect="1" noChangeShapeType="1"/>
                <a:stCxn id="234" idx="0"/>
                <a:endCxn id="230"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6" name="Rectangle 342">
                <a:extLst>
                  <a:ext uri="{FF2B5EF4-FFF2-40B4-BE49-F238E27FC236}">
                    <a16:creationId xmlns:a16="http://schemas.microsoft.com/office/drawing/2014/main" id="{A5052325-D8D4-45EC-80D9-72F49288109E}"/>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7" name="Rectangle 343">
                <a:extLst>
                  <a:ext uri="{FF2B5EF4-FFF2-40B4-BE49-F238E27FC236}">
                    <a16:creationId xmlns:a16="http://schemas.microsoft.com/office/drawing/2014/main" id="{00CD559E-F7B1-4B82-880C-DC4E7B677972}"/>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4">
                <a:extLst>
                  <a:ext uri="{FF2B5EF4-FFF2-40B4-BE49-F238E27FC236}">
                    <a16:creationId xmlns:a16="http://schemas.microsoft.com/office/drawing/2014/main" id="{85CE65BC-A6DF-4887-AFCD-F7E7339137E5}"/>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9" name="Rectangle 345">
                <a:extLst>
                  <a:ext uri="{FF2B5EF4-FFF2-40B4-BE49-F238E27FC236}">
                    <a16:creationId xmlns:a16="http://schemas.microsoft.com/office/drawing/2014/main" id="{FFB77528-710B-4EAD-85CB-D0BAEC4F11F0}"/>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6">
                <a:extLst>
                  <a:ext uri="{FF2B5EF4-FFF2-40B4-BE49-F238E27FC236}">
                    <a16:creationId xmlns:a16="http://schemas.microsoft.com/office/drawing/2014/main" id="{6D384A1C-8D17-44D3-AFF6-A74526CB8DBC}"/>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7">
                <a:extLst>
                  <a:ext uri="{FF2B5EF4-FFF2-40B4-BE49-F238E27FC236}">
                    <a16:creationId xmlns:a16="http://schemas.microsoft.com/office/drawing/2014/main" id="{FB285D04-8280-4037-B226-5F9B3080F6C1}"/>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48">
                <a:extLst>
                  <a:ext uri="{FF2B5EF4-FFF2-40B4-BE49-F238E27FC236}">
                    <a16:creationId xmlns:a16="http://schemas.microsoft.com/office/drawing/2014/main" id="{EF0D98BB-B2BB-4E6E-9F5B-5E1C5827632E}"/>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49">
                <a:extLst>
                  <a:ext uri="{FF2B5EF4-FFF2-40B4-BE49-F238E27FC236}">
                    <a16:creationId xmlns:a16="http://schemas.microsoft.com/office/drawing/2014/main" id="{31BA37D7-CC64-4135-895C-036BEF86CA06}"/>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4" name="Rectangle 350">
                <a:extLst>
                  <a:ext uri="{FF2B5EF4-FFF2-40B4-BE49-F238E27FC236}">
                    <a16:creationId xmlns:a16="http://schemas.microsoft.com/office/drawing/2014/main" id="{5AF2F256-7131-419A-8C01-89579D90EB41}"/>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5" name="Rectangle 351">
                <a:extLst>
                  <a:ext uri="{FF2B5EF4-FFF2-40B4-BE49-F238E27FC236}">
                    <a16:creationId xmlns:a16="http://schemas.microsoft.com/office/drawing/2014/main" id="{C386F775-A499-455F-B90F-727747D2E24F}"/>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6" name="AutoShape 352">
                <a:extLst>
                  <a:ext uri="{FF2B5EF4-FFF2-40B4-BE49-F238E27FC236}">
                    <a16:creationId xmlns:a16="http://schemas.microsoft.com/office/drawing/2014/main" id="{D8C6CFC6-0151-439B-8133-E9C972512D63}"/>
                  </a:ext>
                </a:extLst>
              </p:cNvPr>
              <p:cNvCxnSpPr>
                <a:cxnSpLocks noChangeAspect="1" noChangeShapeType="1"/>
                <a:stCxn id="235" idx="3"/>
                <a:endCxn id="235"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3">
                <a:extLst>
                  <a:ext uri="{FF2B5EF4-FFF2-40B4-BE49-F238E27FC236}">
                    <a16:creationId xmlns:a16="http://schemas.microsoft.com/office/drawing/2014/main" id="{3F2AD627-61D6-4183-81BB-C1C05D29A5C2}"/>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4">
                <a:extLst>
                  <a:ext uri="{FF2B5EF4-FFF2-40B4-BE49-F238E27FC236}">
                    <a16:creationId xmlns:a16="http://schemas.microsoft.com/office/drawing/2014/main" id="{F2E73DA4-B623-43C4-9C9C-49E274E5895F}"/>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5">
                <a:extLst>
                  <a:ext uri="{FF2B5EF4-FFF2-40B4-BE49-F238E27FC236}">
                    <a16:creationId xmlns:a16="http://schemas.microsoft.com/office/drawing/2014/main" id="{CD8422CF-168B-4456-BB3A-71EB4E9C4A1D}"/>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6">
                <a:extLst>
                  <a:ext uri="{FF2B5EF4-FFF2-40B4-BE49-F238E27FC236}">
                    <a16:creationId xmlns:a16="http://schemas.microsoft.com/office/drawing/2014/main" id="{B9EA1ABE-FA94-4CE8-B637-822887849EF1}"/>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7">
                <a:extLst>
                  <a:ext uri="{FF2B5EF4-FFF2-40B4-BE49-F238E27FC236}">
                    <a16:creationId xmlns:a16="http://schemas.microsoft.com/office/drawing/2014/main" id="{2D97D5A9-2F1A-47B3-AA15-50840BE51ACF}"/>
                  </a:ext>
                </a:extLst>
              </p:cNvPr>
              <p:cNvCxnSpPr>
                <a:cxnSpLocks noChangeAspect="1" noChangeShapeType="1"/>
                <a:stCxn id="228" idx="3"/>
                <a:endCxn id="228"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58">
                <a:extLst>
                  <a:ext uri="{FF2B5EF4-FFF2-40B4-BE49-F238E27FC236}">
                    <a16:creationId xmlns:a16="http://schemas.microsoft.com/office/drawing/2014/main" id="{7E4E4B24-5C0C-48DE-B939-35E3AE282A3C}"/>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59">
                <a:extLst>
                  <a:ext uri="{FF2B5EF4-FFF2-40B4-BE49-F238E27FC236}">
                    <a16:creationId xmlns:a16="http://schemas.microsoft.com/office/drawing/2014/main" id="{437F7E15-8FA7-47D2-B9E8-8DA6E49E3C3D}"/>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0">
                <a:extLst>
                  <a:ext uri="{FF2B5EF4-FFF2-40B4-BE49-F238E27FC236}">
                    <a16:creationId xmlns:a16="http://schemas.microsoft.com/office/drawing/2014/main" id="{07E7E8D2-1EC0-4596-A785-1B6EA76B5434}"/>
                  </a:ext>
                </a:extLst>
              </p:cNvPr>
              <p:cNvCxnSpPr>
                <a:cxnSpLocks noChangeAspect="1" noChangeShapeType="1"/>
                <a:stCxn id="235" idx="1"/>
                <a:endCxn id="235"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1">
                <a:extLst>
                  <a:ext uri="{FF2B5EF4-FFF2-40B4-BE49-F238E27FC236}">
                    <a16:creationId xmlns:a16="http://schemas.microsoft.com/office/drawing/2014/main" id="{EAB8379B-DA0F-4762-BD26-F9655B80D5CA}"/>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AutoShape 362">
                <a:extLst>
                  <a:ext uri="{FF2B5EF4-FFF2-40B4-BE49-F238E27FC236}">
                    <a16:creationId xmlns:a16="http://schemas.microsoft.com/office/drawing/2014/main" id="{609861A7-48C7-4CA1-BB0F-3482DA6BB0F7}"/>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7" name="AutoShape 363">
                <a:extLst>
                  <a:ext uri="{FF2B5EF4-FFF2-40B4-BE49-F238E27FC236}">
                    <a16:creationId xmlns:a16="http://schemas.microsoft.com/office/drawing/2014/main" id="{D237ADEF-8144-4588-A2CE-514A1740ACF6}"/>
                  </a:ext>
                </a:extLst>
              </p:cNvPr>
              <p:cNvCxnSpPr>
                <a:cxnSpLocks noChangeAspect="1" noChangeShapeType="1"/>
                <a:stCxn id="228" idx="1"/>
                <a:endCxn id="228"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8" name="Line 364">
                <a:extLst>
                  <a:ext uri="{FF2B5EF4-FFF2-40B4-BE49-F238E27FC236}">
                    <a16:creationId xmlns:a16="http://schemas.microsoft.com/office/drawing/2014/main" id="{4CA14488-2964-4FFE-839A-AC9F157471DE}"/>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5">
                <a:extLst>
                  <a:ext uri="{FF2B5EF4-FFF2-40B4-BE49-F238E27FC236}">
                    <a16:creationId xmlns:a16="http://schemas.microsoft.com/office/drawing/2014/main" id="{1AF4FB34-75D9-423E-BF6A-B24AF35A2DF4}"/>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6">
                <a:extLst>
                  <a:ext uri="{FF2B5EF4-FFF2-40B4-BE49-F238E27FC236}">
                    <a16:creationId xmlns:a16="http://schemas.microsoft.com/office/drawing/2014/main" id="{8826E1F5-2A85-4904-9F21-C1DEC687B219}"/>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7">
                <a:extLst>
                  <a:ext uri="{FF2B5EF4-FFF2-40B4-BE49-F238E27FC236}">
                    <a16:creationId xmlns:a16="http://schemas.microsoft.com/office/drawing/2014/main" id="{3C816306-5373-4F96-94B2-BA8418982975}"/>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68">
                <a:extLst>
                  <a:ext uri="{FF2B5EF4-FFF2-40B4-BE49-F238E27FC236}">
                    <a16:creationId xmlns:a16="http://schemas.microsoft.com/office/drawing/2014/main" id="{692BC0B7-2BF8-4842-8759-6F15256BB38A}"/>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69">
                <a:extLst>
                  <a:ext uri="{FF2B5EF4-FFF2-40B4-BE49-F238E27FC236}">
                    <a16:creationId xmlns:a16="http://schemas.microsoft.com/office/drawing/2014/main" id="{4AA03CAC-3663-4B98-917A-078217F89B06}"/>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0">
                <a:extLst>
                  <a:ext uri="{FF2B5EF4-FFF2-40B4-BE49-F238E27FC236}">
                    <a16:creationId xmlns:a16="http://schemas.microsoft.com/office/drawing/2014/main" id="{C7E8F601-3162-49A7-BF11-C7D849703A86}"/>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1">
                <a:extLst>
                  <a:ext uri="{FF2B5EF4-FFF2-40B4-BE49-F238E27FC236}">
                    <a16:creationId xmlns:a16="http://schemas.microsoft.com/office/drawing/2014/main" id="{BAA5901F-CDF3-49B4-88BF-2F8A87CC034A}"/>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2">
                <a:extLst>
                  <a:ext uri="{FF2B5EF4-FFF2-40B4-BE49-F238E27FC236}">
                    <a16:creationId xmlns:a16="http://schemas.microsoft.com/office/drawing/2014/main" id="{1B948840-DD71-4E71-AEF3-BE04B166D296}"/>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3">
                <a:extLst>
                  <a:ext uri="{FF2B5EF4-FFF2-40B4-BE49-F238E27FC236}">
                    <a16:creationId xmlns:a16="http://schemas.microsoft.com/office/drawing/2014/main" id="{33F4AEC2-DC0D-4032-A06A-EC2ABE1239A9}"/>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4">
                <a:extLst>
                  <a:ext uri="{FF2B5EF4-FFF2-40B4-BE49-F238E27FC236}">
                    <a16:creationId xmlns:a16="http://schemas.microsoft.com/office/drawing/2014/main" id="{CED47F2A-4F2F-4929-8E89-A725309220B7}"/>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5">
                <a:extLst>
                  <a:ext uri="{FF2B5EF4-FFF2-40B4-BE49-F238E27FC236}">
                    <a16:creationId xmlns:a16="http://schemas.microsoft.com/office/drawing/2014/main" id="{98DD3CC3-C224-4D0A-B813-BE60F706DF77}"/>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Line 376">
                <a:extLst>
                  <a:ext uri="{FF2B5EF4-FFF2-40B4-BE49-F238E27FC236}">
                    <a16:creationId xmlns:a16="http://schemas.microsoft.com/office/drawing/2014/main" id="{7FD25E4C-9271-47E5-AF80-B699F1509EDF}"/>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1" name="Line 377">
                <a:extLst>
                  <a:ext uri="{FF2B5EF4-FFF2-40B4-BE49-F238E27FC236}">
                    <a16:creationId xmlns:a16="http://schemas.microsoft.com/office/drawing/2014/main" id="{A47CF2FD-4D87-41BE-ABA8-BC3F148F2389}"/>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2" name="Oval 378">
                <a:extLst>
                  <a:ext uri="{FF2B5EF4-FFF2-40B4-BE49-F238E27FC236}">
                    <a16:creationId xmlns:a16="http://schemas.microsoft.com/office/drawing/2014/main" id="{BA9CC8D1-F7A9-4E51-B3D4-8CD89A2BDEDA}"/>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79">
                <a:extLst>
                  <a:ext uri="{FF2B5EF4-FFF2-40B4-BE49-F238E27FC236}">
                    <a16:creationId xmlns:a16="http://schemas.microsoft.com/office/drawing/2014/main" id="{EF60EC5C-2F11-4024-9AEF-0110991417D1}"/>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0">
                <a:extLst>
                  <a:ext uri="{FF2B5EF4-FFF2-40B4-BE49-F238E27FC236}">
                    <a16:creationId xmlns:a16="http://schemas.microsoft.com/office/drawing/2014/main" id="{919077B2-5F43-4468-A8F3-698A4E801B7A}"/>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1">
                <a:extLst>
                  <a:ext uri="{FF2B5EF4-FFF2-40B4-BE49-F238E27FC236}">
                    <a16:creationId xmlns:a16="http://schemas.microsoft.com/office/drawing/2014/main" id="{4EDB0984-51E5-4931-8E44-1EE1FA1FD2DC}"/>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2">
                <a:extLst>
                  <a:ext uri="{FF2B5EF4-FFF2-40B4-BE49-F238E27FC236}">
                    <a16:creationId xmlns:a16="http://schemas.microsoft.com/office/drawing/2014/main" id="{61D1D6CD-DFC6-4A28-B468-98441C385BD3}"/>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3">
                <a:extLst>
                  <a:ext uri="{FF2B5EF4-FFF2-40B4-BE49-F238E27FC236}">
                    <a16:creationId xmlns:a16="http://schemas.microsoft.com/office/drawing/2014/main" id="{2C6F1871-D955-4B8C-98FB-C4CA640DF29F}"/>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4">
                <a:extLst>
                  <a:ext uri="{FF2B5EF4-FFF2-40B4-BE49-F238E27FC236}">
                    <a16:creationId xmlns:a16="http://schemas.microsoft.com/office/drawing/2014/main" id="{6C7BFED5-F919-4395-A62B-C5D154881D01}"/>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5">
                <a:extLst>
                  <a:ext uri="{FF2B5EF4-FFF2-40B4-BE49-F238E27FC236}">
                    <a16:creationId xmlns:a16="http://schemas.microsoft.com/office/drawing/2014/main" id="{8AABA21F-A421-4C20-89C5-AD8D46A41FBF}"/>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Oval 386">
                <a:extLst>
                  <a:ext uri="{FF2B5EF4-FFF2-40B4-BE49-F238E27FC236}">
                    <a16:creationId xmlns:a16="http://schemas.microsoft.com/office/drawing/2014/main" id="{C2F84947-1E8A-4084-994C-1F3E163CC116}"/>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1" name="Oval 387">
                <a:extLst>
                  <a:ext uri="{FF2B5EF4-FFF2-40B4-BE49-F238E27FC236}">
                    <a16:creationId xmlns:a16="http://schemas.microsoft.com/office/drawing/2014/main" id="{8C41F055-7BEB-4B12-948B-F18B0D9669AE}"/>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2" name="Line 388">
                <a:extLst>
                  <a:ext uri="{FF2B5EF4-FFF2-40B4-BE49-F238E27FC236}">
                    <a16:creationId xmlns:a16="http://schemas.microsoft.com/office/drawing/2014/main" id="{D95B0361-DE0F-4F0B-9DE6-3C2729950538}"/>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3" name="Line 389">
                <a:extLst>
                  <a:ext uri="{FF2B5EF4-FFF2-40B4-BE49-F238E27FC236}">
                    <a16:creationId xmlns:a16="http://schemas.microsoft.com/office/drawing/2014/main" id="{EFFCECDF-F3F0-49B4-A760-8A2BE7B8E06B}"/>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4" name="Text Box 391">
                <a:extLst>
                  <a:ext uri="{FF2B5EF4-FFF2-40B4-BE49-F238E27FC236}">
                    <a16:creationId xmlns:a16="http://schemas.microsoft.com/office/drawing/2014/main" id="{25803436-C522-40A1-88B8-8F77275F80CD}"/>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5" name="Text Box 392">
                <a:extLst>
                  <a:ext uri="{FF2B5EF4-FFF2-40B4-BE49-F238E27FC236}">
                    <a16:creationId xmlns:a16="http://schemas.microsoft.com/office/drawing/2014/main" id="{EACA3F6A-A082-4988-BB01-165086731D56}"/>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6" name="Text Box 393">
                <a:extLst>
                  <a:ext uri="{FF2B5EF4-FFF2-40B4-BE49-F238E27FC236}">
                    <a16:creationId xmlns:a16="http://schemas.microsoft.com/office/drawing/2014/main" id="{2C240784-D9AC-45BA-8848-D7F07B184109}"/>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Text Box 394">
                <a:extLst>
                  <a:ext uri="{FF2B5EF4-FFF2-40B4-BE49-F238E27FC236}">
                    <a16:creationId xmlns:a16="http://schemas.microsoft.com/office/drawing/2014/main" id="{13D87961-10A0-41F7-853D-A26D4AF45B94}"/>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8" name="Text Box 395">
                <a:extLst>
                  <a:ext uri="{FF2B5EF4-FFF2-40B4-BE49-F238E27FC236}">
                    <a16:creationId xmlns:a16="http://schemas.microsoft.com/office/drawing/2014/main" id="{CAC580EF-55DA-4F2B-A3C1-07B9E6E8CE92}"/>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9" name="Arc 396">
                <a:extLst>
                  <a:ext uri="{FF2B5EF4-FFF2-40B4-BE49-F238E27FC236}">
                    <a16:creationId xmlns:a16="http://schemas.microsoft.com/office/drawing/2014/main" id="{D8491329-4582-4FAB-BE47-A2DBBF042C6F}"/>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Effect transition="in" filter="box(out)">
                                      <p:cBhvr>
                                        <p:cTn id="7" dur="500"/>
                                        <p:tgtEl>
                                          <p:spTgt spid="194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19460">
                                            <p:txEl>
                                              <p:pRg st="0" end="0"/>
                                            </p:txEl>
                                          </p:spTgt>
                                        </p:tgtEl>
                                        <p:attrNameLst>
                                          <p:attrName>style.visibility</p:attrName>
                                        </p:attrNameLst>
                                      </p:cBhvr>
                                      <p:to>
                                        <p:strVal val="visible"/>
                                      </p:to>
                                    </p:set>
                                    <p:animEffect transition="in" filter="box(out)">
                                      <p:cBhvr>
                                        <p:cTn id="12" dur="500"/>
                                        <p:tgtEl>
                                          <p:spTgt spid="1946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P spid="19460"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968505A4-E0DB-4897-B49D-B1AD6F9F917B}"/>
              </a:ext>
            </a:extLst>
          </p:cNvPr>
          <p:cNvSpPr>
            <a:spLocks noGrp="1" noChangeArrowheads="1"/>
          </p:cNvSpPr>
          <p:nvPr>
            <p:ph type="title"/>
          </p:nvPr>
        </p:nvSpPr>
        <p:spPr>
          <a:xfrm>
            <a:off x="2209800" y="2425700"/>
            <a:ext cx="7772400" cy="1143000"/>
          </a:xfrm>
        </p:spPr>
        <p:txBody>
          <a:bodyPr>
            <a:noAutofit/>
          </a:bodyPr>
          <a:lstStyle/>
          <a:p>
            <a:pPr algn="ctr"/>
            <a:r>
              <a:rPr lang="en-GB" altLang="en-US" sz="3600" b="1" dirty="0">
                <a:latin typeface="Verdana" panose="020B0604030504040204" pitchFamily="34" charset="0"/>
                <a:ea typeface="Verdana" panose="020B0604030504040204" pitchFamily="34" charset="0"/>
              </a:rPr>
              <a:t>Bristol H&amp;I found chimerism at 4 of 16 STR loci investigated (</a:t>
            </a:r>
            <a:r>
              <a:rPr lang="en-GB" altLang="en-US" sz="3600" b="1" i="1" dirty="0">
                <a:latin typeface="Verdana" panose="020B0604030504040204" pitchFamily="34" charset="0"/>
                <a:ea typeface="Verdana" panose="020B0604030504040204" pitchFamily="34" charset="0"/>
              </a:rPr>
              <a:t>THO1</a:t>
            </a:r>
            <a:r>
              <a:rPr lang="en-GB" altLang="en-US" sz="3600" b="1" dirty="0">
                <a:latin typeface="Verdana" panose="020B0604030504040204" pitchFamily="34" charset="0"/>
                <a:ea typeface="Verdana" panose="020B0604030504040204" pitchFamily="34" charset="0"/>
              </a:rPr>
              <a:t>, </a:t>
            </a:r>
            <a:r>
              <a:rPr lang="en-GB" altLang="en-US" sz="3600" b="1" i="1" dirty="0">
                <a:latin typeface="Verdana" panose="020B0604030504040204" pitchFamily="34" charset="0"/>
                <a:ea typeface="Verdana" panose="020B0604030504040204" pitchFamily="34" charset="0"/>
              </a:rPr>
              <a:t>D21S11</a:t>
            </a:r>
            <a:r>
              <a:rPr lang="en-GB" altLang="en-US" sz="3600" b="1" dirty="0">
                <a:latin typeface="Verdana" panose="020B0604030504040204" pitchFamily="34" charset="0"/>
                <a:ea typeface="Verdana" panose="020B0604030504040204" pitchFamily="34" charset="0"/>
              </a:rPr>
              <a:t>, </a:t>
            </a:r>
            <a:r>
              <a:rPr lang="en-GB" altLang="en-US" sz="3600" b="1" i="1" dirty="0">
                <a:latin typeface="Verdana" panose="020B0604030504040204" pitchFamily="34" charset="0"/>
                <a:ea typeface="Verdana" panose="020B0604030504040204" pitchFamily="34" charset="0"/>
              </a:rPr>
              <a:t>Penta D</a:t>
            </a:r>
            <a:r>
              <a:rPr lang="en-GB" altLang="en-US" sz="3600" b="1" dirty="0">
                <a:latin typeface="Verdana" panose="020B0604030504040204" pitchFamily="34" charset="0"/>
                <a:ea typeface="Verdana" panose="020B0604030504040204" pitchFamily="34" charset="0"/>
              </a:rPr>
              <a:t> and</a:t>
            </a:r>
            <a:r>
              <a:rPr lang="en-GB" altLang="en-US" sz="3600" b="1" i="1" dirty="0">
                <a:latin typeface="Verdana" panose="020B0604030504040204" pitchFamily="34" charset="0"/>
                <a:ea typeface="Verdana" panose="020B0604030504040204" pitchFamily="34" charset="0"/>
              </a:rPr>
              <a:t> </a:t>
            </a:r>
            <a:r>
              <a:rPr lang="en-GB" altLang="en-US" sz="3600" b="1" i="1" dirty="0" err="1">
                <a:latin typeface="Verdana" panose="020B0604030504040204" pitchFamily="34" charset="0"/>
                <a:ea typeface="Verdana" panose="020B0604030504040204" pitchFamily="34" charset="0"/>
              </a:rPr>
              <a:t>vWA</a:t>
            </a:r>
            <a:r>
              <a:rPr lang="en-GB" altLang="en-US" sz="3600" b="1" dirty="0">
                <a:latin typeface="Verdana" panose="020B0604030504040204" pitchFamily="34" charset="0"/>
                <a:ea typeface="Verdana" panose="020B0604030504040204" pitchFamily="34" charset="0"/>
              </a:rPr>
              <a:t>).  Please note that I am no expert in these things, so the names of the various loci may have changed over the last 15 or so years!</a:t>
            </a:r>
          </a:p>
        </p:txBody>
      </p:sp>
      <p:grpSp>
        <p:nvGrpSpPr>
          <p:cNvPr id="3" name="Group 2">
            <a:extLst>
              <a:ext uri="{FF2B5EF4-FFF2-40B4-BE49-F238E27FC236}">
                <a16:creationId xmlns:a16="http://schemas.microsoft.com/office/drawing/2014/main" id="{5F3CD646-2D12-4ADE-8BC7-A459F177E2F7}"/>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AA54B327-7F1F-4E8F-A311-D194FB2B493E}"/>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C4EEE606-54F0-4972-A1D7-0CE4E693F0BB}"/>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A7A2138F-8592-45EA-B124-D0AA520011FF}"/>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1C665F03-30FE-468D-938B-F3786FEDF251}"/>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B52CA6B9-59C1-4687-96CE-D6A76739E496}"/>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901851B9-2C86-42D7-AF6E-332A855E7FD8}"/>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FAEDD0EE-7859-479C-8DFB-3C8817561141}"/>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B0E6E597-1E03-4BBA-A062-D1F330952837}"/>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46A59118-8CCF-486C-BEEC-013FB963A87E}"/>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44846DB5-CC4E-456E-A95B-FFA5539CB951}"/>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E3C7816D-620A-40A0-9ADB-B007EBC2AD11}"/>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83993CE8-2E5B-48CA-9B29-6AB3CF47549D}"/>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63FCF339-AD0C-4C75-B471-1445634BADAA}"/>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1AFDAAFE-EF37-457E-A821-04AE22781A9F}"/>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9030CAEE-F87D-4C73-8CA3-C84F50ABB073}"/>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B1CF34B4-FC82-4C78-9B77-356AFC99B2A8}"/>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B1C33477-4B5A-420E-8877-FCEBC2F275A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58A91C7E-FE88-4A1B-ABFD-DBC55B9D0BEE}"/>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F49AE388-B399-4052-9339-C6F13951348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8FE11193-B76A-4950-ADF6-27EB42325A5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BD33819B-0BB5-4CD5-8710-CAD05492A07A}"/>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BF6B26D8-E178-4083-8EB2-474D2E96295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F6E66D1B-2DC7-4919-B34C-EE655554DD2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2CC4638B-1F7E-4268-BE68-D91C0D6920A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85CEC30F-698B-40D2-B4EC-7B009B7F11AE}"/>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A39A5807-B114-4FE8-94C8-6C5D1666028E}"/>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48002329-57FB-4615-8528-DB5CC0660E80}"/>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C559F8C5-C9CC-4322-89DC-35D99C700D22}"/>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0698BFD2-50B6-49F2-B426-2EF1B1761959}"/>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6EEBBEA7-7E6F-4BFF-BCBD-E36FF9E772D0}"/>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91DC57F2-83FD-458A-BECA-4E0F22AD8AC2}"/>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71F95DD2-7510-438D-9D20-7D1CF6F7BFA1}"/>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E8E6C189-20CF-450B-BCC7-C9BDC8D1ECE5}"/>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C7B95CDB-A8CA-4A34-8EC9-D8AB0BBA1C1F}"/>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4B9AFD7E-1FA8-4EAD-AA8C-4369F09AD8DF}"/>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9CD392CD-79CF-4613-8143-3D3F874B91AD}"/>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5C3C1CE4-E337-4B75-8AE9-F40330A6A6C2}"/>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646F03D0-3499-4D2C-B932-59E0E3F3117E}"/>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7D5F88F0-D6FA-457C-BE09-899598D07E99}"/>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AD2B9B19-679C-4AA4-9F56-31D4559EBDA4}"/>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95DC7DEA-2756-4378-A6C3-37A9E8BD695E}"/>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FC35DB15-689C-401D-A13D-90A4C90E97FD}"/>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F04C634E-CE50-46C3-A2F6-8485D7F4B341}"/>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FAAB0283-676D-4BF7-99B8-4C84540D3E0B}"/>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A6ACF7B6-A23E-4B96-A431-82CCC3950A62}"/>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7938A45F-B940-4E24-837D-8F72FAE640B5}"/>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AC57EA63-B320-4F15-8331-72C31B31103A}"/>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FABB9DF0-CE14-4BAB-806A-CEFB47199DA7}"/>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26EA1BD1-21A2-40F8-A6ED-EB945E5D2CD1}"/>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9B9957E7-C3EA-4B66-BF6B-C09E3CBDA2AF}"/>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022237F3-6235-463C-8B32-84D4600FDFEF}"/>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CC30AB36-7C0C-488F-82A3-64EB6CB7E187}"/>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CB4BFA48-8BB5-400D-8D8F-8704A691C8C7}"/>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7FEA6103-DD34-4E50-B186-4ACD5AF98C28}"/>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9C5FC55A-A470-4C3F-B00A-6679047F1841}"/>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8D099DE4-107C-4C85-A440-11F04B1F1465}"/>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E20E3C2C-67D3-4E92-97F1-B8803BE0CB8A}"/>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BCB7BE7B-4FC7-4EB6-8210-3CCC85FF9CFF}"/>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F5106434-4795-45C6-8B96-747E0F6F574D}"/>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FF08C955-806D-482B-9504-E1C4CD2C1825}"/>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BBAB8283-C124-4E9D-86FD-F03020C0E1F3}"/>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851CC9D4-938E-47AF-AFD9-446AC4D8B5EC}"/>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985012FB-4ED2-4A2C-971C-4549A9DD6C1E}"/>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04BCAF2C-015A-4A5A-9F6B-33A67795D35E}"/>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82F45CFE-D07A-40BD-8DEB-8FF9E4C93EC8}"/>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1FCC4E36-679F-4347-BA52-972095573C1D}"/>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E739F862-4D9C-468C-8796-AC22BE379308}"/>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CBE38313-03EA-4CF6-9C07-E30E7C6962F6}"/>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70540EAA-F7DA-4B7C-92BE-B87FCD37216E}"/>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86B7D928-6E17-4042-9983-60278C45651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A0971C94-1D0A-49A9-8B6E-E9EA04FA0AE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1BFC59B7-7167-4CC2-8E24-84275A8BCBB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855C1964-6A46-4DB0-9B14-533581DACE1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7DC38D0D-83CA-4A1B-B0CB-4A555A9A5085}"/>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2529873F-7A52-4982-A6F4-D59BCA461AB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EE70BB20-810D-4505-B7BB-70CF3540CDA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B1D490B9-518A-44D7-B059-2906B4C44EE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F20DF032-0B4F-41D4-B314-148662A81A8A}"/>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58833824-B805-4C4C-AD0F-4BF1FA01717B}"/>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861C24A5-DAE0-41E4-B400-8E4A75A5B194}"/>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1BFB7491-A5F2-4B37-BFE1-776F59F1EEF9}"/>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D93EA2ED-A6E7-4074-A396-C376B2F02608}"/>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B438423C-862F-4B27-AAD8-00B4A73CC8DC}"/>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9B35F3C8-A572-4DC4-B5F1-B094E7594C97}"/>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6A7B1C53-CB91-4F07-9B87-F4D1C49356FD}"/>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659F385A-D56A-4235-9A74-1492A5F53501}"/>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9712C1B2-E8A7-4AF1-9459-DC47EA13153D}"/>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E5963381-7C7D-49E4-B933-E79FB90628D3}"/>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2EA58180-DD0D-4AB0-96FC-732F547E3FE2}"/>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AFBBA696-6AD0-49B9-B469-91A55C9EC16B}"/>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928DAD6A-D0BA-4D0F-901E-6EF108F5BC76}"/>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EC372255-6B92-4C96-8603-DA7B4572D50C}"/>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8566EA6B-1E8B-4818-8585-229988DE9DC8}"/>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D751992B-F649-4F7D-8B62-B8EBEAE24B9F}"/>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C8D0A0D8-049D-474E-9231-0465CDDCCD95}"/>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86688C42-B7F6-4D14-A164-BD9436971414}"/>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E37B10B5-B872-496E-92A5-63B4931A7932}"/>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48FD3C37-6C63-4040-B5B5-60BEE91EBC3F}"/>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6D82128B-5D4B-4A52-A32B-5412C09B5B77}"/>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D684040A-656E-45F4-B340-D2CF86D470C0}"/>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9FB97212-CA23-4737-BBBC-5D597C01C879}"/>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E3AB5822-BECB-4435-B4AE-3DC76AC8B0B7}"/>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08E8CF4F-3065-460D-BB91-9F8255E321EE}"/>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070551A8-C3EA-4E84-A89F-99115FEDDD98}"/>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DFDD7445-8E2D-4C67-918C-E1FC317A4648}"/>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EB1EDF1D-A57B-4DA0-AA4E-71673D34D52B}"/>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58AE13B4-2C4D-465B-B161-55EE6E18044B}"/>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B18C7E98-9E5F-49D9-AE13-844BC1A417BD}"/>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90DA44E5-D2D0-40F3-9676-D97355534922}"/>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1DBA5CF3-CBA6-430D-B0C4-4D281263AE01}"/>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825059A5-564B-41AD-8CD2-4F9D4B81F4DF}"/>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3C8EE7CD-CF00-4052-89C3-62AC22457811}"/>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3E72DD46-FDD8-4CDA-9DE5-74E6447B156A}"/>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67823BEE-A69A-417F-B3F2-3CB91EB890DD}"/>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7160AB1F-92EE-4CC7-B2C3-62532A4EA554}"/>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610A623A-538C-4402-AFA4-E73A6D7D8ADD}"/>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362ABF6D-53B9-40EF-8C34-88F71304DAB8}"/>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023ABEA3-7204-41BB-AA44-DC3850319A2D}"/>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853ECBA4-8BA7-4FDB-83D5-75026C6EFCEA}"/>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69F91D2E-C4CE-4302-B115-740F882D465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8D9F6170-C210-463B-B002-AEFE310FE08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2A11C2ED-7BAC-4DE1-8A40-49CD4F4DE88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7F50BE25-AB80-4199-8D53-F638484E8DE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F20D4747-AF95-45AC-9ECE-AED15E02FD5B}"/>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3EA92F7-B411-4FCC-9A3A-B74B1581B42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2C43D63D-66A4-444E-8BD6-23357C67463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978DE511-8F8D-4DEC-9DC9-CC354086097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B91BA25F-40B1-490D-ADF3-563BCD2C5578}"/>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9280D13F-5928-4878-AC47-6FE8B57AFE15}"/>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BE05E7B1-E28C-4444-9199-D4266EE9E148}"/>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314E01A3-4578-42F1-8925-B21C84783A3F}"/>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B7F2C4B4-0C69-4C75-B99C-8DBBE308308C}"/>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FFEC1DD4-18C3-4111-B7A5-E8BA64CE546C}"/>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7B424A97-02F0-41D7-BC21-252EE9634996}"/>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CBED5EDE-B70C-40E2-86EB-3041C9007436}"/>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60AA4D1E-652B-4375-8D4A-860121D3C714}"/>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115C3A39-8D49-4836-965D-D7A17B961AFD}"/>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8A038EC6-2A34-4B4A-B215-F8AEAED9A4D4}"/>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12AA534B-F897-4188-8264-297F8C2BB4CB}"/>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B99A330B-6DDF-41BF-A751-7E7F023E593F}"/>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2C2CDBFD-0714-4CA1-B40C-3617B1BE96D7}"/>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D684BF2E-B894-41A0-9AFC-A0965715129D}"/>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E11F45EC-8DAF-445D-8E1F-5B4F76D63CBD}"/>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6117085E-F102-4A17-B536-5C49FC182A89}"/>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D92F6E61-073F-4766-BF15-1BBCCF2BCB0E}"/>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06287DC7-1C0C-42C6-9578-77D0CCCBC36E}"/>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DF9C8263-0341-464A-948C-230B0BB32904}"/>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A76F8E22-7EDB-40DA-B723-F4A449B161F6}"/>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6304B357-D30B-4D09-98CC-BEF8BCA86B49}"/>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4B4F32A7-4DC5-471A-8C7B-3D0378408F18}"/>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90880C90-5744-4812-BF0A-0E10155B6AD8}"/>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64A6C122-455F-47D2-AC1F-9F4ED3677A2C}"/>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5F176E94-396E-49D1-B078-14F13369DCDD}"/>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324E4770-813C-4117-ABCA-A5E30126C8B7}"/>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47B28382-0ECE-4904-8BA1-C7A8AD3BDFE1}"/>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0DB40033-04CF-4B8E-B513-DBBFF909D669}"/>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DA5B6C8F-4DDD-41A4-91D3-D8E7EA186D4C}"/>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A631218D-81F8-4B80-827B-D26C0F1DF50B}"/>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8586C2DB-88C4-43F9-9B77-A1B7DE05C772}"/>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3AA173BC-BD68-4144-95CA-400F36113A57}"/>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086987F2-FBA8-4667-99B9-66E94B1BFCDC}"/>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7263EEB9-B1A6-4411-A7EA-81D3ECBBFB3B}"/>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450BD2D2-23C1-4BB3-AB79-C16A2EDBF846}"/>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8755F222-66A5-40BF-AE9B-C794F4BF9B53}"/>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C91F2DDF-C202-40E9-9EBF-2262D8D86B31}"/>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7DE450E2-B934-415A-A0F5-9877573BCD03}"/>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9313BCFC-7480-451F-8110-4D23222D8DA6}"/>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70C2542A-AB8B-417E-A3EF-AE88F0480258}"/>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4C894786-381E-442E-A587-4FC3CB71CFCA}"/>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7E8FD79B-24AE-4513-840D-1D786C1EA56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A70B1365-547E-4554-9CC4-BB0C85D4868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D330BC55-1C80-4556-8DA6-79380B5C04D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F3FE9236-4FCC-404E-90F4-A02427ECAD7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7725D9E7-7A92-46AB-9A5D-DDC1F7F0B161}"/>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AA85E87F-7F1C-472D-9927-EB13915B267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F9B08604-C575-4E5B-914D-7B31F9B0D93A}"/>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32FAE1AD-1765-4982-9309-3727E6F2E33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087B9ECC-713A-4CB3-8783-F77D1C34E6C5}"/>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868FD7F7-1C25-4CEC-BDB4-24EC732F8B7C}"/>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8A430180-1B2F-4107-832C-9977FF4517E9}"/>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50357AF4-120C-4630-A2D4-6C994327741E}"/>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141EC6C6-5112-4838-A50C-1085FA7AEB36}"/>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124B382E-6BBE-4560-909E-DD9723200F54}"/>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211BE60A-C37A-45B3-8A08-6553E565DCAC}"/>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A8522AB3-3EFC-4906-BA9F-BB2BFA457FBB}"/>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1B643DF1-8D6A-4542-B2E8-E8EDBA010D85}"/>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66867898-4DF5-4E30-98B0-6CFBF5C82CF9}"/>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9EFBB9CB-4069-476E-8518-E265B7036FFA}"/>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2E5F71FC-D2F2-46A7-B494-B57FFA86B09B}"/>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82FA90CA-16F1-4970-ACD1-93B35A5435D2}"/>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D7A52FC6-FB58-463E-88A6-150CE60551D0}"/>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76DF704F-DD65-4203-93C1-5787CCB65381}"/>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7B0BA9F8-0DDE-4539-9CF9-C1CFB31CFE1A}"/>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9930EFD3-2B6E-4386-8F0D-0EA5CA0CD8DC}"/>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3131728E-C507-44D4-A164-8D65BF3CF5FB}"/>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C750B6A4-89F6-4F34-9DF4-E06518F47FDB}"/>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1B07342A-C727-4D18-8FEE-581606076ECF}"/>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A4258EDD-3E50-4570-B94F-4EE71C95F1A4}"/>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46330317-6922-4317-B25E-94330342FE0F}"/>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6C5A250D-6DAB-4799-874C-FB3046D72BA8}"/>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B2A9D60A-587A-42C2-A6B6-0B5D491DDFDF}"/>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49C0258F-0DF3-4417-B181-452E0EF9EE34}"/>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9A39C193-7572-45B7-81BD-C9AE51CFC972}"/>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B8E16268-D9C0-48CB-8657-55486B4BACCA}"/>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957016D1-76E1-4720-9F86-6F293D9C049E}"/>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BD830EB9-1242-427C-B476-EEB5B581B4F4}"/>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56F3375F-5A56-4D60-9E57-491E2E0F10DF}"/>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91DA15E9-ED05-4203-B096-6570C0B33E3C}"/>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A8884CEA-8E31-4184-8B29-EA2A3C6E2C19}"/>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ACDD9B0C-31C5-40D8-92E9-B9C37151D3F7}"/>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D4456906-995F-4BBE-9D4D-BF7169E2F69F}"/>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68B98712-B858-4BBA-8F3B-CC7FF052D0A9}"/>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334E7A96-DEA3-43DB-B3A7-80D47E40FA54}"/>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3B6F4DE8-AF97-42BB-B6F0-017A2C95B473}"/>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230BC0F3-7603-4659-B555-6B9E4AFA63FD}"/>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25960E92-0164-43BC-9775-EEEA0BAC326C}"/>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1D7219E3-D491-4EAF-90A6-0FE6B40EE42F}"/>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3F8F99B5-B012-476F-953E-7DCAB5483B56}"/>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59724F96-9EEE-4815-BE9D-69002FD6B990}"/>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DEC3C476-793B-42C3-9C5C-188825E5CE6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C3634FD9-6902-49A7-85F2-336D8B21DCC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01B82A89-1027-44E2-95CC-84F73F82D25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2CA31748-4425-4C49-980B-E2620877313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6715979C-AFCB-4CDC-AC6E-9A6FD2EADC14}"/>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D2CDDDC5-FA3C-4B3B-A405-B23A38B226F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6665CCEB-6E91-4F68-B2A5-CC1FDA247A2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E10662F6-6FCB-4A95-804F-62699ADBB21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6628C5BD-15B2-4667-9A3C-990AF27610FA}"/>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38BCE203-4186-44F5-80F8-3BCA6E5662C0}"/>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73D29B29-FF47-4E53-9460-ECBC06EB01EA}"/>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FEDAD5C2-C25F-4A7D-82B2-ADFE69044D2E}"/>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B3853D28-EA94-42F7-B552-EBD15C478F9A}"/>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DD548F0A-14E1-4FB9-9808-8022B240CE5A}"/>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74082DE7-DE33-4633-BC6F-3583A57FF99F}"/>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D0FC9839-B8BD-45E7-80D4-1AA46B451623}"/>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8CE85EF3-D192-4339-9F82-AC0C41576472}"/>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C7EAC6CD-0A5E-46B4-A7EB-14915BC63901}"/>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1F1DCB81-AB80-4C0C-84A6-50A92AF704AB}"/>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DFDEE40D-6582-42B7-8164-18D7C595E394}"/>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C5BF64D7-9FD1-49F0-A7B9-69055DFA612D}"/>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EDFA5999-0495-4020-BC81-0F2F30EA62C9}"/>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0F68A1D6-6576-4BC4-877E-71A02890E221}"/>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EA360F05-55DB-468F-8C85-8F82749307F2}"/>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54EFE537-7D4E-4074-AC92-3A0511BF3492}"/>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4299EEE8-F850-4E67-B32A-3E4F36F7AFFF}"/>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09F02FB1-430F-4BE7-99DD-207C80F431CE}"/>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EDA04F70-1F92-4841-84C9-B87F0506A704}"/>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30C3AC81-A39B-4A37-A07E-93DD4A543819}"/>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0D47E45D-14E6-4C76-A71B-DE9BE37A24B3}"/>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6C1856EF-0D6A-417D-8AB9-E7334D4CB343}"/>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E16498C1-1982-4AE2-841A-4BA502952FC9}"/>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6B431D0D-4CA4-4A38-A63F-7E67173B28E0}"/>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1E1C6AE3-5D69-42F2-9109-401781B3965D}"/>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C972DD2B-555A-44D5-A7E9-940219D80186}"/>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E16B8F6F-A912-4BB7-A0EF-7BBD297E2D0B}"/>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90520425-A2F1-4F24-BEC5-02D9AE1E4B95}"/>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5DCC1D83-908E-4312-A09F-CF3E45B72CF7}"/>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AD9672D3-257B-488D-8C4F-B29EDD09C793}"/>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8FAA6981-0CC7-4B73-8187-8EDBC491D6AE}"/>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99E6ED92-61CE-4AE7-A394-BD4EADAEDF3F}"/>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EA5EC375-35E1-4D0E-B070-2C25206FA0B2}"/>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792E0180-FF0C-4F26-8DDF-DA2E11B16ABE}"/>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9F197EDD-C5B3-4746-9FAC-26BBF01A4061}"/>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B2EA4A97-C75E-44CF-8EDE-948EEA82A07F}"/>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F93AD0E8-DD94-41A4-81D8-6584D7EC562F}"/>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A13313DC-41C7-49DC-B238-F5A4BB11E90A}"/>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3DB57B82-4477-44B0-8A04-735F92F847C7}"/>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DA4FA379-ACF3-4E35-B171-20EE050B93A2}"/>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F1AB94CE-6984-4917-9A39-5D79AC11E8C1}"/>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D8732333-80B7-424B-AD80-BC3DDED5035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F93F2FE2-F47E-46B8-89B8-33E64185384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02292FAA-0D38-4347-932D-F3348CC5200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D7423FD2-4D59-4210-8380-063A82CEF96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D74F66DD-7CE8-47D9-92C7-AB947AC3FF50}"/>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74B27C3B-6118-4D69-A453-46A3A56D311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B5540AA8-E8A9-4A5E-89E9-BB5EAD688F5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6C9A334A-119F-457A-BC60-CDF8FA4AC15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475696AF-D97E-4D7F-B556-814A14EE408D}"/>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A77F564D-A92A-43F0-A090-A4ED8B615E61}"/>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45577A85-8A45-4EC9-A89D-0E1BD848EC40}"/>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6E5697D0-6A7D-42DA-8E2B-4AB2B3943ADC}"/>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1F56DA5B-3644-4201-BB23-AA5BF0530446}"/>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351293D9-44D1-4AE2-A9AC-E5681667BB7D}"/>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042C9221-AD73-4C61-A57A-6D3BA9A4EA70}"/>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9EB92F56-7777-4912-986C-79F3B82AF171}"/>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52DA5EC3-E03B-4582-AFA5-5BDB69C5F3A4}"/>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0710A9BE-D9F9-4E08-96F7-A2C6CA0E9FBB}"/>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22B069FA-FED4-40BF-9CFA-AD4CA089DA9C}"/>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02DE886C-4265-4174-928B-1D3646AE6841}"/>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AB9F68DB-ABAD-4343-BB91-DC85BE6FE346}"/>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64B8F301-40FD-440D-A1AA-A7B7FC08CCFF}"/>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A4F6EC11-A1A8-41B0-8728-D602ABECADA2}"/>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42D44416-1BFC-46D4-956A-5948B95E9A05}"/>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23057C90-1187-4A7A-B477-567523E28EB7}"/>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E02BBD91-95D2-4792-AB09-652614D97DAD}"/>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1A2763A3-E028-4D86-8D93-2A81D92D569C}"/>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99262F0E-385E-48DA-BCB4-FD584AD2471D}"/>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ED3E7A42-2226-4BD0-BD9B-E0D759632279}"/>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A524B879-369A-4CFC-B773-D75B1CB9DD87}"/>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65D5F9FB-FDCC-4615-939E-9F9F23AC4904}"/>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929587A6-8A48-49BF-B622-F854B3B3AA6E}"/>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CF04E4AF-8B8C-4B97-8507-0ECD9F444B13}"/>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157D815A-8626-4E96-B1E4-432A9BD18843}"/>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59A68EF1-3214-462E-A696-7C3C1A0986A7}"/>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A564AA13-8413-4C66-9711-47140404CBBE}"/>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C9E1A3EB-8F85-4C96-98EA-C3299FB22CAA}"/>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27507773-907F-4184-BEF2-D2D2A07B6FB2}"/>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3117F4C7-22C9-4F8F-9369-9B7598F938E5}"/>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275D58A2-333B-4D18-BA88-5F508D6C56BF}"/>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63C015EE-2F39-4471-A43D-DCD07AC13B88}"/>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6193EF2C-8104-4BCD-B837-F9D8CED89EBE}"/>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5AD114EB-C3C5-4AC0-96DD-1225BDFE84AB}"/>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Effect transition="in" filter="box(out)">
                                      <p:cBhvr>
                                        <p:cTn id="7" dur="500"/>
                                        <p:tgtEl>
                                          <p:spTgt spid="2150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59332483-80E9-4B03-AFAE-8DEAB8CC470F}"/>
              </a:ext>
            </a:extLst>
          </p:cNvPr>
          <p:cNvSpPr>
            <a:spLocks noGrp="1" noChangeArrowheads="1"/>
          </p:cNvSpPr>
          <p:nvPr>
            <p:ph type="title"/>
          </p:nvPr>
        </p:nvSpPr>
        <p:spPr>
          <a:xfrm>
            <a:off x="2198184" y="2244725"/>
            <a:ext cx="7772400" cy="1143000"/>
          </a:xfrm>
        </p:spPr>
        <p:txBody>
          <a:bodyPr>
            <a:normAutofit fontScale="90000"/>
          </a:bodyPr>
          <a:lstStyle/>
          <a:p>
            <a:pPr algn="ctr"/>
            <a:r>
              <a:rPr lang="en-GB" altLang="en-US" sz="4900" b="1" i="1" u="sng" dirty="0">
                <a:solidFill>
                  <a:srgbClr val="FF0000"/>
                </a:solidFill>
                <a:latin typeface="Verdana" panose="020B0604030504040204" pitchFamily="34" charset="0"/>
                <a:ea typeface="Verdana" panose="020B0604030504040204" pitchFamily="34" charset="0"/>
              </a:rPr>
              <a:t>BUT!</a:t>
            </a:r>
            <a:br>
              <a:rPr lang="en-GB" altLang="en-US" sz="4800" dirty="0"/>
            </a:br>
            <a:br>
              <a:rPr lang="en-GB" altLang="en-US" dirty="0"/>
            </a:br>
            <a:r>
              <a:rPr lang="en-GB" altLang="en-US" sz="4900" b="1" dirty="0">
                <a:latin typeface="Verdana" panose="020B0604030504040204" pitchFamily="34" charset="0"/>
                <a:ea typeface="Verdana" panose="020B0604030504040204" pitchFamily="34" charset="0"/>
              </a:rPr>
              <a:t>This lady was pregnant.  How could we prove true chimerism.  There could have been foetal cells in the maternal circulation causing a false positive?</a:t>
            </a:r>
          </a:p>
        </p:txBody>
      </p:sp>
      <p:grpSp>
        <p:nvGrpSpPr>
          <p:cNvPr id="3" name="Group 2">
            <a:extLst>
              <a:ext uri="{FF2B5EF4-FFF2-40B4-BE49-F238E27FC236}">
                <a16:creationId xmlns:a16="http://schemas.microsoft.com/office/drawing/2014/main" id="{CFCA763F-354F-4911-99FC-3810397CA2BC}"/>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8508F5F1-9056-4D41-8497-03A1A6DF32E4}"/>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E54D4B82-CA83-4DF2-9DAF-89FA4582790D}"/>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12F872DA-7B3B-4D8B-A0DF-DD4DCA4EA290}"/>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D2147D3E-70F8-4A49-B161-18230E6AD9E8}"/>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3140A59F-531D-4DFF-9114-A54E5062D294}"/>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B89A28D0-44B5-4E43-83B5-76A5C7B32E47}"/>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579ECDCC-BA7D-4D9F-820D-04A0B7AA8EFD}"/>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16FE3870-5D4E-4295-B6B9-CF0113E676B5}"/>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5C659035-D6F8-4302-B46A-9FBDA30A44CD}"/>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6A0CF15F-F370-4897-9D79-0E63A502579D}"/>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02C0AC9C-D46E-4BDA-A524-4AEFE1BF449F}"/>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9C752664-E302-4C47-80E6-497549CC8660}"/>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D97A1874-EEC4-40E3-9918-CACD78004967}"/>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D1F90B28-2AB0-4E83-AFFF-27B3B82004C7}"/>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E02BED2A-FA23-4B1E-BF7F-579FDE41D838}"/>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35B1B2D3-42BB-4726-9B5C-E95D8C818B56}"/>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C0790ABD-1952-4255-B4EB-148283AA885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8D8B8102-67A2-4B74-8BF0-7F39A265F36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7DF64D11-D8A6-4061-B844-CE5E828B8CF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D0F95557-D1C4-46FE-84A5-E5A1CEBF89E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5C9E7D11-E179-4D04-8B2E-1A65A838B397}"/>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BBF79DF8-4705-4592-A43B-A9AC7B75D42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2CC0B04A-7DC2-4675-BC72-5CFCCCC46E3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3B1A46FB-4533-4DDC-A717-107DF7D1E71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CA3232C8-1800-41B6-8A14-F0BBE5B08C84}"/>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FF16AE57-43B6-43FA-B9EC-8C4BF037DDF8}"/>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3D5891C1-B020-4828-BD5A-1862C8D62D14}"/>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0FC8D669-8D45-4471-81C1-94DD4C217379}"/>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9D7A67B0-1A28-4AAB-A0F9-63628A222A72}"/>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E6CF22DF-5D0A-4942-A161-905DAA868BA1}"/>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FB154AAA-F3E8-4757-B42F-417AECF18181}"/>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F60A0F77-8AA8-4D38-B653-32E0C002F720}"/>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0A51A9EB-3035-46BA-B471-68B8EA7F95BB}"/>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D41F50C0-47EE-4FC1-83D0-3113B9874DD3}"/>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F382533B-DD75-409E-9428-1EF17EBEFE34}"/>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F427E08F-6679-4927-A882-793F31643836}"/>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E5053A33-C177-451E-B77C-BB8C73EE9D85}"/>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12DDD2E3-400A-47D4-9BFF-5EDF3B8C25CC}"/>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4C8B1E48-9444-43AF-AD5B-813D69D57A36}"/>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BFDFF650-849E-48B6-AA43-8C749C4A1554}"/>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0E4FC29B-2CD6-48A5-82DF-C21E50AF9F6F}"/>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851598EF-AA54-43DF-B3A5-8B021E8778EE}"/>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B53D4F95-13E5-47D7-A474-E4989F6DF710}"/>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4B12220D-08B6-4BFA-960B-061E04F772F4}"/>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8C84F78B-C1E5-4761-AA5F-001B7360A734}"/>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1A587375-77AC-4CFB-8A5C-BDF3DE499CE1}"/>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5DB4DD9A-182E-49B1-A398-277D8F0929B7}"/>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DD914768-4815-4AC1-8525-AEA5BEA519E5}"/>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D1F6D089-51C5-47A6-9246-3816006DEEF6}"/>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757097AF-017F-4BEF-851C-646E787998BA}"/>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2ABA63EE-AA65-43C7-B8E9-4EF80A250E91}"/>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7FD19005-3C3D-45C4-A3B3-DF25B014B23E}"/>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2D604A6F-DCA5-4D60-8056-BFB7592F9E92}"/>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9DDC9B1C-4894-4698-8BA3-8DB5675FA46D}"/>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D1DA05B1-6458-48CD-8449-741B71A9ACF6}"/>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1FADF5C5-1441-4E43-ABA0-E7062636DC1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6A587D9B-8EB8-43F9-B30E-5FE3418E6A82}"/>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E56C86D3-EE84-4698-B158-4ADD5A7B891B}"/>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6FE14C76-3D77-4E38-861A-6B250662728D}"/>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BC951332-B54D-42E2-8A1B-F183061E3396}"/>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24B1513E-4ADA-4DEB-AE7D-A014FC191F9C}"/>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4CF41E8A-A812-4B8B-BAB8-1351D833E200}"/>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26158455-F951-4144-A72B-97AC9469CF0E}"/>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BE97D8BD-2170-4452-99E6-0349DF270130}"/>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6FD2450E-351D-408B-97D4-8FDBBA8DABE6}"/>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19994D76-7A6C-493B-947C-46D3046FAF59}"/>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3F3159AF-184D-4809-AF58-66661A68A4B7}"/>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62FAE485-2163-4FFF-9448-50149A5C2E96}"/>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8D7DCBC3-95B9-4430-B647-6405904B0916}"/>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C4C1D238-EC26-4E8A-8CE1-9A12E6C0075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BD3D67AA-398F-416E-8795-D36D57C9F67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E616CF50-AB74-4CA6-BB40-496C131B85E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9ABB98FC-682B-4505-8298-A6425EA792B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73D37E44-6F62-4A0B-9012-4A2D17CC6D58}"/>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1109B3C4-775D-4CAC-A569-65E7A60EED93}"/>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8720643B-B480-4FB3-A104-F064A980618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D376ED0B-3235-47B4-A43B-8A9B822DBAB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84839571-2016-4067-B2D3-C2B9517C9EDB}"/>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D4412367-972E-4921-BCC6-C03A3F84D3ED}"/>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89F2B127-AD7D-461E-897C-40C31681F743}"/>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BC14A1DA-A117-47AF-9206-782FB2B7E8F9}"/>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05802F57-C5A3-44E5-81AF-D9B86B644B4F}"/>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05199A76-A7ED-453A-96DF-7E38C8623F92}"/>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BA274214-FDD6-44D8-A445-3EBB4247E331}"/>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E6B468A7-D96B-4587-B871-0D298296BD57}"/>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E0ABA55C-8587-4381-98FF-35144CEA40CA}"/>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DBA3D848-43AE-47F8-88DB-620C03A8A0C0}"/>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6733A424-A7A0-40B3-BD1F-244309050BCD}"/>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8C4C6CCB-C910-4B86-8DB6-9E472EF3994D}"/>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1DACD4E4-6B5E-4B37-B0A4-B1A3CEB68C93}"/>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21D40A54-0A81-47AE-B0BA-C81179BFD462}"/>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3E24F2C8-C583-4411-BC30-9F888A8B6BBB}"/>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0C5DA7E9-4472-43A0-8858-382DC290F989}"/>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0A92812A-4F3E-4275-B94B-1E4ABA786E77}"/>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5C846A63-0E48-424B-B28B-F137099CC7EE}"/>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E437A987-4842-4EAA-A4E7-1A4934CD6DAD}"/>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9268C469-8D42-4FC6-A88E-C02588B5ABFF}"/>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41A4030A-1B7B-4661-88E6-9659BACD284A}"/>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B37B2E5C-C913-4D0E-9D3A-51314FF91EEA}"/>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F3709221-769B-4BE5-B610-072CF9BEFA0B}"/>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D93DEF2E-7708-4C54-BD66-8E156C5263A8}"/>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4DBD9637-A00E-419A-97B5-65068619D56A}"/>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6EB1D955-3272-4125-9CAA-627CD61D861F}"/>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50CEE55A-7FA3-42B0-9EE3-039F69C15B94}"/>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62FDE636-58B5-4C18-A9F8-649803D8F562}"/>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3468E89A-1D29-400B-AAA7-42C50830BD82}"/>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CD5953B1-9FCA-4929-99A7-EEF4E5835473}"/>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93E46633-8647-48D4-B719-0CB429B2B13D}"/>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03C66F76-4FFC-4085-B2EB-D2D983511805}"/>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304FCD14-199C-4BE5-8100-882198C570A0}"/>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78DD3628-A5ED-4F10-9D40-CEEF7D174556}"/>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84AE3365-2E0D-47BD-974D-1C9A3D38F684}"/>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4355302F-5601-4E58-9A31-756467FEAD1D}"/>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459738BC-FD78-4440-8FE3-D27420C2314B}"/>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01EB3AEA-5AA2-4BF9-BEF9-33161B71793F}"/>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6B443732-75AD-4D02-B6A2-93302968178A}"/>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16308D8E-C163-4F96-97CB-B106146DB37C}"/>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69463C0C-6812-4759-859D-4A54BB12E191}"/>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C1E69A41-6B5B-40AD-B55A-8BEEEBDC106D}"/>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AD7A38BF-1651-47C0-88AD-7C8A26D1CD8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95CFAA80-AC36-4E9B-ADBF-6A1861AF267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F657CA43-4796-41EF-B57C-FD83D2AEC0E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CD128706-A56C-45F8-B1C3-B08DB7FC8B3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8148C6F4-1564-425C-952C-FF0355D0619F}"/>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E1AF1955-AF2A-4B7F-8ADD-33A2E6409C2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B8AFCB54-6D8E-4458-A9D1-01910848826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36D3E8A8-6880-4BF1-A325-8402AFF17BA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298FAA60-97B0-4206-AF83-97BA6F2B8005}"/>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674328F5-0EB4-48C0-BE31-886F5E7801C2}"/>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36F4787D-C88F-46E7-96CB-DA1AE9725CE2}"/>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9E8771E4-105A-4EE0-A4C9-F6C2A324C4DB}"/>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93CF22D5-ADAC-46B9-A617-3050BEEEE64A}"/>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82F297E9-A483-4A8B-BF83-9E26FDF82C58}"/>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E9F0D874-9239-457E-A649-DF8AB0B1631E}"/>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197A5D51-E960-4A4E-8F22-4D1B11F2E41F}"/>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B5BFCF42-E787-439D-A760-C30C59297703}"/>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8C2D59CB-AB03-41BB-B8B9-E764D271C59F}"/>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D62AA452-280E-4CFF-B143-75EE3613EF88}"/>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98415F25-0945-426C-B465-1CE41E366814}"/>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22EE82F0-FBC7-487A-8A1C-19E54E0BA09D}"/>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EDCEA86F-827B-4BF4-B592-6C7284245E15}"/>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3E19065E-F3DA-4EA3-9016-3ABD03D9D311}"/>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F975BAF2-15B6-4132-A86A-B5EF2C972536}"/>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D9557F5A-E4F5-41C5-93C9-03CBD6E80956}"/>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EFD6CE6D-2B06-47E6-AE40-89CBABCB4F6C}"/>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AFC33C07-FE3C-472A-B570-EC3492E6BDE8}"/>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03DCEA72-4EF4-44F1-8E8B-B9792ED8C916}"/>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18738C41-3798-487B-9677-27D3AC85BA4F}"/>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B5E8CD3E-E9D4-470D-ACB1-1852C9DF4BC4}"/>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22096AE1-1845-4C4B-93C1-A266D631DC47}"/>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A031298E-A784-42FB-A7BA-C9DDC9D6B6B1}"/>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81F26E92-89D5-41D1-B0DD-C463E15F8C7B}"/>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5FEC9A5C-D680-4776-9306-FC00E41AF45C}"/>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0CD1CAD3-B417-4B27-9618-5197B5CEEC5A}"/>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89328B45-75A6-4A5A-B128-718594508CAA}"/>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93F5819F-6610-4F2D-B326-A75BD829DD21}"/>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0689C46C-FD51-4C71-9ECD-58166C62393C}"/>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3F4EF57F-219F-43E0-A11A-C484CBEB99CF}"/>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037EF355-663F-4658-8938-B8A82F0C33B1}"/>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F4C3A176-BA78-4046-B344-A5560B3DE90A}"/>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9D3F74F7-A4DE-4154-BFB6-F34B2ACD9BAC}"/>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26B2B411-1D58-46F8-A6E5-4A48A5F69E26}"/>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77351BB1-BA13-4454-84AE-67A01C185C62}"/>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8A2E51D5-B1F5-4191-AD50-9553C0DD4681}"/>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0CD4D905-78B4-4B86-804E-B9B502D24333}"/>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F149EF18-5C46-4227-8099-8703F5EB3A64}"/>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CED28A0F-2A21-42D2-B539-2F2DF409C7C7}"/>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8A353775-6BFA-4F19-BB31-0FD0B4800615}"/>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FE7071D6-4B34-4715-AEB5-CC27886AD615}"/>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16F9C1B8-534A-4306-8583-B3EB98CECFE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AAE2416C-5CBD-4BF8-800A-2451F79F287A}"/>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69E096D5-E93D-4D1F-9471-CEADF53B0C6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1E942BBB-13C9-4BD6-AD29-99AB31CC8AE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FCDE4FD1-82D4-4465-B9EC-8A181C6D6914}"/>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CF6BF808-4C10-4F27-AC3F-74A523C8F70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461C6D4D-1140-4544-908B-C9E0405776E0}"/>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B1DB7258-8E31-4982-90F0-A56D684C1C9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DA2E0AA9-D7B3-4269-9E73-24652CE470FA}"/>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8227205D-DF93-4629-BDC1-B01E7A08B175}"/>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2C954837-7ECF-4AA0-BE52-004DDA13E8A9}"/>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B640A1B8-FAE9-4F75-942A-B7948CBC2C09}"/>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D189D44B-ECBF-47F8-85EB-4AD1194AFED3}"/>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D4461767-BD1C-468B-B81F-DB8D6ED4FA04}"/>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48A64C21-D2FD-4F3C-9930-466DF2580CF5}"/>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89E225BE-B756-4245-BE3F-22A030123323}"/>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3C3B1F79-126C-48BF-824F-E2200FAE6A65}"/>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7EBE4CEF-1E7F-433F-B60B-C68687EF646D}"/>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550FFFA1-6666-4798-A435-8B1C899963E3}"/>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88863E10-36DB-4BC6-8759-50AE5564B31B}"/>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013D4F34-C795-40D5-8D6B-61E08DAC97AF}"/>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E4895BB2-E17A-430F-8BC7-B424E99E637B}"/>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19491F04-B3DB-47EA-9584-0293976142EB}"/>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38286CF0-4AF7-4C32-9D1B-20921C8268D2}"/>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8298AB2C-6DCF-425B-A6BB-757C5659AB06}"/>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EC1B265E-1831-4B58-B0F9-A5119ACC67AD}"/>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8613A4AA-EB8A-421D-AED9-B7FCC4B308AD}"/>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3D4051B7-6061-48F2-BE58-1491B918479D}"/>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34276BA1-831D-4E03-9A2B-FCA7C14BF961}"/>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F42B9A27-5D40-4715-818E-154C7C43AA68}"/>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42E90A83-93F7-4D5C-BC94-9A2D969DD6A5}"/>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6F26C0DF-218E-4E74-A4E6-2A89E39D0C0A}"/>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C7EB5C53-74F1-4DD0-ADD1-94783B411C4C}"/>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18D2EEA0-83B7-4D62-9BB9-53F12CC3AB50}"/>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98026C80-52CE-4CBC-9BD6-98222D278213}"/>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AF204F49-1438-485F-A6B1-627AD67768B6}"/>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06E5AE87-9B4C-42E5-B7AC-A3532EC5BF1B}"/>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8D1C1CD0-D442-4220-9ECE-54DEED060637}"/>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1754E85C-42F7-484C-AFA8-91289B49E771}"/>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3894604F-AF7D-46C9-8815-92F761FD0F6E}"/>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0BC8E9D4-4E57-4E50-A8D7-8799B82A0596}"/>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A27293A4-0D1E-478C-ACF4-4C86849291BB}"/>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BE6DE289-E54C-48AC-9E6A-D06C86562D9C}"/>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99D84AD3-1C02-4F05-965A-34BE52340B2E}"/>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D88F6F71-D3EF-4285-B161-6F8C9F5BB633}"/>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9890DDA4-1E96-4820-B0A1-7FFDE45CA6B1}"/>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FC9A66F0-72A2-4AA4-9C55-62A71750895E}"/>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E477D788-5B6E-439C-94E9-35F090C8FFB4}"/>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82B1218A-E43C-4172-9552-CF8FAB99D56A}"/>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CBB4C06A-3E81-48E3-9B67-8FD3B0848087}"/>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3E0C664E-8176-4EFC-86E4-0A769081E60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C7B2B57E-F6E5-40B8-A651-95A3ADB0EBC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7A2FC3E3-EDD4-469D-898E-7C9727BD229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D1971701-A0DB-44CF-A3AA-07BEE4B636E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877D3C30-6279-4A49-A3F6-878566A796CB}"/>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FC9B3EA6-5318-492A-BADC-E1E0E798C73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33927153-9F45-47EF-A16E-E4403855A75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09ACB1A9-FC58-45DB-AC0F-D0A8FDAED7E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A534B958-30B0-4A32-9D1B-668855199187}"/>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E46F9812-EC64-48A4-828F-2BE4C81B3C54}"/>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3B72D006-FB90-4BFF-A57B-99804F47B7A4}"/>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5FBE005B-1CA0-4573-A883-B4EF192DCE0E}"/>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5D9D0B28-DDB1-4553-9F72-6515DDB8E975}"/>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8C1E3EBF-7785-44BD-9F1A-83CBB6BE9964}"/>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BD8B8152-E6C3-44E3-BFD5-4C5C7B6F2F50}"/>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2A487492-14FE-4E50-BFAD-2ED7B5438FC1}"/>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FD0981FF-E7C5-436F-95EC-3CC3DF175099}"/>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B5181175-5F9E-4E87-A0AE-8A88A3020050}"/>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65789303-0893-4993-9CAF-A4E217A9B0D6}"/>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A30DB79D-F34D-4900-BB7A-AC74E752AB82}"/>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E776271D-0723-4C93-A582-1A804A4D584F}"/>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8997B859-DB6F-4AD6-8894-EC3F731483A6}"/>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F3404795-99F1-4B2C-AE75-48B6D830EE0D}"/>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AACE1505-E510-436A-9A07-6CC18850DA05}"/>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FFEA152C-E70D-4CA7-AF8C-8B87670F3F67}"/>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E4300BD8-23B8-4553-931D-E94AC1981245}"/>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024F438D-4055-426F-BD91-2FF11FF1B27A}"/>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D852FD94-4197-4D1D-ADB2-A0BBC672DF48}"/>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392D7C8E-8E94-4D09-BACB-54A0B6604F02}"/>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4AF6B8FA-9F3B-47A5-90E6-E7B5A6EA9A88}"/>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E33D5C87-CF07-4F7D-BFAD-70A517E6E55C}"/>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61AAB8E5-3C8A-4E07-ABF1-59CCADACE2FA}"/>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CA533FB0-C658-4EB4-97AD-25B4DEBB5AD4}"/>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08A1A81F-0F0B-4AE3-9F3E-D4E4DEBAFABA}"/>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B5E7C316-2BDE-44DF-A1CE-53A876336B14}"/>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87B0B465-270B-4076-93D8-EC0CCF28DE56}"/>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DDCD8787-4D08-478D-A091-9C0145C1EFEF}"/>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4EB95E75-2C9F-4B0C-8069-5B88E8B12765}"/>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E8AD342E-6E74-4F38-B56D-C93B4472A0A9}"/>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4DD12002-78AB-4FE3-ACFE-91437C7BCEB7}"/>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5982DB84-EDAE-4F91-9F0C-3936CFE8B901}"/>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A9E9D790-9990-45B3-89F1-CCCFE0297A17}"/>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A19371E9-9935-4330-8A42-55C8A4CAE8C8}"/>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61A6A0C7-9129-40A1-803E-1C564597D13E}"/>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44050AD4-5C8C-4917-AA8F-78732348CE63}"/>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DC44F1FB-82E4-44F4-9BB2-FD4D121766D3}"/>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E0BCB449-91CA-4B62-9F30-C607D9AE4E3A}"/>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842EB59B-D77F-46DF-9B91-35062C790DE3}"/>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B2EC23FD-2FE2-442D-AF9D-FA05C5F78346}"/>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7F484ED4-90A4-44FA-8462-9CC2710A67D7}"/>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44C32A12-FC59-4C19-955B-197CFF4E478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FF4D3AC8-FAB2-4111-AC8E-675F1515B20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D56B09EA-339C-4F17-8A63-F488DE8FB21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1FB5B88B-F880-4EF1-BC63-83FE5D30B9BA}"/>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5A07BBAD-B6BD-4D32-9E46-80F23F038336}"/>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3940D89C-9F36-4022-9DE5-5EAB58B7AA2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0ED74234-5E96-42E6-985B-316CD752D77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FF6CC8BC-8A4B-474E-B883-50E480AD170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D8F96D66-1472-42CC-B440-F298B560FD3D}"/>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64CAC5D9-2944-42A7-917E-D9AD98A15949}"/>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AAB780D0-7892-427B-8B21-8F34A2375E82}"/>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4F117CEA-3CCE-498B-8858-EDD712E30D44}"/>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991CD8F9-B3EC-4D3E-8EB4-45E9002A1F6D}"/>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06BF867E-1C19-4875-9827-A6605D0B5A47}"/>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C6C4FF9E-1D5F-4102-B3D3-17279E4C9F32}"/>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9D398072-70FB-4333-B336-FCC8D0A7227A}"/>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40DC79E1-5E55-4775-926F-18DBE0B430E5}"/>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4D651F07-531D-4F00-86AD-A107786B74CA}"/>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1CC145F6-136F-4355-8FC1-746F5692B185}"/>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FE77AE5E-F727-47EE-84B1-66855D78B86E}"/>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D075A78E-F90E-4001-B956-85458D02C9B0}"/>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1B4C8D61-2481-4FE3-AE9C-0FE99DFDD040}"/>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1BABA429-7635-43D9-BE29-F26B8EB2DE8F}"/>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24346210-1B71-4B0E-95F9-BE4F96824B39}"/>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9774A4F9-7618-440F-B1B1-D77AD35A2FCC}"/>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A0941074-9C93-496E-9183-BB9D9B477185}"/>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5A044D82-C95E-4FCD-A917-8BCE598B4E54}"/>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7D54324C-34F5-47DB-85A7-ED6501A78B43}"/>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ED37F956-D5E7-4D76-8247-A0D21FE04479}"/>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2DAD9DCE-8E50-4B8F-A0B1-BE7DC6623413}"/>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EF70880F-2946-426D-8EF9-E43A5161298A}"/>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0F40F236-E2F7-4E87-9960-2CAB5E8DA374}"/>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B1597453-D788-4C28-9EFA-0E88D84038DC}"/>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798B798F-841A-4711-91E4-6ED308A7C8CF}"/>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218234EB-5080-4527-BEC3-21735A07119E}"/>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2B8771B8-EE82-496A-BE0F-DB6385D95892}"/>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CAF11FD2-79F4-4080-981E-3CE0E1D2ABE4}"/>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E1579EE5-2B3D-479D-8998-DA89811BA966}"/>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0905A2C2-2DB9-4EC0-BCB5-9CBC10A6BE31}"/>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9726C1FF-E0B1-494A-B423-16CE692F2788}"/>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8597F898-9422-4EEB-B968-F19DC55D6F7A}"/>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997A7539-EC7D-472A-845A-B878B475071A}"/>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98151A13-CAD1-4F1C-9303-C482FAA2582A}"/>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2530">
                                            <p:txEl>
                                              <p:pRg st="0" end="0"/>
                                            </p:txEl>
                                          </p:spTgt>
                                        </p:tgtEl>
                                        <p:attrNameLst>
                                          <p:attrName>style.visibility</p:attrName>
                                        </p:attrNameLst>
                                      </p:cBhvr>
                                      <p:to>
                                        <p:strVal val="visible"/>
                                      </p:to>
                                    </p:set>
                                    <p:animEffect transition="in" filter="box(out)">
                                      <p:cBhvr>
                                        <p:cTn id="7" dur="500"/>
                                        <p:tgtEl>
                                          <p:spTgt spid="225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68F83648-1598-473A-8D0C-2E7D592FC810}"/>
              </a:ext>
            </a:extLst>
          </p:cNvPr>
          <p:cNvSpPr>
            <a:spLocks noGrp="1" noChangeArrowheads="1"/>
          </p:cNvSpPr>
          <p:nvPr>
            <p:ph type="title"/>
          </p:nvPr>
        </p:nvSpPr>
        <p:spPr>
          <a:xfrm>
            <a:off x="2171700" y="2425700"/>
            <a:ext cx="7848600" cy="1143000"/>
          </a:xfrm>
        </p:spPr>
        <p:txBody>
          <a:bodyPr>
            <a:noAutofit/>
          </a:bodyPr>
          <a:lstStyle/>
          <a:p>
            <a:pPr algn="ctr"/>
            <a:r>
              <a:rPr lang="en-GB" altLang="en-US" b="1" dirty="0">
                <a:latin typeface="Verdana" panose="020B0604030504040204" pitchFamily="34" charset="0"/>
                <a:ea typeface="Verdana" panose="020B0604030504040204" pitchFamily="34" charset="0"/>
              </a:rPr>
              <a:t>Any foetal alleles that were different from those of the mother would, of course, be inherited from the father.</a:t>
            </a:r>
          </a:p>
        </p:txBody>
      </p:sp>
      <p:grpSp>
        <p:nvGrpSpPr>
          <p:cNvPr id="3" name="Group 2">
            <a:extLst>
              <a:ext uri="{FF2B5EF4-FFF2-40B4-BE49-F238E27FC236}">
                <a16:creationId xmlns:a16="http://schemas.microsoft.com/office/drawing/2014/main" id="{BA577FF6-D402-4156-B651-DDB999A5974A}"/>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411CE342-017D-495C-97A0-31849824D60C}"/>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74578212-FE18-46BF-B639-A4D392FEEE85}"/>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FD766648-0D74-4D73-9647-1408FB7138B1}"/>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594AE712-FB03-44BE-B533-DE795A715093}"/>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28A42702-FB9C-40F4-A746-CC1452548DC6}"/>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F7D38477-B7E5-49A0-99ED-45E3D599D363}"/>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6D7CB72D-CB8D-4914-B0DD-2B5AA8AC495E}"/>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D185E4B6-2656-4549-A58D-DE8EFDF2B1AF}"/>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556BC83E-42C6-4897-91B9-6C927A3DCCA3}"/>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CB46FD34-38FC-4B7E-A478-968A11AB0757}"/>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A8F5AB93-1BB2-4B4A-8546-33BE5EB09B68}"/>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D9F54775-DDF3-471A-A1AB-1429411C4C3A}"/>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DC79C7A2-2F76-4731-A950-6A983A6B1FC8}"/>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138A2B43-7F1C-46E0-ACB6-02EF460B7E39}"/>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6856423C-9C37-467A-BCA3-21D1ADAF122E}"/>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DCC3B7A-BE3A-4705-AA39-1304DF34FF40}"/>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CE71EB06-1EF6-4797-A79C-7B341A2ECCB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94ACA53D-C785-4A9A-8E29-0F46320D5754}"/>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838DB8FF-2587-46EA-B794-012CD371EFF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DBFAFB3E-89EB-41B2-96DC-F6D4656DEFF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E97C6B6E-F40A-4CA3-8AF4-AE33DAB10173}"/>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7980BA6C-9C78-4A9B-8D9F-16AEC7E2FFD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790F3AB3-48D4-45FF-9620-288D023BA99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7CF96ED2-215C-4060-A61B-F19BE7BFE8F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D343AD0E-1F11-4876-8AD0-55FA0E156EB3}"/>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B6CBE5E0-C1E6-400D-B647-64AAB95F4155}"/>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8422642F-6161-4204-A218-8AA6FD833B72}"/>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83BD7DEC-AD4C-47CC-A77B-5B49381C8B4F}"/>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6D44F28E-C975-4135-B74B-D54117D9855D}"/>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DECD1202-6949-406F-8621-FE4C04A2BE25}"/>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88DDE624-7233-4930-AC39-8E9F03BA47B1}"/>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3D1240D3-1DFC-4E69-83D5-212D20841417}"/>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957D287E-59BA-40EB-BC3D-265D0D550270}"/>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9248343B-00C0-4068-B360-D6CDA2724338}"/>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61382594-3D7D-4310-8472-B8237D2271E3}"/>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208E1110-F473-46A1-AAE4-10DD3FA4138E}"/>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C4D108F0-8733-4509-A413-985C6C11487E}"/>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A988B7B0-BD03-4730-90D8-F184BF86C9F6}"/>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348E551B-DCA1-4656-A246-8E35EEB8CBF3}"/>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84CE6942-9122-4A47-80DF-414D8D401C9D}"/>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E9FAC95F-A26D-44C3-9F8E-6F7B8F9733CA}"/>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7110BCBF-3CDD-41B8-B716-179D99B8E6DA}"/>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77192B1E-2834-41DC-B656-5B1212865E79}"/>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80969EA6-AC0B-4D46-BB3B-667B4EE213EA}"/>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0877B7FD-DA9E-4468-B8BC-B2B6946D5122}"/>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2E24D0EB-5F22-43E1-9157-17DF869F36B9}"/>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DFDFDCDC-BBCB-49A1-A8F9-09FB2C53A4FD}"/>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5310619A-C05B-4BBC-94B7-9CDC50F9EE44}"/>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AEB152CB-7EF1-4B78-ADD5-59B15392AF12}"/>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9432952B-2EA7-4882-8024-E5392952FD51}"/>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70577832-A096-49F1-8D56-535C3940A036}"/>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47DE5C28-8D70-4161-BE44-9E75F6D7622D}"/>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DB7B0559-9C89-4A63-B9FE-C589123E34F9}"/>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2A28424E-123B-4CD2-A679-AFE40AF60B98}"/>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B75835FA-27E9-4BF6-90A7-C0D00FCAC5E7}"/>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69ADAF7E-24B3-490C-B441-C1BCF7C0B759}"/>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716A4A63-E8DD-46B4-A856-F276CC94F6C6}"/>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97BF9C08-113C-4BB5-8B52-05FDF7328469}"/>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87D483E3-08F8-4EA9-AAB3-7D5404320488}"/>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AB432A46-82DA-4B8B-860B-FFBF3CC13469}"/>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86DE0C78-A635-4B2F-85F2-414C15DF5199}"/>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CEF0DCA5-788C-477B-9D83-DACCDB337CC3}"/>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2CF85B40-E335-468D-8F8B-D4BA77770C7A}"/>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04E738AD-6832-4D15-B33E-AB3B4C07779E}"/>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A526B827-9E56-4101-8B72-25BF6D06D830}"/>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EBB61678-6CA3-48E3-9E5B-23C9D4268BF4}"/>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CAA274A2-3109-46DE-BCB5-474906DEB1CB}"/>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AAFE2AA0-3877-4278-94BD-1EE3F78DD583}"/>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3337C8F7-C5F1-4A17-ACE7-29258B05F483}"/>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A7096A9D-DAB6-4F3A-B842-FB0E8573FF5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675A914C-010A-486E-B6FD-1C56E4DF3D1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CF9228C2-3CEC-4A2D-B51F-8E4F3B84812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8C9AE538-4794-4106-B0C6-0E40434AEFA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E607CAA9-A2B4-4F08-A30E-9761CC082BC1}"/>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E52B24B7-9DC2-441B-82CF-3119FC36E77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1B6197F9-5A8F-4E48-833E-693FE0F5809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DF4999A9-81AD-4F94-8526-035A22819F9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73E0C31B-1972-4324-B8F2-3771BE523282}"/>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B03095A9-4678-43F2-8BA3-D188B4AAE1AC}"/>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9D08699D-72A1-48A4-AFC9-62B9DE5BD9FA}"/>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022EE6D5-1477-4C82-BA68-F31D3A990EE8}"/>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9DDF27A2-AA1B-4FE9-BFB6-702765053513}"/>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965F6DB6-B8BD-4792-A135-EA04A5583115}"/>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1C599A3A-3F7C-4CFA-938E-61D44B93039E}"/>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6A31F073-ECCB-4F5F-B8FF-3D592E4F70D8}"/>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47042E0E-70E2-4B64-B394-2BD9468DF651}"/>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947DAC57-3F74-4E15-AB0B-5641B0DAA9CF}"/>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A2FA4883-55F1-4393-978B-B1F890D2176A}"/>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CF243E00-E37E-4EA4-9180-4C038865AEB6}"/>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6E0F7C92-2F54-4786-8B23-D80DF8786D59}"/>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33C15884-0284-4BAD-929D-2281E9620AB5}"/>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1E0730D5-324B-4779-ACF9-2359D38F8634}"/>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A3913732-CD29-489C-87D0-FDD518046479}"/>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B79A88C9-CE7C-40BD-A7F9-A25E9FCE5A94}"/>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2A83CA69-9B9B-448A-AD61-FFD9B00A733B}"/>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58543595-49A0-45D2-8ACD-44D37E6197FB}"/>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15DD3FBE-154B-473C-8210-BE84020F6A8C}"/>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4573FFF0-4CEB-4DCD-82D2-FF0A414DC467}"/>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C1672E3A-E46E-4ED7-8DE5-4E3CC3FEDDD1}"/>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F3DD4645-8CB7-4D63-895E-BD37F8A50C5B}"/>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FDEAEF7C-6368-42D4-97C5-0006B00EC15D}"/>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7C3952F0-F21C-467C-A9C5-F459C7EE5FC0}"/>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A19A98DF-2724-42BD-84F8-1E3D001146D4}"/>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69C17E9E-3BCD-482A-AF52-BE50DEBE13B8}"/>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E1EB82C8-C047-4C73-B60A-03030D07DB11}"/>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70463FAF-45A2-4225-AFFE-3959F0C18D33}"/>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BC8030B8-A24B-41F6-9D5D-E12EA7CF3B73}"/>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AC78E2B5-AD99-440F-8D2A-51DFF475E599}"/>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933ACE28-5762-48C6-B6AF-56D33AC946C9}"/>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D8AC3D63-85F9-4F0C-A1D4-96F18D1CED55}"/>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51924124-D239-4D88-9C33-0D94E1934A1A}"/>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A243D104-B629-45DB-97DD-2DAFEE105AEC}"/>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CC402A28-C081-47E5-A628-15B0A10FCDFC}"/>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C9FD287C-B99F-4299-ACDC-240563A4FDF1}"/>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121FBCB5-3425-4995-802B-7C581901AB8C}"/>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CFDD8855-EDC5-4734-A9C1-CD76D899374F}"/>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50998E52-F27C-4288-BCA6-E833D337F8A1}"/>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B70F589C-8286-431C-9E4C-F30F2999009B}"/>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552F48D8-6DC9-4C9A-BF9C-44F5161BBD46}"/>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2EEC5E4B-E3B3-4C2B-92D1-5A5E47A7C218}"/>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131E3477-BB1D-4B76-BBDE-43CD9B7506B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E7092920-1424-4078-9066-B7190F848B1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CC1C835C-A063-428F-BDAE-7B44CDA0303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993E9E66-0B88-41C2-A88A-F941FE5F58C7}"/>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995F68E-6AFD-4CFF-81FC-15B9C01658E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90CB46B1-991D-4D77-BC30-470DA76863C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D6F7B030-2146-4234-AF84-6C24902113B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7A8FE8EA-01DE-4235-BB97-C9B4A4C84593}"/>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F08DFAA9-CDA8-4EF1-AD44-886FBFD6184A}"/>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D2FC4BDE-A847-42A5-8A3B-DB79F3D46052}"/>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7B27B86E-5B01-4533-94A3-B28D2CC03DD2}"/>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12302B17-3B28-409C-A155-26CD9DA9786D}"/>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5F2443CF-E154-4BD7-9908-C7FE732A4FC9}"/>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085492C7-F521-4A90-A87B-3D8DCAB500F7}"/>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915B83A7-8CE2-44B2-93AD-3C0F144839A9}"/>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4CD6478A-D967-4EFA-858B-0BE72A1B7E02}"/>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BCAB45F0-4DB6-462A-8B5A-5F96984B4923}"/>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0765C527-6CC8-47F1-9C69-DBB99417C89C}"/>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C5F46C69-4441-45E1-BEA5-DC636FB51FF6}"/>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A0AC62ED-32F6-4292-8FF6-84362D20757C}"/>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F2B3AC8D-F2CE-47A5-8549-AFB531235793}"/>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A3535761-452B-4D15-81E0-3F887173F444}"/>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9414B01D-31BE-48DE-A632-C5B20E4D2366}"/>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19821C5C-2F8F-491C-99CB-E397B6B3A527}"/>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B55EB9E8-DB24-44FD-B33F-ED91899F99A5}"/>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0136D201-41BB-4107-9F10-4731305B8767}"/>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2D179E8E-72F9-4B4E-8F62-C69A959E3BDB}"/>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CDCC480E-A6A0-42BC-AA26-014E31749E4B}"/>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34B1F07A-99E8-4575-992F-6D85E6A9A49A}"/>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278D66D8-BF07-4989-8667-7A1BBCE36F28}"/>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CA80AC45-5FA9-451C-B391-48CB7332A5F6}"/>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6A9F2859-A41D-435D-9FCD-474AAA011A8F}"/>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C3447E0B-EEA9-4951-9874-E102A3F445ED}"/>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7ACC2C6E-7872-4E01-90AF-76115E9A6AAF}"/>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572B627B-C058-46E7-81E3-4F7C84963D5C}"/>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A20E08C2-8397-4A7A-8516-44AD0845743B}"/>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4C35A582-EC34-4D06-A33C-CAA44E1C12BB}"/>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3818A4C7-1508-46B6-BC44-0D1EB0CB79DE}"/>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9F1DE2CB-3F36-49DE-BBBF-21E3C54EA3A0}"/>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7DC60B59-4F31-436E-B3CF-CD0A6017694F}"/>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DEEFBAE5-7271-465B-975B-1B92C00C3E3C}"/>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57687601-7585-4B54-8928-AA0277BF53A6}"/>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48432541-2CA1-4950-8235-E19B53807117}"/>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D2972F3C-908D-4660-A55A-63DBEC65C646}"/>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8F23C12E-EC00-48CA-9193-4E303E417A61}"/>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E980E809-AEE8-4C91-809B-F1D093540666}"/>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6E9C78EB-11A5-4A8E-8C7A-2D02C6D83F9B}"/>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59CEAD05-A283-4485-B4A1-2644643294F9}"/>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2A70EAA4-9D75-44FA-B434-2EAC2D0DBE54}"/>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DD8A93A1-B47A-46ED-A819-4DA0BDFFA62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320D7543-FD2B-44B8-941B-C896A5F4175F}"/>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E1B94C79-B53B-4152-98F4-DD579447458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4CD3A35D-3FF9-4AB4-B6D0-E030D9C15DA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F116D5FA-B4BA-47EC-A820-BD27F6C77042}"/>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89495ACC-0D09-4DFA-850C-B283E056368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892B9905-4ACC-408B-BC10-B8254EF03FF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08AAB12D-1C93-45EA-AD83-2B2E3B43E06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AF3DF51D-145C-4C60-B730-9048E60A375E}"/>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21F2E1F4-EB1A-4E47-B2AD-514FD3B10F80}"/>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841F21D2-B022-4936-8D0E-63241986F59F}"/>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E0239798-00E4-4117-A21B-BCA17E869498}"/>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59CEE34C-6864-4563-B519-E7FBEBAAEBC6}"/>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27682AB3-CBD3-4DEC-9980-E3A04BC6BEDF}"/>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71B8BE26-CF55-469E-890F-CF7FBA2CEDDE}"/>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50FC1503-1919-4472-9D53-EA88DECF3803}"/>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83B191D0-3913-4D34-A3CC-42C31B952D67}"/>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1CF839AF-058C-45C9-ABA5-E9B12DD4BA31}"/>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DB0E861C-1356-4A99-9E87-1912634FE5E7}"/>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8230CF80-CAC5-4E63-A204-59AC88790881}"/>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615122A6-47BC-4E9F-902E-BC319026FF6E}"/>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4A520DD6-5998-48A4-B403-B544543DD262}"/>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D3C70423-1C1A-4ECD-A298-AC1600A08EDC}"/>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5A262C1A-3D7E-4D26-ADF9-92F5AECAFD74}"/>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24666E3B-3628-4711-85D9-661BEECD3A43}"/>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DAB498CA-C2C7-4ABA-AD27-6DC95A577CC2}"/>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C8C1AE5C-DAF0-4A03-8C1F-196E0CD1CFCF}"/>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6C6F966A-E09F-4B79-A26B-F53F2E5C0E1D}"/>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0EF963F5-26AA-4297-AAF0-8213DC439320}"/>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BB1AFF7C-E188-4E25-AE33-A4CC43726911}"/>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EAD9FDBF-605A-4315-8E1E-013C651BF96C}"/>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1727D764-32A0-4360-A6C6-8E6404E814B7}"/>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EDE99BCE-1AC3-4029-9824-E14937F63F47}"/>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DF846A12-ECA6-48AA-BC16-AE8C54268516}"/>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927F7320-2BA3-4C7F-9A61-5C243AB58232}"/>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484334A1-F55D-464C-8D81-1E101FEB313A}"/>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962F8539-5AFD-4811-A645-FBA34148F1CB}"/>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88E28120-9B55-40FD-9DF4-71CFD4DF4AA2}"/>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BDF3D0CE-AE2C-4F48-832C-D6B0E4F9ABA3}"/>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78A43947-F372-42B5-8B6E-A49407B8DCEF}"/>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09B62A59-1FB5-4B00-A6F3-272847029590}"/>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033309DE-9A36-471D-A448-1284B85EC7A4}"/>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70818FD6-032B-4B4A-9602-C1D32F4BDE06}"/>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B6600B11-0BA0-45E3-AAD5-29093F4184F7}"/>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5BF5CA38-4898-4481-B523-5B6C993B78D5}"/>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676AE5D2-E6BB-4176-908E-F189AABAC09A}"/>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0EEA01EB-1B9F-4433-8BD8-E967B442F454}"/>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5CD8400D-3D02-4284-86A2-AA6CF67CBBB9}"/>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9A890BC9-4300-4FF4-996A-4B803676DF80}"/>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FE64B9D2-B158-4B55-ABB0-82DF47968000}"/>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F84C8AF5-A373-4E68-B6E5-9AA3D706456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BBACD705-9B8E-4B76-8E3E-E205E7D6C79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FB0388BF-4DB1-477E-BC9B-7CC9DAFC815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5DF1CBB0-5428-4597-8DF0-2E6DF0507D7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38BCC1F5-473D-44E3-BC48-1090DA032BBA}"/>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2FB5E0F7-5DDC-4C8D-BFDC-C114AA18997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23A8DD7F-7339-496A-B875-636D583F733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66369762-D8E6-4667-96FF-88930268D76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942CD3E4-C438-4775-867B-B1279FC63556}"/>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BC1C0F16-272D-42B2-A309-4E9B4ED9C35A}"/>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100678E0-1E8B-4B10-B626-A8C1AD9F2999}"/>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6AEFD7A0-C3C6-40CA-95EE-FEE3AA5B8706}"/>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163F70D7-FD04-4865-96E1-C715552CDC19}"/>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897EECF9-8417-4F60-90EB-6DFDA5A382B6}"/>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A55ACD84-8887-49DA-9AF0-8540541EADA6}"/>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FB90AA02-089C-4787-9CCE-74DEBCB154B1}"/>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1E2DEA13-7CA6-4434-90D5-359CC5859A83}"/>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44831D3D-FD97-473E-B74C-DCD447EA091C}"/>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E4BCD4D1-A96B-414C-BF2F-1F6F5599BB25}"/>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D06239CA-7881-4957-B152-756BD840EB12}"/>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546C1561-78EF-4567-9E56-3BB5B78C3720}"/>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DBDFC87B-5FC8-463E-A37C-25439EC30FEF}"/>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A5762A3C-2A4D-4F83-911E-CB819FCDAF30}"/>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C24FACD4-4E5A-465C-9DE5-6FEE3E9A8C16}"/>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B3C98982-A7BF-41F4-BECA-65976D0182F3}"/>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793FE0C5-E5D9-4CF4-A5FE-AE9A35BD9E33}"/>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97BF9C09-E265-4699-B45C-B2792B56D122}"/>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4D62E09F-0B15-4DF6-80CF-882C46B6BCFE}"/>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0E318C33-C3DF-4879-B292-1CFD5F1A66D8}"/>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C76B46E3-86FB-4DBE-B55D-C601E575077D}"/>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65B50ADB-49B6-4ECE-A936-182A92F3ED0A}"/>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544EC19E-202D-4897-986A-C343ABC95D9E}"/>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147DDA95-B401-45BD-9443-55B4933E28C0}"/>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60691B2C-1C32-4A44-B706-88D83B58A36D}"/>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E2EBCD17-1911-402A-AFC4-C0150859E54C}"/>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9A60C702-B39B-4083-864F-AE057CE46069}"/>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332F1A69-8048-4072-BFD7-B67F4A01DAE1}"/>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FF3EB42B-163E-4BFC-A3F5-04F1F3694297}"/>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8A710534-59E0-454D-9BA2-DECBF668C49B}"/>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45B400DB-FDFA-4647-BF3B-92D3413F0E97}"/>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EBE115D0-2848-4062-9630-EB9E21A13A03}"/>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752EACD1-DD25-438F-ADEF-3C4DB37FBBE4}"/>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BD05DF6-25B3-4546-BF14-94C97AF73364}"/>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50F2F509-5C2C-463E-ACE8-40DD5DE95497}"/>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6157B7CE-D572-4439-9203-3775E87B45DB}"/>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95C44E86-E0BA-4B1D-A928-41C49A58CEE0}"/>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40D33BBF-516E-4493-A9B6-40DD6231166D}"/>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DE5EE3E5-2E4E-4AEE-959E-15A4831B6D36}"/>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C1A67F9E-72B4-44A1-98FD-8E60A658034A}"/>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5FDA6167-11B9-4F3F-8B7B-68AA24EEE501}"/>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C9870D49-234D-41C2-8C36-AA0F4A2C1B3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F57F5B60-4F24-4E3B-BCF4-D090A1109AE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CD60AD71-8083-4DB9-B334-9F8FFB2D28C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E80435E8-8332-4DBD-A1CD-DB27CABEE7C5}"/>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C7AE8400-4970-4A62-8BE6-B2087DC5494E}"/>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1AA14BF5-13D8-4302-A372-DFA4C52CAF1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FAE12AC7-DE6D-4436-9443-5E7CD53FA4F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1373D344-E2DE-472F-8614-8D2D5D27940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BCCD10D4-48C4-4C61-9B8E-7E2B1F392FED}"/>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26C54704-1ACF-43C9-8016-71A3A42348E4}"/>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D058561B-F64E-4AA5-836F-06EA00A10C1D}"/>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C540BAEC-95BD-4521-B940-0631B4EDF4FE}"/>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53FE2CE7-6D5D-4523-BE33-CF83619B045D}"/>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634F41C8-7150-4FB6-97CB-F1B7A7A4552E}"/>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6B8BEA10-8114-43EA-ABA3-6A9E8062736C}"/>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0B695C1C-3861-4F8D-B859-ED32CB159CCB}"/>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853490B3-95DE-450C-9685-2F5DE865CE41}"/>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53ED86EF-1FBB-4484-A1FA-49134E6CCA65}"/>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4DFF1B3F-88FE-4FE1-903B-A514B676F0DC}"/>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45BB443A-E0AB-4CE5-BE1C-C359E87F451B}"/>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32CCD608-BC72-463A-B81F-51BC9AF0942B}"/>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2AA606C5-7212-43CD-81FE-0D1A30477373}"/>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6CFD14CE-51CA-4E38-8AC5-85F3BB533FB7}"/>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0308A175-6B6F-47D3-85FD-A5D28261D53F}"/>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1684797A-CEE5-41EC-8A65-AE7B8FF96244}"/>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CB52DA1A-3F14-4D88-871F-2D13934BE1AD}"/>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C392654A-78ED-4575-8652-290AE387A305}"/>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7981C9F5-29C4-485C-BB06-3E5E7F0481B5}"/>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179F3187-33F9-4A7B-98E5-BA8D898A5B14}"/>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3406E6A4-BD78-48E7-9CA8-E850691F2C6B}"/>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5576BF91-F34D-4EF7-95E8-587B6DA4EEAA}"/>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DA9CE6DC-39DD-4E59-A0F0-201B796055B7}"/>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A638877E-9E88-4880-937B-7DD19497F0D8}"/>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0BA7D1CE-3470-400B-940D-A48106829F7E}"/>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BBCF5087-62AD-4CFE-8D33-58F2CCBC37E1}"/>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74BE2B25-5DEB-4D94-B8AA-200E2E3654E5}"/>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A6AA5E20-398C-449C-8A58-C95BBB4C7466}"/>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E232A6D6-E4D0-4470-9CAA-0F095139B6BC}"/>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813654EE-4502-4C68-8B9B-EB0525DECF01}"/>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5ED90EB1-8DE9-48AB-B95C-9546267820FE}"/>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911520F3-42FD-4C92-81BC-5CF285F30B02}"/>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13F524DF-B160-4988-A6C8-07A4CD8AA619}"/>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EE6F7409-76BB-45AC-AEBB-BA244EECCC49}"/>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Effect transition="in" filter="box(out)">
                                      <p:cBhvr>
                                        <p:cTn id="7" dur="500"/>
                                        <p:tgtEl>
                                          <p:spTgt spid="235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D542881-2230-46D6-A386-0976F4F3FCDA}"/>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We were able to obtain samples from “Mr Lettuce Picker”, and these showed that two of the alleles detected (</a:t>
            </a:r>
            <a:r>
              <a:rPr lang="en-GB" altLang="en-US" b="1" i="1" dirty="0">
                <a:latin typeface="Verdana" panose="020B0604030504040204" pitchFamily="34" charset="0"/>
                <a:ea typeface="Verdana" panose="020B0604030504040204" pitchFamily="34" charset="0"/>
              </a:rPr>
              <a:t>D21S11</a:t>
            </a:r>
            <a:r>
              <a:rPr lang="en-GB" altLang="en-US" b="1" dirty="0">
                <a:latin typeface="Verdana" panose="020B0604030504040204" pitchFamily="34" charset="0"/>
                <a:ea typeface="Verdana" panose="020B0604030504040204" pitchFamily="34" charset="0"/>
              </a:rPr>
              <a:t> and </a:t>
            </a:r>
            <a:r>
              <a:rPr lang="en-GB" altLang="en-US" b="1" i="1" dirty="0" err="1">
                <a:latin typeface="Verdana" panose="020B0604030504040204" pitchFamily="34" charset="0"/>
                <a:ea typeface="Verdana" panose="020B0604030504040204" pitchFamily="34" charset="0"/>
              </a:rPr>
              <a:t>vWA</a:t>
            </a:r>
            <a:r>
              <a:rPr lang="en-GB" altLang="en-US" b="1" dirty="0">
                <a:latin typeface="Verdana" panose="020B0604030504040204" pitchFamily="34" charset="0"/>
                <a:ea typeface="Verdana" panose="020B0604030504040204" pitchFamily="34" charset="0"/>
              </a:rPr>
              <a:t>) could not have been inherited from him.</a:t>
            </a:r>
          </a:p>
        </p:txBody>
      </p:sp>
      <p:grpSp>
        <p:nvGrpSpPr>
          <p:cNvPr id="3" name="Group 2">
            <a:extLst>
              <a:ext uri="{FF2B5EF4-FFF2-40B4-BE49-F238E27FC236}">
                <a16:creationId xmlns:a16="http://schemas.microsoft.com/office/drawing/2014/main" id="{50E6F1B6-A2C5-435B-BE5C-1AAC5167F8C3}"/>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3EC9DE68-7DC6-41D3-9061-C60832045333}"/>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ED25A6B1-FF34-4FE5-B42E-E3BE3D68B01D}"/>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1924F77A-F5BC-4460-B199-9F0492190960}"/>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5F2141A9-F2BD-4956-AF0F-4282E6C376A6}"/>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BB9123E1-DBF6-4579-995C-35E16159D679}"/>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4E4E0476-BA14-4300-AF52-911EA1337CB7}"/>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28F55F83-C73E-49AF-A038-DD0E72896019}"/>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3E4713EC-C1AA-460A-AC65-3A92737E3E72}"/>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91671C60-61E8-44C9-A4ED-C6141D75D47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9AABF77B-6A51-4B81-BFFB-5A8EADE49DB8}"/>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CAB2665F-2E0A-4D11-AA3E-5E37EB5EDB40}"/>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D7476719-213C-42C8-9478-AF59178FE8AC}"/>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B6D30A6F-B3F9-4A77-8C94-08DFA979ED51}"/>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4180053C-5CB0-4E67-A86F-E8A2DC47E5FA}"/>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C2789363-4DE1-48A9-9707-C8F7AD475CA7}"/>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C1479FA-717C-42DA-A6C2-5D68FEC2D393}"/>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5C012806-C94F-4CEC-AA57-DFD15519ACA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FA039F4D-DF0B-46D4-8BBE-2A8CAA870A6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81E335A8-1CE9-442A-8FBB-26D4D467A43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1F907737-DEEE-457C-94D2-B7983FBA1B5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FD25742A-B0B4-44BB-B05E-19524357D08E}"/>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933E4B69-91FA-415F-ACC6-E36DAAC3E05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679C0339-085E-46F2-BB16-7736484BEED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C7E6D216-ED01-4E5C-B6DD-D5ACB2C2EBC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DA266998-BF4D-49E4-A7A4-126B00C838B0}"/>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E31728E7-D30C-4E4D-B83E-7155E6C478A2}"/>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670864FB-FD8B-45AB-9315-CA45B5C18A1A}"/>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4393AD2E-7EDB-413A-8183-D6432E2916C3}"/>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5609A6EC-999F-42A2-AB73-97D9072DBE85}"/>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3BC4F4E2-D85C-467A-90E1-B001196017B2}"/>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781906FF-F333-47E1-89A8-6DB8535CCEA5}"/>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693EE427-446F-432B-B982-3B7CA2702388}"/>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0C574055-AFA1-45A8-8733-140286FE05EB}"/>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45994272-8BBA-4461-8A77-3B89FA455FFD}"/>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5B59FA24-98FB-4F69-94ED-CA4B1F183110}"/>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701B471E-F8B5-484E-8F03-D6751385462C}"/>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7F535467-88DB-4F19-9C3C-551003FA3809}"/>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48D892B1-824C-4359-8AE3-14B763EF0439}"/>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D3BA522A-6EFA-4F34-9DE7-FD8AC3BA369B}"/>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030F4FFE-8DDA-4262-91D9-D48A51BF2CC3}"/>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F1243E1A-02A1-4459-BB49-1FFA79F4E66A}"/>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224A2790-BB0C-4EB7-B698-1D377F88BF64}"/>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B5324AAF-A34C-44A1-9F50-6658D3F4B1C1}"/>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889DA112-68AF-4E51-B002-634017B31973}"/>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36C210D0-C1B8-4B03-8B9B-6CFF687797B6}"/>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0BF5F614-38B7-4385-8C63-3579A0036C6F}"/>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6E9AD8B4-29BF-472B-92EE-77D0CB69E173}"/>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752058EC-7D13-47BD-9C41-4CE07DF8B21A}"/>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BF402AD0-5CCA-4A03-8D88-C1A6154B1E1E}"/>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8D006366-5F6C-49B3-A579-1A15CEF18D11}"/>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CD8C250E-6F5E-4A61-BE4E-5713ECD2F5DA}"/>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18AC3A26-7F07-4783-9412-81C60855C370}"/>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3F7B983F-193E-4C83-A2A0-B0271639495E}"/>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6A6FBE74-E004-4D14-9FD6-3DE8139768AD}"/>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C2F5306C-5099-40EB-942D-15AB9DA45B12}"/>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E9A2BD28-0056-47DC-AAE7-5A26F7F47EC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D01023BC-1D35-41E6-8F16-DEB6AF0FD5CE}"/>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7718331A-C147-429E-86B3-492DFDA5E06D}"/>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9CBC01F8-BCC4-49BC-AE31-F1A8C1733142}"/>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7AE5EFD6-B1C0-4D76-9717-8D6D09194081}"/>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0CB70BCD-2047-4B53-B30E-F7CB68E12713}"/>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BC55E125-B2CC-4E29-9088-C11E8E932E3A}"/>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9861366A-ABAA-4C52-B1E6-698D8B2C4976}"/>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0C503B18-4AA1-4A68-BE09-DFAFFEED73B1}"/>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1F583222-49C5-4970-8A62-97F121F223A5}"/>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B060B032-6D9F-4A24-B4E9-E7986060760B}"/>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48126A53-7561-4E9B-A943-50BD5A34213F}"/>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117AB2A0-FC25-41D1-812F-883CE58329DA}"/>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A6750391-64E4-44F2-8F4C-B01E232A6212}"/>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B1E0ACDC-2252-45D5-8DDE-461C08486BF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A26DBEFA-0F0F-402F-829D-C11886812FA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BCE5C4A4-357D-4578-AAF3-1ADE2512D4A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331B0C36-DBE9-458E-92A8-C4537E13D47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B7BEC2F8-4820-4551-9A95-175D78FDF27C}"/>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B1FA7BEA-DB0C-497E-84E7-2CEB79DFBCF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74F21461-71B7-4545-A901-CAABFB04E7E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79795163-251E-4962-A99D-09DB3640C0F3}"/>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FF00DC26-9581-4417-A4EF-DE9E2775E6CC}"/>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C07ECB42-1B1B-49AF-9935-6FB944B9C791}"/>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A2E5AF19-395A-40EC-B48B-E64FA39B69A7}"/>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CA14D14E-9A26-4AFF-BC70-0A1B8EC67ED1}"/>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AEE8617C-7CEB-4303-9760-FA2ADB4601C2}"/>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6A6B68DF-8824-4499-867A-F1E511928F73}"/>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E8AD58FA-8E72-4B47-A487-CE565F4DB440}"/>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2AC76ED4-A49F-408B-AC5A-E208E6109D5D}"/>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632B7C2B-75C6-4E23-BE3E-0D9D23963C8B}"/>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18DA32AE-336E-4B0C-9873-1BAE30DB95EC}"/>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2F9AB8C6-3507-4279-8579-82AF2E59B76F}"/>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0C57ED64-108A-4C49-9392-50BBE1501B6F}"/>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9F600DE3-3313-4D69-A670-A84F7F6D595C}"/>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315412D5-B21F-402C-B956-38D514A7892C}"/>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215FD465-F88F-48FF-874C-C18B74E7ADBD}"/>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B82CB0FB-00E3-4D1B-AA68-23D8D276CE9B}"/>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6D25A6F5-64E0-404B-8A14-50E01AEE0ABF}"/>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15B75A0F-77C9-4B60-9216-C032A45D9AD0}"/>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15226EAB-EB9E-4698-AA45-50C4EC920CF1}"/>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F09BD0F0-73BA-4CDF-8D59-AC8B39F15170}"/>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85289386-50E5-46C7-AD42-98A22B84A575}"/>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AFF0B63E-1500-442B-B6FC-6EF9D1C364A0}"/>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0A96F394-21BA-4AC0-B559-3850ADC791CA}"/>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9080B8FD-6A61-4476-BC5F-B5E6ECB4A51F}"/>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09ACB980-2317-4FA9-BBF9-2A1C301F4F0D}"/>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A5D8A50B-1F80-4561-BD1E-699198028ED8}"/>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3DFDD858-584E-4D8E-855E-BFADDF905E69}"/>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1FC016C1-B8EE-4F69-AB1A-F714CEECBC78}"/>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2DE87935-59AA-4DA7-A8A3-5DAC52AF37DB}"/>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0F8385C6-F58E-482E-BC59-C61D93A14370}"/>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EA8FDFB3-F3E7-4D93-A90B-14E815D9E16B}"/>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BA877473-08F8-467A-B62F-251E3FC1B2B4}"/>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C4ED17AB-9B3E-4229-9B68-7408289E7B9F}"/>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EC5D14A8-59E8-4157-9CA7-50A9DF2A6A0A}"/>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08C88B10-6AE2-4278-9665-938D1B7CB575}"/>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3B2FDE5A-977B-4941-B416-4508F03CFA72}"/>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1C90B5BE-B87A-49BD-B823-377BFF805DF8}"/>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38716280-C693-4F54-9E6E-799CDB9F2DC5}"/>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BB363520-F928-469C-9CE5-B397E4CE169E}"/>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9B799794-E63D-4107-B9C1-12E78FFFDBBB}"/>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9E3F3630-8B3B-49CB-BBCD-DA5ACF70B901}"/>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67C42C1C-7CA8-4CC9-B07A-2D8B80FB63CB}"/>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AB220E30-C2D9-4F2F-AC14-A49BFB3DA1E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F42496B0-F24F-47E4-AE31-9E99C755167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894B4B41-0347-4671-A61C-918B8E3ED14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1D76BFD0-236B-4693-BFE8-D3820A96117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F142E23A-7BAD-4C9B-8191-CC7A1E337C2B}"/>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8694733-3EEE-47E8-8C7A-395CA8067F4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897AC9A3-549D-4135-87A7-C2CA06D8D31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E6D18159-65D7-47AE-BB7A-18FD8F069888}"/>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146D2065-5949-4237-833B-8B534F05B39A}"/>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8B27D519-BD2B-414B-83A8-B982981DD76F}"/>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3A1150D7-B24E-4BE6-82BA-FEABF781F94B}"/>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610E3CC8-56DA-4B88-A460-D297FC00D9B4}"/>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947610DE-F118-41D7-8803-722BB08721E6}"/>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F405F00C-7D82-4E6E-BC3E-4AC4B30A4D39}"/>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FC0D3E1-3C5C-4502-8705-6E3FEC7CDD70}"/>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47FABE03-0C80-4339-AFA0-009DB4C94FF7}"/>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20AF9A01-F699-4EA6-AC7E-72325E5A9824}"/>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599B3B54-784E-4BD4-A3BD-7E629BB1D37D}"/>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30A52DE1-CBEB-4DCD-8C6D-5937634AFE6A}"/>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B89324FF-B23E-4503-B1BB-3178F84556E9}"/>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16ADF8DE-BF8B-4CED-AFAE-A68FA19C8045}"/>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00548BE9-086B-4AE3-BAD0-9BCEAE1B60ED}"/>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BBB16ACE-D8AD-4707-98F6-4042BB7377F8}"/>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0DCD4E20-2098-479E-A15A-E55BCD320B44}"/>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DC015356-88E6-4A9F-B644-31EA92419E01}"/>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77EE2A15-A99E-4022-9827-6AAE58A7FFBA}"/>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3DAAC8C4-613C-4A34-BC27-2A61EA43081A}"/>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874571CF-88C4-4D74-963D-9B2FFD533E98}"/>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7B6AA8B2-52BB-4A52-85D2-B0AE0F5D4603}"/>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F162A754-C01B-429A-97EC-C676D86AAA79}"/>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47F04826-C885-490E-A910-BBC1A1F3B266}"/>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215FC8F3-A46E-4FEA-AFAA-BD0FA56F5113}"/>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F2C2D6DF-E183-4CDD-85CC-7A7F853ED3C3}"/>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53C8194E-FA89-41BE-831E-2292887961C5}"/>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EB44F270-60AD-46E9-A9AA-0FEF0150E63B}"/>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153EB077-4679-467E-92DD-07888DF56671}"/>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CB52D305-93AC-4DC9-A170-EC7AEA2F5749}"/>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6ADFF77F-558B-4ED8-B22B-2B965013AFE8}"/>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C1566A70-1515-4750-91AE-B73B2766BBA8}"/>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D773571D-3393-446A-9EDE-B3056ABFAB2C}"/>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45FFB403-CECA-48AC-9FCA-553609156BD6}"/>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C9245EB1-93D0-40B0-B8DA-13448E4CC7DF}"/>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6174B197-6A66-4CEC-8118-EFC1D512A1F4}"/>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D9C8466C-6705-4906-8A07-A642394369C7}"/>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F2B6DA1B-1DF1-4D92-9F7D-09D52D1C5423}"/>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AD0EE21C-C6AD-41EB-9802-8ADE869B12CB}"/>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C7541E0F-3408-427C-8DFD-5BC7E7331FD3}"/>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42EC728D-CADE-4AF2-BB00-8C0E480D4AD9}"/>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BE442555-78FB-4194-AB62-B3B4E6D2A8E5}"/>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9B4651EB-CCCB-4658-AEF3-E3794D0C5E5C}"/>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E1A29B21-FE91-4DE9-9BF9-ADD68D0C97F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9C559A55-4479-417F-9407-38844EC0F00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BDC1E158-E5DC-473D-8650-AD94F6B2C9C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4FB2385D-7980-40D9-B018-06A0A17ED93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0B3B1208-E1F0-432B-941E-AC08E28D0833}"/>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A964DC9A-47E0-4B71-8AB1-FB99CFCA04E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81D229FB-5167-4211-857C-9BF9E0E7776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1137736A-7D6E-411A-8FAA-D38E4A27823E}"/>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4922EC7F-4915-4A7F-B380-FD36E5CB404E}"/>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7783D86F-C805-416D-81C3-9F0058701CF2}"/>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539CD278-177F-4096-B217-B1A0762086A4}"/>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7E8FC847-49B9-4AA1-A937-E961ED626F62}"/>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C52C04D5-1AC8-46E3-8E4E-F8E01B74A1F1}"/>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0C742022-7D10-4AE1-B67F-855B3ADA97E5}"/>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2F182317-7423-45D0-9563-5C58D1F24FE0}"/>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6837D51D-AA5C-438F-936C-9B4AC6EF864E}"/>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8309CA63-F7F7-4163-88AE-EBCB4E4B0222}"/>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5D9F2641-401B-436A-93A1-947F02CB9E9C}"/>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549BA44B-BB10-4213-8B8D-AB7383E77F8F}"/>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1D6635BA-792A-4BA0-8BB4-53BB57059FBB}"/>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F921CE82-74EB-4826-B0A9-3EF1ED691015}"/>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34ABFE49-41DB-4DE3-8677-69D3747A46A1}"/>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E771898F-B568-4B26-A791-2E7ED5C13782}"/>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E0A80CD1-D8B1-422E-B023-8B167553D639}"/>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00C94273-A261-4D3A-A11D-37B96C28E33F}"/>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60F12F1D-E185-4FFF-80BB-9C96BFEA9C8B}"/>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D0BFF3A1-74C2-45A7-950D-495912DA0244}"/>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CBB8E2C1-976F-4D7D-94B1-1BAB9EE1A956}"/>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3E861A9B-F675-4CA9-AFEE-F6B0239C3C62}"/>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3654EBFA-FA1F-431A-BE8A-A4F43F1935E8}"/>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383089C2-5108-4D5C-BAAE-C310A071F383}"/>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3F04CCD3-4C78-4F4E-8982-F5009543133B}"/>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9C8A758A-D226-4BAF-BD72-083D01BFDB9B}"/>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FB49720D-F4EA-427E-BBC6-623808A0FEE5}"/>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315395BA-0C70-43C5-8B41-B5997931A032}"/>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3731E9D5-1D85-4BEF-A79C-C9764B56FD42}"/>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5C42ADE7-4041-4D49-8D47-F12C8CEFAB88}"/>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4D4C7F63-38FD-4AC5-843B-2099085286E1}"/>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6B1CE66C-267D-40FA-8702-2051A37C97E8}"/>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BDF808FF-ED8C-4E4E-BE25-F9088A78B1B5}"/>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C290CEEA-3FFD-4F3D-8731-08C3964FB4D0}"/>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54377C12-8475-41F5-8C33-6363096A21C7}"/>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C10FB247-0EB0-43CB-840E-7FE62B48FBF6}"/>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8B39A64F-B893-41B9-8FD8-52CC1EDC7184}"/>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526625C4-B473-4ACD-AA9C-C29FCF60883A}"/>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2B891711-77D7-4A9C-BE8F-F023A9C6DE4C}"/>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A18C8387-EFD9-4819-8F4F-80BEE11A7BA9}"/>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23974535-7C3D-4B29-850E-7FD7B3AE3329}"/>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D8D4150F-0BEE-4C0F-BD88-B0E3FF9CE65F}"/>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6350D14C-B23E-4909-A921-FD383977F1ED}"/>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46C4C4C7-FCA0-4A68-9D88-2B44D353FA7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8F23BB97-A874-48DC-89A2-94B3CACE7F0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99D04A36-8A14-45AF-8D4D-B4991D7F258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5287F7B7-EE90-4E6D-8BCE-BABBF02D459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DA81FBFC-5607-4817-A2E9-84AB6E7E0694}"/>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F23C20EF-ED41-46EA-A596-5392F15CDCB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EB7C6E71-21BE-4796-B441-66BF023DA88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54CA6729-7E09-47A6-AF23-C5DAE941696D}"/>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607E3E27-BA1C-40A7-A040-21720E21AB7A}"/>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98D8E194-5348-4F7F-88E5-07AC3878622E}"/>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169D067F-CEBE-4F63-85E8-72993994C257}"/>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6CEC4F8F-396B-4B68-B4C3-1F4D657AA0E0}"/>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66759AD6-5F1F-4490-91BF-40311E8FF66E}"/>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311AD26E-8741-4EAD-B87E-D3B0DB243305}"/>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437B2395-6A1E-43A2-B494-DB208D965938}"/>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4876094C-529D-4CD0-A2A2-4FE884471C2F}"/>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8FABBBF9-1A4E-4D06-980A-AA7B2653522F}"/>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1EFD18B6-4462-4325-A51F-3E477CBFC6F4}"/>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67685176-6316-410C-8008-098E2B3F9D25}"/>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0D450823-7488-4632-A875-AD93E155338E}"/>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D3C00DF5-E192-4A29-A7CE-54021191B124}"/>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C1553B22-90AF-4F3D-A528-A16E5AC3E08C}"/>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846340A4-ACD3-4DB2-BBE3-FE348E003679}"/>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6235E042-3F2E-40C2-A6E4-DE0CA784A111}"/>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3AEA12C2-9258-489D-A1C8-F224A8606661}"/>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3A45093C-EEA0-4234-9974-044F3B991B87}"/>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E3A896AE-43E0-4B5F-AB30-DE91EDCD5373}"/>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99C0DA7F-BBCE-4C20-A490-F858FDEC54F1}"/>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AEA44321-8003-4211-B512-68C9DB9F8965}"/>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5A12C1EC-31E5-459E-80F6-198684DFEDB3}"/>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A2D09C02-37D8-4DFC-8992-28A938CF36EC}"/>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43E1EC77-530F-4B69-9763-15472D31D7D0}"/>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C9166FC6-B8AF-4111-B29F-A51651FE5108}"/>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30DF5FF3-924A-491B-9541-25A5ECAAFF4D}"/>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719F4813-0778-407C-AC59-E9D859757BEA}"/>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4D94FDDC-078D-4867-A5E5-293A3BA90988}"/>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B11DC90D-A5CA-44C0-8925-22B1487B0481}"/>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1F991C04-D2ED-4898-8647-60C9C22DA53B}"/>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268ADF5A-D30B-4A9B-8D3C-C093E1E74C90}"/>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74F1C79B-E673-4913-B585-8304BB13F115}"/>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BD725E1B-6191-4020-880E-4D92F3908745}"/>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579A2DFD-5021-4E0B-86AA-8DAB5337D8AE}"/>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A6C18AB9-8D8D-4DC3-8DA2-C9C3CF1C86C2}"/>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83BD12A9-3DC5-45A8-938D-46AFD90B4B68}"/>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1A08E39E-AA4D-42E3-B73F-802D83A7CA20}"/>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D80E3D55-87DE-4915-BEA7-79AB1A67265C}"/>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63999FB4-8E7A-410D-AD8B-8EFA26330CED}"/>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9B713645-6D54-46A7-A315-AA30AF8F6918}"/>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34E42A7B-3D6F-45A1-BB3A-3B0A83E5C15D}"/>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E011E9C9-C3E0-446C-B2C2-4815091788D5}"/>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F2E4F84E-F63B-4942-94E3-BCCDACEE17E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BA86A655-E783-4571-8193-14B65CE000C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9E90D23F-B87E-4495-BF93-C7A4596885EA}"/>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90820F72-1644-409F-B8A3-6DB068F9B93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AE42E70F-EDB5-45E7-8426-B22960941094}"/>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2E46EDAA-AB2D-476D-871C-CD5BFAF6AF5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012DB248-DAF3-4287-9692-DDF51F06A7E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B31E16C1-EE7B-4989-91F6-5F3766CD5CD5}"/>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1E757ADA-2B34-410B-AF3B-DA0840C5A841}"/>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AC026382-C0E0-4AE6-9FF1-FAB2C0783982}"/>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D79F7C00-C5B9-4D48-B2C3-BBB274B4F047}"/>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AF7FC9E6-A603-446F-96EE-EDD0B84799F7}"/>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554F484F-4F1C-4DAF-BC2D-5353DEBB199C}"/>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5BD18C4E-A598-4BBF-BBD0-928F26D3A945}"/>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3B3557E8-2596-4F6C-96FF-DFDDF9529671}"/>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FF0798AC-4DD6-4BDD-B3E1-6F9C33D2BAEA}"/>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9D2E8142-1FDB-4FFA-9E28-7A3D7EC10D79}"/>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CCE6559A-81A2-4013-ACE5-6492463545B0}"/>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2932F471-876F-4C70-A217-07515111A513}"/>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894A5D0D-CABB-4FF0-A5B5-1E40AD091F9E}"/>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E7C731D9-CCF3-400C-AF2A-0B568A2C0FC3}"/>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D841F3B8-17D8-41ED-A568-0BACE6BD7521}"/>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A11C6FD6-5A98-4745-979E-C5ECD6EE4295}"/>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41F40E33-54B9-4071-8532-F6103520CB78}"/>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E6321257-F6FC-4EF3-8C1A-A93A787BF16F}"/>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F6CF7BDA-E721-444E-963B-77427DD2CECF}"/>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97897F23-C68A-4A0B-958F-2701B94057D6}"/>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ADDC67E9-59C4-4AA3-9A55-E6AE9095D3C4}"/>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9FDF7D28-9CBA-456D-BA36-1F9C827A45A0}"/>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316BC672-7198-444A-A2B9-ADA519A512E9}"/>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3F7C211E-3257-4575-A005-76B0E6E74949}"/>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22A69B41-F5EA-4091-B00D-57D9EC7EEE4F}"/>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FB097D8B-61C9-41A1-8B78-714521A10D90}"/>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0C2C962D-3C9A-4315-A779-484DEF767A0B}"/>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1F0FF0EE-059C-427D-A6AC-6F91044621B8}"/>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CDD3578E-2D0A-4F56-B5C3-D4D372AD58C8}"/>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02ABF18C-05ED-4E0F-8C41-91D3C038C4E3}"/>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A3F574E6-DFCD-4C23-8F07-A117DBA7C621}"/>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7ECD8F2D-F663-43A1-858C-489B9060E498}"/>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CC181FA3-6A9B-4C7D-AE99-FD4B2CADACD9}"/>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4D9ED2F5-033D-425D-8F6F-68453DDFFF57}"/>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D5B36142-7321-4195-8686-EFBED0CF4F47}"/>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7A4A2AEC-7BBF-4ECF-98A5-6ED214B36EAA}"/>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Effect transition="in" filter="box(out)">
                                      <p:cBhvr>
                                        <p:cTn id="7" dur="500"/>
                                        <p:tgtEl>
                                          <p:spTgt spid="2457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1412F8D9-915A-43AF-883A-85685D5E0947}"/>
              </a:ext>
            </a:extLst>
          </p:cNvPr>
          <p:cNvSpPr>
            <a:spLocks noGrp="1" noChangeArrowheads="1"/>
          </p:cNvSpPr>
          <p:nvPr>
            <p:ph type="title"/>
          </p:nvPr>
        </p:nvSpPr>
        <p:spPr>
          <a:xfrm>
            <a:off x="2209800" y="2425700"/>
            <a:ext cx="7772400" cy="1143000"/>
          </a:xfrm>
        </p:spPr>
        <p:txBody>
          <a:bodyPr>
            <a:noAutofit/>
          </a:bodyPr>
          <a:lstStyle/>
          <a:p>
            <a:pPr algn="ctr"/>
            <a:r>
              <a:rPr lang="en-GB" altLang="en-US" sz="7200" b="1" dirty="0">
                <a:latin typeface="Verdana" panose="020B0604030504040204" pitchFamily="34" charset="0"/>
                <a:ea typeface="Verdana" panose="020B0604030504040204" pitchFamily="34" charset="0"/>
              </a:rPr>
              <a:t>“Mrs Lettuce Picker” was, therefore, a true, natural chimera!</a:t>
            </a:r>
          </a:p>
        </p:txBody>
      </p:sp>
      <p:grpSp>
        <p:nvGrpSpPr>
          <p:cNvPr id="3" name="Group 2">
            <a:extLst>
              <a:ext uri="{FF2B5EF4-FFF2-40B4-BE49-F238E27FC236}">
                <a16:creationId xmlns:a16="http://schemas.microsoft.com/office/drawing/2014/main" id="{2B3B236F-C651-423E-A7BC-CED8BFB64AEF}"/>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F80984DA-88FF-4539-8EF4-79056364E4A4}"/>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66FF203B-B464-4352-849C-306D8844A829}"/>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8705BE71-728D-4882-BD63-7FD28818BD7A}"/>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04D70416-0249-434D-9ED4-BD12C12BA1D9}"/>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382AEF5A-4D68-4907-BD96-7C66693E80BB}"/>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2DFE5BFB-3906-48D4-886F-57ACE627CDA9}"/>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D1D7C167-6806-4756-97DE-B27F06127FB4}"/>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EE534792-BFDE-46DB-8FA2-6F3E823D75A3}"/>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D82E5737-E80F-4A51-830F-8C1865D5CC0C}"/>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DA48BF32-61CB-401E-AE10-E79CCD56848C}"/>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07BC6256-05E9-459D-9E15-94536411C49A}"/>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6CA8ADA1-6C81-4FEF-9A2C-8338179D37EB}"/>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4A012B06-598B-4A3E-9431-49DAE57079EB}"/>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CACC5CEF-C861-459F-B52F-49DB019EBE77}"/>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73F118C0-5544-4DE5-8206-3A30107E5E06}"/>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34B6E6E6-CFC1-414B-B999-771A67A6C535}"/>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BCB24A0C-DAA0-4535-B632-1D3C0DF12F7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8E291AFC-1DEB-419E-A92D-8C05ED0257B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14C77495-C983-402B-AAAC-149087B56EB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FFEDE87D-B4E5-4C88-A419-ED305FD7F08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3DBA8DA8-C5EA-45DF-9E3E-1D0FFDC07BBC}"/>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1BE1586E-6B0F-4E5F-957A-1E9F84CB8C0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D216C713-3036-434F-9A33-0444B2BBABA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4C39E074-FB54-4EC8-BA8E-EDD9EA1B5B4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34E21190-EFC5-4BC6-BA0A-65E251AF88FB}"/>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38019465-3D7F-4763-85CC-6E1001DAAAFF}"/>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4DC0EFB1-0F01-4C49-8E00-C997ABFB08EF}"/>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4E3C8990-7390-4813-A28A-AF1F19149F6B}"/>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EE22A3BC-1271-4287-886D-BDE8ABB2EE25}"/>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57A4AA09-C040-4F52-916A-9BDDE0E35ACA}"/>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E2956D98-E91E-4541-8415-D9BD7FC38CC1}"/>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B0B61CCD-DCFB-49E3-B3E5-485A38B0C6C0}"/>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2730D71D-1B4E-4BE0-A750-C7221BF798EB}"/>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FC55EE28-EC78-411F-9E14-34464DC29DC0}"/>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1339F8AC-EF6C-436A-8A41-FB8F66A87DC1}"/>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0D746A1A-1A1B-442E-AC65-DF894575DB70}"/>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3283BB87-5B4A-45D4-9934-752061EC598E}"/>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AB23F158-90BA-49C3-9DE2-3D8065684357}"/>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A9084701-34C0-4CD8-A6B5-EA8C33115E96}"/>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DAB3F814-C3FE-4A52-B85F-E8AE5DE10ACC}"/>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44AD98EF-BE77-408D-97FE-663DA512DFBC}"/>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5DB9C1C5-3441-4CA8-8F93-53BE01AF06A8}"/>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31199F2B-08C4-44A8-A82D-95E9C82047BD}"/>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55E32412-EDB2-4787-BBD7-2AD450AFE3A1}"/>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A56EAE11-F301-458E-BE7B-9A55A231F209}"/>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236168FA-D7BC-4D95-9DC7-6C6509839472}"/>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D063F6C2-C926-4281-9956-BDB3DB7F4B5D}"/>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472AB3A6-DAE7-44DA-ACBA-3F0B5CAC63B3}"/>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9DD1E95F-CB52-4B6F-B588-6E4BA4A695C9}"/>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9E8C0DF4-1E2F-46B7-A24F-EA846F37588B}"/>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D7C8A556-C4E4-43A1-8BB5-A928D1C24FEB}"/>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B1B61BBB-A496-4D97-BEEF-DE0A07A88AEC}"/>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9E4179AC-97BA-4A0D-8CC9-907A60903F5C}"/>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356F16FE-B151-457B-A449-56F6724A80B1}"/>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67BCA98E-32AD-4025-B303-CCA27129B2D1}"/>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FFA9AF86-F9A4-4876-8FE3-2F49EB96378B}"/>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6A22F73B-74F1-43AB-A85B-ED43164E6C23}"/>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15AB6EEA-DDD6-4390-9C0A-CF11A09A9B2D}"/>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E61761EF-51F3-4DAA-9B2C-974A7B465A9E}"/>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4A3DA386-89E6-43A9-8F0D-237C446507F2}"/>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5A9FD6EC-D8FF-4E14-8C33-1953DA4349DC}"/>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0A7F79B4-42E9-4CA1-BFD2-5D1D23DEB3A7}"/>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E068285F-CE56-4F83-8AD5-42861AF6E042}"/>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3EE60B00-66D2-42CF-96CB-AE29298CAA80}"/>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9E3A3151-6CB4-4A6C-BF2E-DC9531A1B67F}"/>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7F9A99B0-C4E9-47EA-ACA0-8DEF78D66E1C}"/>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EFB6C58A-5533-492B-88D9-FB01EF0E5939}"/>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C608D43D-DB06-4788-BCCF-F63A451CC2ED}"/>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C96EAF3D-A87A-4E21-A637-E6539C4CF02E}"/>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60920CC7-36AE-43E9-A080-3CA1151FCAD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3C9FD9A6-EC95-4942-B290-F92D2448A07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DF6E9CB5-D66E-400E-8E7B-1B6F7AEDBE3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137BE326-D7FD-4B21-B22A-623006DD495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AC4787A3-AC9F-492B-8416-8B96CE64D2F6}"/>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1F0F082C-81F5-428F-B590-305A363AA95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DBBA0A7F-0610-4C66-91BC-30B6ADC6F67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16C0E2C6-B9CF-4A46-941F-0DCF31D0A47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7E60DB8-1D91-4A6E-9FEE-436495DD870A}"/>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1D157CB7-17CA-47D5-82CB-6FEAFE7CE5A6}"/>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4ACF27D6-264A-4D17-A505-A3C97502E35A}"/>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8E086A8A-535D-481F-A099-C3387F5D1988}"/>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08C3FCC0-8002-4ABA-9B17-0FF343E52A5A}"/>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AA7A7029-7FEF-478D-98FD-2BEB90AFE4C8}"/>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3FC930FC-D355-47D0-B3F1-E6C44672A8D4}"/>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78A3C8B6-B133-4EA2-866C-FC8149AA016C}"/>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C79C41BF-7D3D-4D36-96EF-54497840F4B4}"/>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693BA72C-DD3C-4116-AD51-EF1E0930144E}"/>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03149737-B6F7-4996-9736-670F581C9C78}"/>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A7A35BB5-F4A2-4180-BB77-07D28947B6B8}"/>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704BA999-AC80-44EE-BE65-4E5709F64D32}"/>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83E21480-ECE9-4DE0-A0A9-6DF1603C1C08}"/>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7543ED49-FCC6-428E-835E-FE504FC98D17}"/>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548B27E8-2072-4CE9-B059-0ADA11C4F3B2}"/>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2BF9C5A2-8D1A-4DDA-AB61-51B56D2886B3}"/>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91E16514-DAE2-4EDE-B19A-E80F7C6C9294}"/>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DB9ACB70-F9B2-448C-9E37-8A01F63BD583}"/>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21214A0A-E915-437D-933D-024B248AF782}"/>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805DFCCE-9580-4DE1-9234-827D8A0A1A75}"/>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1E960DEE-AD45-49F8-9B3C-41056CDF70F0}"/>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1F265475-A134-45D1-B6CA-3D6CA0A1CB92}"/>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832F0253-1C90-423D-B95D-5DB137CAF4B1}"/>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F999D42D-2220-432A-B9D1-B43E92A8E50E}"/>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1928F48F-1A10-4EA1-98F3-B910862C30CA}"/>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F6B477A2-0AF2-4482-A05C-7D2FE733A95E}"/>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8823CD76-E100-4D7A-8B47-51CEB283B5A2}"/>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BD21C9CA-A184-426E-A1D3-8E4AB18E273B}"/>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EA7932E8-D2DE-4EDA-AEF2-CB20FABDECBF}"/>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CD691316-4572-4116-80D4-E87B6D00A5F0}"/>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8823A4BF-60A7-45ED-8CA1-6A09DC1A0971}"/>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77051905-7175-4861-8525-D941E28C5293}"/>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11A43DF9-A284-4C82-8EE4-DCE8BE9D7790}"/>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39B83D88-5E1C-4BFD-B7DE-4A8CB6D0D9BF}"/>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9C93CBD0-20B3-4317-B746-DC984329054B}"/>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176AACBB-6AD3-4381-B3FA-2D6918A543DB}"/>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D6CDFD1D-1EE3-4DCF-A1E1-45FDF0D1EF77}"/>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05E3926A-AACD-4A10-ABF7-0430A789FE2E}"/>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D22243D7-204B-4B5D-974E-2B6F4DE99814}"/>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B20B1D1E-536F-4788-8ADD-0D001069C7B3}"/>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AEF78547-CD99-4F8C-B843-CE36DF8B09C3}"/>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3B2D9999-5A84-4FF5-AC73-82AEBBF8601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18A15AF8-CF8B-4754-9E11-F19CE4844FE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D79E3611-A10C-4628-A4B9-736270AC62D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B7B105C7-D026-4312-8550-253B02EAC4C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B076704D-3152-4637-96BA-85010FC7F78D}"/>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DECB6F3-C5CC-4028-B44B-5190A1A093C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021AE3E0-2B9B-4BB2-8CBD-182F2DD64CD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0C6FF6FC-5AAF-4220-84EC-563B8E4E4D9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61C5EA5F-2D97-47D2-834B-723868CDF09F}"/>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7AAC7FEE-CC43-4DBB-A0B5-B4A95712ACE7}"/>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77ECEE85-AF3D-42BC-ABA1-D5F13157B4E0}"/>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44963CE0-DC16-4D03-9D88-CDE4F4BC7296}"/>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10FB76D6-B919-4A04-BF57-7B3BC358D128}"/>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CCDF835A-C4A7-4727-8225-1D2D85DED10D}"/>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1A074C10-ED62-4364-B98D-EE6EB163BDC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3CA6589C-C450-48AD-A3E7-3E1368584563}"/>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43BB6F03-0520-4CE8-86B5-7C56C2606A00}"/>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9A759054-A091-40B7-893D-CD4CA449E406}"/>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EA6054D5-10DD-4FF9-918F-28082661F743}"/>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56702FF6-8C3D-4856-90E9-990E3006C8EE}"/>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5FE134D0-FFCE-4B36-A342-00F0B6F5E21E}"/>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1A0E6E67-24AD-4731-BA17-841185823147}"/>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9D79108B-AEAF-4058-A93F-EE1C11E25F44}"/>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A5FBD4A4-1491-4FFE-B1EA-8898EDFB9FBD}"/>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12B4F686-DCD1-4259-8BCF-DF1B067A7B5C}"/>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B97AD39C-D42B-4D2E-83C7-8B728F7BCC69}"/>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78C24A67-46B3-419D-ADFC-9E13BC3AABE3}"/>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9C3B35B6-9B19-4F0B-8FCC-E7096608F2FA}"/>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DF4A9C5F-4A1A-4B6D-AE81-81D2A43D9CE9}"/>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1CCF5F0F-5C97-46BC-9894-DAE2C2E4C8C0}"/>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AECAAAF1-2067-4182-92EA-3DB813CDFC47}"/>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081619D5-09E7-43F8-A179-C7F09A3396E2}"/>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CA35B38B-90E0-4EBD-BEFC-23948C9EC787}"/>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8F11A8C6-519E-47DB-AFAB-8F8361B6A0B6}"/>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D43AE912-81F0-4DB5-A4EE-9225EF051FCB}"/>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3A47DC63-0FBC-4586-A0F8-16C31C155A20}"/>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6F598F35-21A0-44D9-A9B2-6A06A36BACFE}"/>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BF07A73B-5FC6-4AE6-A2EF-D1F41F800BDC}"/>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E1B2B3B2-C0D6-4E5C-B22A-F6FD943E5C2F}"/>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CFA1321F-E9C6-44EC-9ADD-BC49313DBC5D}"/>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2F35DE7C-0AAF-4264-8E26-84619D1513EE}"/>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0EBFCF2E-8399-422E-AD81-8C2A97F6B8AE}"/>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68493D7F-B144-4DC4-9454-B01D603B1183}"/>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79664A31-A2EC-4ACF-B775-496BE7129497}"/>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FF3718C2-1411-4E5B-847C-4BE36235C07B}"/>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5AF98005-8F6C-484A-9CD4-B652048058B0}"/>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28D32263-E107-43A2-AFE6-732AC10B058B}"/>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8F4FC91F-D3E5-44C9-8233-15486977E761}"/>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44F7A2E5-68ED-4CC2-90B1-B41C59B2C8B0}"/>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A75ACA98-459B-4A04-A940-68F2FC9CB9DA}"/>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B89AC22C-D6DE-4AC4-BB63-796C11DFC9A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90BD1A8C-AC0C-4A3C-B19C-5693B59883C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9D695F81-E4F8-4B48-B703-411F5BBB13D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B50FF9AF-EA5D-4B79-B256-B978EEA7342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13C5CD30-8830-47CD-B33C-E12B96466273}"/>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ECDABB76-5052-42F9-B522-3E5BD222153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058E561A-9CE3-489B-AD43-6958B1D15AC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4C7FDE67-D530-4CDD-B4C3-F410B7FF554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D8FFFE57-9D91-4A24-8ADD-9F2E10DD9190}"/>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19D4CCB7-7826-40AC-A176-7B46948DB28E}"/>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A72377A2-18AD-41B0-B2E4-4FEC2A4CED31}"/>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01BDFD5E-877E-4A5F-B8C0-B7F49EF47F1F}"/>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E6367F2D-1ECD-47D0-A1F9-02730814FA66}"/>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333A2DC7-48E7-4368-ABBD-D4B1B985D93D}"/>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4AE0D40E-121D-49EA-8280-AD629315D397}"/>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9BE8EA8C-2B28-4A0F-92CE-E964344163D4}"/>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5336CDDB-6479-448C-8EDF-9E66453F4629}"/>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FBC336D3-B76A-41CB-9162-4C9345F6B856}"/>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C6E26AED-114A-49F3-B363-574C3745A286}"/>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F4A3B853-B77D-4A9B-ACE1-45C6FFAE2E93}"/>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63B9B158-8610-4567-83AE-F242D06C605A}"/>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C2E4D3FF-C667-493F-9CA8-5A09A8F110EB}"/>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CEF35DE4-38B8-449A-A956-75A84643558A}"/>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8D4CD49F-1EAB-4A59-9C7A-A7AB2396E968}"/>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7B2A640D-FC5E-4AF1-85F8-D6E528AFD4D3}"/>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61E85933-F1A2-40FD-931F-4A8D2FFFE014}"/>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70CA595A-028D-44EC-BBF6-3FCF8D59BFCA}"/>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1282CFB2-7A5E-418F-BC44-851357D8F884}"/>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696241FA-1580-4248-B72E-626BFD78D01F}"/>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1B8162B5-49CD-4F6F-90B3-65999A2AF1EB}"/>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7A03D31C-54C0-4A6A-91B8-3247C1F3D1DE}"/>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3399D177-B780-4177-929D-CA9587DF3FFE}"/>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465851A7-4CBB-4F48-8E4A-2DD1338C81D6}"/>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31C63858-40B6-4975-85D0-E0AA3538BFFE}"/>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27B5018B-10C6-4F4A-8D27-D9610F4B0AC1}"/>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E741C80A-4F03-4309-9324-AE6F218DFBDF}"/>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6F347782-2746-41D1-8BC4-62DC55B6C77F}"/>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B630ED75-3074-455D-99C0-F6D09F1FE598}"/>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DCDA414B-D451-41DD-81DC-BDDF14D8F034}"/>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7C8B2296-CCAD-4AF5-878A-7E47F79F3D86}"/>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C4F474B7-6CA0-42E0-976F-30015E5B54ED}"/>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95A92D20-0C2A-47CF-81FF-653F4F68A70D}"/>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73F4FB96-6DAD-4452-80B8-0F3C018D648F}"/>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8DFC4B7F-6268-44B4-AE0D-BC2C093F311C}"/>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8608CAD1-FD6D-470A-8A03-5BDF9D0A7A28}"/>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BBFBD77E-C5D6-4AE0-A4D5-7326CED89CB2}"/>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18820ED1-AF1C-4409-8B0D-8551B8CDB3B0}"/>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211669FA-99E6-40B8-8258-88FCA3CFC587}"/>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78A128F7-8742-4D85-AA25-7DB3B396D314}"/>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0934EC6D-6845-4353-A381-3A79D777A2A1}"/>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D79F11B7-B020-4F93-88EF-50194947097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EA689713-7FB7-4E45-BC28-A83FBD8C71AD}"/>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89C17234-035F-4FC5-B8D9-935AA61CDD5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CBC5BF04-31E0-4E03-B909-B1FB9D9BEE7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7C1122F1-59B3-432B-BF1C-DD23E534B3B9}"/>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481CCE18-7E1B-41B7-BFF0-A0AAA8F0A49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6EC78238-E9E8-4406-9953-718F1728CAF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99CBA4E2-73E8-4F6F-8521-7BE83D72760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7076686C-144A-4DBE-A23B-38806D062E5B}"/>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9772F8E8-BFDF-48FE-AC0A-EFE9FCD0FD8E}"/>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100E7A38-892B-484D-BA8E-0AA4E13608FC}"/>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6A98695A-19EF-4299-B563-B70416F6B733}"/>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5E367C4C-5CF5-4BFF-8CAD-E32616D7735F}"/>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7AC58F00-A9F5-42E3-B8A8-FCF771FED3AB}"/>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2662F25D-EF7F-4304-B9E1-3EBF16389C77}"/>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896F8904-DF79-43B8-91E8-ED0E46034D76}"/>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656A752E-88F7-4121-A69E-272DDB2DA87E}"/>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BE945D5D-FE5C-43D5-BBCC-48EFBCCA7A06}"/>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40DA2A1F-6D60-4D36-9D92-BF40274B4392}"/>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51E80393-B933-4DCA-8F4C-4E066B6120EB}"/>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940276DF-F413-4A07-8433-821E2CA8D776}"/>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00F3853F-F05B-40BF-99FC-E0245680E740}"/>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BD64DEC7-9BAD-4213-9A49-2887433FA110}"/>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8E46EBF5-7CE1-4EE4-AB84-CC5384E5ABB8}"/>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1BCD69FE-8683-430A-9A8E-146C0C642D0C}"/>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F72AF685-B80C-496C-8840-BAFC590C846C}"/>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6BEF008A-E655-40BA-9D6E-2A11E6D7D10F}"/>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2607286E-F4E9-455F-BE5A-CBD11FAE1B98}"/>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99E23B36-39DF-4F0A-BA4D-C0FA9C7841A7}"/>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3A3004A1-B0F6-49EC-BDAC-2DED984011F7}"/>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A7490471-C4F1-4ABD-A306-0020618BDEA7}"/>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083918B7-2C4C-4873-B963-78DD39BF12F7}"/>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DD9298E4-CA7D-49CC-BA22-C69BD8C003B8}"/>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0E39C8EA-408B-4A12-8946-5CE6177BE3EB}"/>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A061E180-9B4D-406D-8505-40571398A03C}"/>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95B59AAF-A4A6-4211-9966-012F309D4E4D}"/>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C8B12C57-0C22-4EE8-AE61-4184066827D6}"/>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452B0C47-D93D-46EC-9111-A3CBA7AFEAB0}"/>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776785D5-D720-4914-BC6A-C3196F491E03}"/>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50916843-0F87-4E6D-B221-B2AB49843FE9}"/>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0B52305D-665F-401E-BD76-8B9B23E283F3}"/>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5DEE0880-2C38-4391-A2EA-0E3D6E5515E0}"/>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436DA146-1DEF-4E93-BFC8-961218EA431A}"/>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8C81AE6D-FDF4-4D3E-BBAD-3FC2C8B5AC53}"/>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17243B89-D9E4-4929-B5AC-FF183CF9CDE9}"/>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684519E7-7F65-418F-B377-379B4B978DC0}"/>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BAA4667B-CC8C-4EDF-9B71-46777462B190}"/>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F656E955-42BA-4130-A73B-9A405A1EA26C}"/>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2B60C902-3538-444C-B1DB-C2EEA22054CF}"/>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479D59C0-94F6-445D-B3B3-9D68E2840CD8}"/>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D3466701-6BF4-43E8-8EED-E0AB09E6BDB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E51FC80D-357C-4373-ACC4-5B679F4A7B0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D9EBA460-E5DF-4CA9-8E22-F8C438B690B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1156961D-6B76-47E4-9FAD-3ECE36D272F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88FBBFF6-5591-4CA9-BF4D-9B3F2976EF9B}"/>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243E1CDA-ECD8-4D55-996F-5FC0A5A8BA4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DFE577C6-1C2A-4FBC-8D6F-2161C161A08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85E85CA0-4E8B-4B2C-9583-4DCAA473320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C4A89442-57DC-4533-9556-7BAFE85BFA76}"/>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02ADDD8D-D5B2-419D-B567-ACC715DC6099}"/>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A117AE13-3566-41E0-B568-0DFF8A341E3A}"/>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96AE6887-00FC-4DE1-AAEB-E87D03687062}"/>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98465C6C-FE81-4E42-846E-A0D1F34746A5}"/>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A8063B38-669B-4F8D-8547-44FBEF6DBEA6}"/>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41B3B9A0-60A3-47C4-A8C1-C01D625B817B}"/>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7B0D24AF-B93B-4503-A6E2-C3581A3805C1}"/>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CB6C15BC-8837-4B19-916A-5F06DB331190}"/>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A57AE51E-D03E-4E0A-B100-8B758AE5D37F}"/>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E1961671-A3A1-4A36-9FFB-38B771A5FCC5}"/>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2DE8CC64-34DE-4DD9-8913-C65C972D4116}"/>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265BBC8D-2494-45C3-8D29-7A17D445B1A0}"/>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E4355A5E-F4AA-48EE-B6F0-1FDC3B0B5D24}"/>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29F3DF66-173B-4D62-8CA6-8F85C02D7AEB}"/>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4F4ED4E6-56BB-41FF-A118-370C7126066B}"/>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7BD9D585-893A-4CE1-AA4B-F59182D60111}"/>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51DDDE29-373A-426E-A0DD-1A709FB31947}"/>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21B15CDB-BFD1-4CB8-8C4D-D327DA3CAAAC}"/>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DAC189CA-B82E-48C6-ABA5-14AD8BE58DB0}"/>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05D93F86-653F-43D5-ADF9-678282372D41}"/>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C0792592-E111-4580-8824-8C0247612097}"/>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7926D764-C2F4-4124-AE97-5359B327FD7E}"/>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558CAE4D-7F2F-49B4-A8FB-466DDD955FD3}"/>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902F6A80-69F1-44E1-BCF7-2273AB0E2415}"/>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F21EAC57-2951-4A75-BE10-8DBE2DD38EC7}"/>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D22866AD-A084-45F0-B38F-661046C4E1E8}"/>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A7E978BE-9ED8-4BAD-BC7C-133F683C1AF0}"/>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004A7595-8F2E-4902-864B-ACDBC9B88927}"/>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547C30BA-6FEF-4EE5-861B-EE0D898BA612}"/>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60A00DEE-7C53-4424-B397-A98EE6B6F27C}"/>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1117616F-69A8-4EB1-9AF6-2B1E65797C19}"/>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956FD0C4-CE9D-4CF0-ADE0-D60D2CD8974C}"/>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3687F3FB-9576-4F4F-AB1F-365484E02C74}"/>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7E11D21C-915A-4F87-B4C1-4F1F7F495341}"/>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box(out)">
                                      <p:cBhvr>
                                        <p:cTn id="7" dur="500"/>
                                        <p:tgtEl>
                                          <p:spTgt spid="2560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a:extLst>
              <a:ext uri="{FF2B5EF4-FFF2-40B4-BE49-F238E27FC236}">
                <a16:creationId xmlns:a16="http://schemas.microsoft.com/office/drawing/2014/main" id="{537C6AAC-EE23-49CE-BA95-5445486F5B3D}"/>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In mid-September 2004, we had a sample referred to us for ABO grouping from one of the hospitals on the south coast of England.</a:t>
            </a:r>
          </a:p>
        </p:txBody>
      </p:sp>
      <p:grpSp>
        <p:nvGrpSpPr>
          <p:cNvPr id="3" name="Group 2">
            <a:extLst>
              <a:ext uri="{FF2B5EF4-FFF2-40B4-BE49-F238E27FC236}">
                <a16:creationId xmlns:a16="http://schemas.microsoft.com/office/drawing/2014/main" id="{5E1A0854-A4C7-4FF4-B72C-2D0806A2A77E}"/>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2B1DC902-D2E3-463A-BF7E-AF52255276BD}"/>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732A760A-14BC-4FA5-8230-73750AC5F0BE}"/>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A6126210-B100-4746-B78A-0E1870CDBF2B}"/>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27B8A4AB-8534-4475-9078-A8342E2C7789}"/>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5C67F2AF-1761-442E-BAB3-C14E900F2ED4}"/>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A2D6EEF9-9BCC-4621-9F87-20BAFF0C48F3}"/>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DA63B42F-869C-4A3B-8F46-ACC8E63FD506}"/>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61969BFC-955E-4299-9BF5-E5E844B7350A}"/>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F3FFC6E6-2143-4643-86CC-BE17EBAB3A40}"/>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B09D1120-7CD3-42F8-9F96-8D30D630FD06}"/>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ED99CD77-8B29-4727-B8F3-83688C09E9DB}"/>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4E360C5E-30D8-43D0-BD72-E32E83842AED}"/>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10B0D627-FF3F-4645-979C-54016EDB0FB1}"/>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2DF30993-1A27-42EA-A162-BA1222A45AE6}"/>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47675903-FA9B-41FB-8407-16662EC98C2D}"/>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14A4345-E1AE-413E-896C-C45D6B429188}"/>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088190CA-B2E4-4017-B253-6E8B7CBB508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AF2C176A-6A89-40D0-9618-87B82D0EB8B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5616C617-FE00-4D00-BE4D-4B7B76B0555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4AF9E3D5-4FEA-43FF-8DE1-AC7BDC320A3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2AAB39F4-4F81-4D9A-9AE4-8FEC595471BB}"/>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DB2A4375-61D8-49EC-97E7-2655E838B18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7B0E19D3-2872-4C16-A2CE-CCA4A772EC7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CBB300AB-3945-4AA8-83F0-99629E55F31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2CB4C637-7FA3-4687-A09C-A3FBA5C4D048}"/>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D9375695-886F-4B4C-8722-27D5FCBF5BD8}"/>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4CAE330C-AB7C-4E7F-8EC0-3978ABF52CC9}"/>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BA0CAA34-9DBB-4E5A-B257-909029E53E29}"/>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1DEDB250-D1D0-46A4-B0D4-83620DF75392}"/>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1FE50257-31DC-4628-A6F7-103BB730C5DE}"/>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C7042895-3701-40C8-866A-72B0C769FD04}"/>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800D5787-E250-47BF-8AF9-86C715D1981D}"/>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D4278543-36D2-4ECF-BD9E-AE1F4AEACF5B}"/>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15CEA540-C400-46B6-AC07-721B904008E6}"/>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8268F068-830B-4B65-81AC-339FD0544EB9}"/>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C8601A7C-CE66-4EF3-A4ED-946EEC79E780}"/>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D2927A5D-ABAE-483A-9A33-6FE5C0DA784F}"/>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C2AAA0CA-E6D4-42F1-8B21-0585AB5F7E68}"/>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F99D5CC8-7CF5-48BA-A1D1-59AEB627E99C}"/>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4397B323-F199-4C87-8FA5-E46A8FA5D2C9}"/>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2C5C929F-7C5A-49DD-BC4C-6E6918C80F31}"/>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37D9A8B5-1BB1-465A-8E02-6A9A1AA570F7}"/>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F8C993FA-AD8C-42AF-871C-64F485702D60}"/>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434A4288-D1CD-49B7-AEF6-A0EA96FE7D03}"/>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E9D57287-A49F-4B6C-9722-81B9E6D137E6}"/>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7491128E-AF89-4806-9288-04FA919E0D50}"/>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8B6F53DA-47D0-47A7-8F07-EE8AA0593C98}"/>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03397FA7-9972-48E8-B922-54FE0562D2A9}"/>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E372AC6C-9650-4B94-9784-ADF2234F40BF}"/>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42B91942-105C-4D58-BB60-88E4CF0D8F81}"/>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8A07C1BF-8CA5-4FC6-A955-BC2A5A2F7193}"/>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783B75A1-7CC4-4372-8AEB-8393B4E98780}"/>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110D4AB4-0695-4F6E-AF04-A7E4130B683D}"/>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C8927E7F-4C62-443E-8313-305E1A122E2B}"/>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71141A41-8596-4832-BE85-64980C7345A4}"/>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764B3815-D859-4E09-B195-92A6304F35A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81C2D16F-833C-42DD-BC71-62F3CADC0610}"/>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08E54899-D5C6-4B8A-8F11-4EC725099882}"/>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B2F353CB-D0DC-4E5F-9DCE-A15C70D27C4A}"/>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39493270-55E6-4A37-B91D-1BD8DB0BA89A}"/>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6DFB17CC-C7B9-4AE8-980D-509CC957A17F}"/>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A4495A62-0874-4E1B-A7EF-79141AAA267D}"/>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20213BE2-3565-48A9-92CD-5E9904039508}"/>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4C9E3C92-265C-4144-ABBE-530EB5A0CC76}"/>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9DDB2315-A63A-411E-87E1-FDC4B847663F}"/>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2411D6A3-1B96-4115-A470-B7CE867BBF3E}"/>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18B730F5-77D3-4C0B-B979-A901E93B9B68}"/>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791A5DA0-8D17-4ED6-ACB7-5A37A027573D}"/>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13382E34-89FD-4C04-9139-A52420132718}"/>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F6194250-5F71-408F-91BC-707BE542164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3396C604-5C0D-420E-A9E3-2A2BFC6620E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E1E6F92A-084A-4F71-8B42-E0410AEFD9E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4193A35F-2A75-498C-99C4-C871BCD0E4E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CF3AC842-7D21-44B6-940A-93734B9D8567}"/>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3CBB1858-881A-4446-AD54-B68F89A7072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65B842CA-C3D5-44E5-B5F6-B669529870B3}"/>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59525B03-0857-405E-92EE-4734A55C823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C4E2BE14-9874-4B2E-9F90-7E276479F119}"/>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5C5B85DF-B631-4FA2-A88A-0968519ABFB0}"/>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51538ECD-433B-47A6-95EC-BF6A2C5BAF87}"/>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F6D50A07-0E5C-4FF3-BF96-06C66E5D7259}"/>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0B586481-1BB4-433C-ADBB-4407E9D8C9FD}"/>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604BDFDD-5E84-4FCB-8E9F-720B5120675A}"/>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DE04C1DC-9BF4-4EA8-A069-5A7E9FF6363A}"/>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B93C126A-DA79-4BB6-B1F5-DC0E6F0FCF71}"/>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4C89797C-6F1C-45AB-84BB-81A4D7B27CE6}"/>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9293124B-6D4D-46A2-B665-3EC2A2574719}"/>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AC9846AD-AF33-47CB-83F3-66C8C4DC77C7}"/>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1D007AA2-0BD8-47D1-B601-84A3CA039C47}"/>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6093C570-3565-4C90-BDE2-2D6CE3D5C5BD}"/>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EFA316B6-B2BB-4D05-903B-6083BC17A76F}"/>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3414D465-B1E4-4996-A49F-72097D6E054D}"/>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80662B5E-47E9-421C-A79F-47C7B42FE7F9}"/>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6D8348B7-5763-4B7E-B3DD-5EC7E7BFB5CC}"/>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4DE68433-5103-4A97-8115-554F17D0F46F}"/>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6E2F27FE-5DC6-4F92-9872-4DFE93A208CD}"/>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EBE5DA45-AC74-4A0C-969E-79EAD9B17EF8}"/>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229812E5-F8E5-4803-9822-7E01A665EB6D}"/>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4479250D-F85C-4981-8F46-32C5A1F54A87}"/>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B16A42F4-ECC6-411D-967B-73F833CF03F8}"/>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E22177A8-279E-4E9D-A8B5-76FC6CCE6C77}"/>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32E8993E-62A3-4958-81F8-5B420A19F47B}"/>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9C2384B6-60F2-4DDE-9737-85C90E040757}"/>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E4B4E50B-7B8C-43D8-B2D0-4D5C5CD3C990}"/>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07CF8237-A660-4A55-929E-6A798A9D3B85}"/>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05BC1BF0-D867-4B45-A287-03DBB786D7D2}"/>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8094E273-30C6-41C7-A37D-BBC7FCF6DCD1}"/>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2EFFA566-5CBA-4C96-84AE-59114F0FCD92}"/>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1ED315DD-DF11-451C-A1E4-DEF7B7EB41F4}"/>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DCD2D28C-C159-4DED-B7FA-2B376E29E47B}"/>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E11F3148-32DE-414C-A7CD-6BD70A170267}"/>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28074249-565C-4CC5-A7E8-63660E11C3AD}"/>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64D3511D-405D-4C5F-A3EF-0022E92B3500}"/>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05D36A6B-033D-4779-8096-94CCE3232ABD}"/>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C07944EE-D553-45AB-BF98-2BEA876342EE}"/>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4E0EEBAD-E830-4E18-89AC-17C86FF5CAF3}"/>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9B62EA37-D2CC-4FE0-B241-FAE9ECE4607F}"/>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E220A380-3556-4C54-A812-9701A5A94C0A}"/>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F5854FB9-F325-421E-995F-62AC6B31F8AB}"/>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0BB0D47F-A2DC-472D-A9E8-FF0188424DD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CFBC88E1-7CBE-4259-8AEC-8EA1DEAF383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C96518C4-F964-44CB-B892-D70074F404E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DAF41360-60DF-40CE-8568-BEFA527AC20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CE9D19B2-7CF7-4875-A3F7-57AC19A9FD01}"/>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0BD56E27-CCC5-4CC0-B3BB-DCBED84ABAF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7008D48B-2229-48B7-B770-DE6DF7323C0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96373163-DC7A-4632-9FE0-87343CEF9C0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24038A54-906B-41CD-88D0-5462E0748907}"/>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2047B27C-8940-4FFF-AFD9-AAFFCDA93A85}"/>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269F6AA7-D977-430D-9B37-F503629D4C5E}"/>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50B16A1C-E935-4A4B-AFEE-74DB89A7554D}"/>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526608F4-449F-465B-8439-B585E2B397A9}"/>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BDCFA9EB-4A04-4E0F-92FC-85EC6BCE0E8C}"/>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026449C-AD1A-4E65-B6DE-A7169916A113}"/>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F97C2BF2-D1AF-43DB-A6AF-3FD6D6B05532}"/>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8498CC51-C688-4742-84C7-5E3031E6EA83}"/>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CAF7785B-D1E6-408C-B5C7-C3AA4DE25105}"/>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8070457B-A55E-4384-97D5-3B793015DF32}"/>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D4FBC61C-18B7-4285-8964-09BCD49AC051}"/>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891DA1FA-C1BC-45AE-8927-8D77600D60E7}"/>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F43D246D-1249-477B-9846-21F6FB50EB74}"/>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448F67C2-4262-471C-AD83-1857DE28B0CE}"/>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CDEEE41B-7492-4405-819B-3030A6003415}"/>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6FEC041E-6E24-43E3-8AFA-930C31EDDBD4}"/>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1C0C5318-6D49-43B0-8718-D1ABF8C84A00}"/>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C6E7C790-1807-43B4-BCAE-E739A705A1B7}"/>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6A829662-E6D3-4E7F-B9DA-000CB53C9813}"/>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C3082B75-3F1F-458D-B2C7-535CF28D4BA2}"/>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11450FE7-1EF0-49DA-95F8-260B354F6841}"/>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AABBF9FB-4FF1-4EBB-8BF3-0A09F4F50957}"/>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F4B5DF37-93C6-43C2-80A7-BAAC2C1F01E0}"/>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10A85A9B-5454-467C-9A66-859019F82721}"/>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F0B320D0-57A4-4F12-85F8-9A5CB5E3408B}"/>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2A9C2714-B74C-4A4E-97C9-485E78811339}"/>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7DF99731-3723-4C26-AE45-165E9B250201}"/>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2507734A-AF8D-48B4-8942-8484744FE042}"/>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1B8D4665-A876-4238-BB07-48179F4E3B78}"/>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444A439E-698B-4B80-BDE3-06F68F61BF94}"/>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A1E0812B-442D-4662-A692-6CE69BB44511}"/>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CB511157-56E8-47EE-8768-E5DB9C7E3E4F}"/>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2DFB4DBB-026B-4B1D-A979-DA0A40B6E450}"/>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EA6648DC-BA98-49A6-B774-E0C535CB3ADC}"/>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29E3EF31-872F-4695-9760-35198973E8E0}"/>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7217E8F3-D4D0-4834-95DE-BB94D337A87E}"/>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85D6E937-958D-4BB1-8E2E-BEDC3D009EC4}"/>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B52A51E6-5B5F-44A8-83C2-36D400EE41EB}"/>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2C5D7841-8E13-4FE5-85E6-53ABC19A1B30}"/>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DB0629F2-A15C-40AF-8062-E64E7BE07AB7}"/>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A526ABEB-B533-4C15-ADD3-939EEB4928E5}"/>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5B448C22-5EE8-4796-B0A4-1E78AF81359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F81E5672-46B2-49CE-91E8-C2732364EC8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7CF9A4DA-02BB-4DC7-838F-E5D6E257056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BA684C80-B982-46D3-85D5-DAF1D239A080}"/>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29FBC117-72EE-47E9-A986-B74D3346431A}"/>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9DCAD257-D3C5-41D2-89A9-5B014BFDC07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E8E49ED4-0319-46A5-A34C-F70662A164C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1CD5BE59-4087-4AFF-92AB-C63FABBDAE7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81BF2437-041F-43C9-B03B-DB97FD5D7A6F}"/>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141F842C-8858-461E-9A06-6A3C0C42FAFB}"/>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C26EE3DE-9A04-4C9B-92B1-3F96CE557E47}"/>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40058E68-0E05-4757-A3B9-97EB642C791D}"/>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9FAFFD2E-164D-46FB-BD43-8A17AB5AE724}"/>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AD6721E1-2025-4AD5-8A48-2185574E33C9}"/>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612D8583-B7E2-4A18-BC68-7A99EEF3F337}"/>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6A835F74-7919-45FA-BF65-1BC58475D930}"/>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9C373405-176D-4049-9139-69D77FC6A4EA}"/>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B2D8CA3B-A9B1-44B8-B7F1-82B0075EE452}"/>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2E81F802-14B4-454A-8B62-132BB1469A2C}"/>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BB9E428B-6C56-43F6-9E15-3CD7523D31DC}"/>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4D6FDEBF-43DA-4834-9290-BD1271F77576}"/>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D81F4702-87E8-4A2F-9D5F-E56B85120276}"/>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E25FB369-E724-4382-ABAA-401419C4A9BD}"/>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394D008C-119D-4191-AED1-95BDB08C4E45}"/>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3131A5C1-382B-4319-9FBA-B3358DB2D90B}"/>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90E2C022-1E2F-4395-9FF0-237D599952B2}"/>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C695F178-E9D1-49CD-94D3-7B83AF449F3F}"/>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347CFD84-430A-4A8E-9B18-6DD6104E890A}"/>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735F1B64-5686-45E4-A264-A0DD020CAC3A}"/>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76E28E37-A54A-49CE-A668-DD97C0858FC8}"/>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B1990A93-FC84-4BEE-BFD4-37C6BD4A3E38}"/>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C588ADAC-992A-41FB-B4D1-77899ACDCBE8}"/>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83E15681-DAEC-4B59-8931-3DB391B5DEEB}"/>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FA703EBE-CF4E-4EF5-9297-B2C15AF05BCB}"/>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EC7A4246-66E0-462B-B260-B5106A842CCA}"/>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5BFB114F-21C1-4264-9588-95BEFEF26790}"/>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DB4534A9-FA2D-4572-B19A-0A95620C63B3}"/>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53F710B8-D63F-4B45-93F0-74C4169AF058}"/>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131F4961-C29D-4694-8F04-3708A9D81369}"/>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E95F6B19-8E54-44CA-BB9A-6FD8ECF267D0}"/>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3A0DA43E-AC8E-407D-9599-14E3C52806A7}"/>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D997CA58-F31D-45E0-B4B0-5331541D3EE9}"/>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3A9D779D-ED2A-473B-ABC6-4CC3AB76E74A}"/>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6A2DD0F2-1549-4704-9724-E41E972F3053}"/>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FBE3B6DF-A0F0-47CD-867D-471902902DF9}"/>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533E7494-349B-4937-8C3A-FA60F3EDD496}"/>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BFC4CF76-7A15-4374-903B-E3B645CDC4CC}"/>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70CDC732-5060-4F3A-B33F-ABC8C2DB40F9}"/>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AA7D03C6-9A8F-4B44-9155-F246FA1C31EA}"/>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9479F252-1CF1-4191-BEAA-6A6D85432756}"/>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B2825011-55B4-4C11-8383-9738DE235C1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BE195302-DCCC-4FF4-8E87-7BBEE55C7BF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6E6A1D65-8A8D-4A84-9BE1-A4AAE9B5A90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2F354DDF-5422-4769-98D1-B6C1CC742DF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2FFDBF64-88A5-47FE-AB1E-2DD4C4823079}"/>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320C0B83-8106-44B4-A934-BCD705559C8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00693750-7D9D-4822-9001-F3798F1689D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757FF080-1EA0-4C90-B4AE-01B4F5F1D2F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67F355E1-216A-496E-9320-C62ECDB62C31}"/>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CE21D734-A7A4-4CC8-9583-EDE3087D585A}"/>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F64D8102-B9B4-40B8-9680-1A304430D68D}"/>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EF2B1C18-015C-4B07-A098-0E7D50503AFC}"/>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B444F482-6324-4D41-A065-49F8021A1ED5}"/>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9867B673-B51A-46EB-99A7-D661FF9E1913}"/>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125C9386-9B2B-4CF7-9C3B-67F70DCDB903}"/>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7E268BAE-08C5-40D5-9AF6-09F65AC8E1D6}"/>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A671F249-8A50-4FA0-84CE-ECE56C43618B}"/>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EAADDE78-FAFF-43E3-9D0F-03DA35C537CE}"/>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3908DF77-1BC1-4FC0-95E3-5CC94C10292A}"/>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4D100B81-3354-436C-8DB6-5068C15AC079}"/>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ED211518-DDCE-4C87-9B5A-DEA1D8A91F5A}"/>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FE6BE5F7-1243-4257-AA0D-ED24B75A9074}"/>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F2032967-18CC-420E-AE0D-986539758D16}"/>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F25A34DA-389F-4923-B24C-C4B959DDC520}"/>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5618F7FC-8ABB-45B5-ADA5-9963E7943047}"/>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BB9AA578-5550-4D60-9FB1-FB9D8DACB92D}"/>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64AA7DBB-6D7A-4C79-ACA2-8761F4CF1E39}"/>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D47AC151-0A30-418D-A021-83A65DB5CDD4}"/>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C0247775-259B-4F4E-B062-2F05F54B2C6A}"/>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29DA5645-ED87-4DBE-A404-B8D6B085B0F4}"/>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D595FA4E-04B4-47B0-9966-30B5F5453C52}"/>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F958A122-A8FB-4717-BA1B-D819E87010A9}"/>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B5F2E7A3-69F7-42FE-9E63-F81C89C3C445}"/>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561F413C-A9BE-4392-A7B3-1BE0F4ED9B67}"/>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E4920165-2BD5-4BBE-A8E1-9D4494945153}"/>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D01E2E48-CAFE-44FC-BE17-B729CCE4F696}"/>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5E778402-3197-4AB1-BE13-5A12A3FF434C}"/>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CE3B1C37-830F-4B5E-BB65-4C88096F753C}"/>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0C443CFA-6C2F-4085-A2B8-065E2EE4420E}"/>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504D62A8-5F7D-4EF7-99CD-ABCEEBA2A7B0}"/>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FD17EA19-8284-4A52-BC78-A069FAD72E7B}"/>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4794C8A1-D62B-4FE1-B25F-AD6B40979684}"/>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E859F2F-31A7-4495-B0DF-C0C6B1543A42}"/>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9650995F-78EA-40AA-8969-55272E477BCF}"/>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B508E2AE-053F-442D-8AD0-EB7FB0DBF278}"/>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9309B086-427A-477D-B026-2DE63B1EFE51}"/>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69D80F6D-6F8A-4B3C-BD46-871124993717}"/>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7C1C3773-1697-49B0-9762-E56AD7096DED}"/>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501F60CB-4D7C-40A2-B75D-37E680DDBE9C}"/>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FF35160D-6FBE-4090-AC53-06DCCA8A9395}"/>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9E952448-488B-447A-A993-0136C846EE6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A19A692A-EDCF-4E4D-AD10-F3E04C88569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85287147-A994-4556-9743-3FE7BB38E4C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2C2105BA-3C72-4283-BB31-B2B0AD755F2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2C673872-EE04-4798-AE45-BF6B2F863233}"/>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A08510CA-BDAB-46B7-AF3C-063D106525D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24828323-C063-494C-8F58-9C92DACCF3E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D0B56F4B-D6E7-436F-B722-B48F895E435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A3FAD2B3-A204-4E55-9CEC-2DC31E20706B}"/>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1CAB7B0A-08DD-4CE8-89B9-B98A2BF48508}"/>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1B32ABD1-251F-423E-B79D-FB46BC2BB968}"/>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91EED175-A61F-48FE-A409-F9C64EC32C67}"/>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9CA099FE-5BCC-4022-A4C7-129B3A4D37C7}"/>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DFF974E4-83B6-4D81-8692-260DCBEA6691}"/>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5D30DB0D-9403-4898-9CA4-58106E19D70E}"/>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9F3FEEB5-E2DC-4725-8002-205A9A5DE3DB}"/>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D1E645A4-60A7-457B-89AB-E8C2971CEDD9}"/>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1A71C129-36AB-4939-B147-83BB5C592E2A}"/>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8E2F1267-4E88-4B15-ABB1-8622F9E350D7}"/>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481FCA8F-2C6F-464A-8253-D4EFEEC71ACD}"/>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F20BA7F3-4B32-4D05-AB82-15234693394E}"/>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27B78B40-72C0-46AC-9B8D-C5F23664E0E7}"/>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99E2D5DE-388E-48F3-9B1D-664DBE883E42}"/>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AC123045-F84E-4108-8E25-9DB10B538FAB}"/>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23620312-DEBC-429F-A238-005D1A764BF5}"/>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292632C9-2963-4B9D-A8D8-5C58CAA73F8D}"/>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4471A849-DFB8-4140-828E-B2E8E2AD43E1}"/>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04DA0FA3-7C3E-4F88-9D7A-C36B00C93737}"/>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781006DB-15FB-430B-821E-9B966FD7CD5C}"/>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E896A273-DDB9-48DF-B535-CBD6559C416B}"/>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F6B1910E-C561-4336-919C-CFB924F70433}"/>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4DB5C12B-4603-4DE8-A5A2-2A30D4994854}"/>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E17CBA70-F9CB-41A7-8443-31B34D5763A6}"/>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0A881DFF-40DD-4736-B913-F7F57CD94F98}"/>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A6F9EE5C-8977-44E5-99F8-D25F3F031ECC}"/>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E1D43DFB-CAFE-4780-BF79-5EAE47B70C3B}"/>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62BB41E0-5E09-4167-8F55-A9C8EED21031}"/>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7C8585DD-8166-4565-8B10-DAF354917C42}"/>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F99B1C10-4DB1-4F99-A0CE-9BA56733909C}"/>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8C67F781-75DA-4F23-8DB6-CBE2C6912ACD}"/>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F97CF0FE-8E97-4937-B85C-D8F7D6D5E888}"/>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F2BDF68C-328F-400A-834B-4C2209CC611D}"/>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DD41B533-73AD-46A5-B07F-FC2A141FF3C7}"/>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E4CAE7E6-6001-4FD4-B447-21AF64296EB0}"/>
              </a:ext>
            </a:extLst>
          </p:cNvPr>
          <p:cNvSpPr>
            <a:spLocks noGrp="1" noChangeArrowheads="1"/>
          </p:cNvSpPr>
          <p:nvPr>
            <p:ph type="title"/>
          </p:nvPr>
        </p:nvSpPr>
        <p:spPr>
          <a:xfrm>
            <a:off x="2209800" y="2425700"/>
            <a:ext cx="7772400" cy="1143000"/>
          </a:xfrm>
        </p:spPr>
        <p:txBody>
          <a:bodyPr>
            <a:noAutofit/>
          </a:bodyPr>
          <a:lstStyle/>
          <a:p>
            <a:pPr algn="ctr"/>
            <a:r>
              <a:rPr lang="en-GB" altLang="en-US" sz="4200" b="1" dirty="0">
                <a:latin typeface="Verdana" panose="020B0604030504040204" pitchFamily="34" charset="0"/>
                <a:ea typeface="Verdana" panose="020B0604030504040204" pitchFamily="34" charset="0"/>
              </a:rPr>
              <a:t>Unfortunately, contact with the patient was lost before we had a chance to perform further work to elucidate her particular type of chimerism, but it was a fun case to investigate.</a:t>
            </a:r>
          </a:p>
        </p:txBody>
      </p:sp>
      <p:grpSp>
        <p:nvGrpSpPr>
          <p:cNvPr id="3" name="Group 2">
            <a:extLst>
              <a:ext uri="{FF2B5EF4-FFF2-40B4-BE49-F238E27FC236}">
                <a16:creationId xmlns:a16="http://schemas.microsoft.com/office/drawing/2014/main" id="{A70DE101-6AC4-4A64-AC70-30766B3C899E}"/>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404D3F12-AAA3-4251-8427-4F3E656AE399}"/>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906D46A5-610C-4533-9BA9-01C9CA285658}"/>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DE0BDA90-2512-4FA8-A251-2AED9D318691}"/>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2BEE0E8C-62D9-4BC1-8FC0-0044A843508E}"/>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D595E6BC-B69A-4756-8CE2-11F0A002643F}"/>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CC049AD3-3A57-4746-9A8C-6B561A292BD6}"/>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99CED9CE-2C20-4814-AE4E-85BAD7C378B8}"/>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8C247DDC-B394-4AE5-B5D6-40A6A02D7F9B}"/>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8C1FABE8-B318-4D61-84DF-C795D40B8CCD}"/>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6E81B0EF-80DD-4907-8707-AE9FDA95BC84}"/>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C4E5BF45-C807-4E93-BD27-78C63E9527ED}"/>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EBA1D9A6-A542-4A70-84AB-6D5EF77DB57E}"/>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5EF2F5DA-6F1A-439C-BE69-D6415EDDA2C2}"/>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0ABAC738-589E-4DE1-A952-6FF7125ED09C}"/>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34DF2BAC-0451-42CC-BAF4-0F3FFD6D2A50}"/>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8F2CFA24-4D9B-4303-A2FA-5C51661C8190}"/>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E9AC92FB-A349-4AF9-B386-E54556402FB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C0BE8483-A8B3-49D4-B32C-F9210AB3A1F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1252C35C-A180-4514-9C1C-7E0C462AEDA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B6B0B8B4-A517-4CCD-AFFD-73FBFC88973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719C5AFC-4C75-467D-9FC0-EF2174F37A2E}"/>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D0E3BA7C-59B9-47D7-AE59-745D30013B5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23811A65-6B6E-4EB1-AD94-F0A3F6CBA45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DAFDA258-02BD-4B43-B2C1-5F9CA941F615}"/>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9DE02B07-8398-4F8F-AA52-6750F4D7C4A4}"/>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60FD6439-395C-40A3-A7C1-F6F2B28B5D3F}"/>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D20F6B55-8EA6-4741-B173-D1B87C3F0421}"/>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F00F95C8-AD37-4B8C-AB82-08B87D60DED8}"/>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4103CC45-BD67-4FF0-BBCB-899E153EF1FE}"/>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C6532FDB-018D-4EFF-9902-AB43C233D723}"/>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FE22977C-F49F-4E67-BEC1-F9EDAF35BAFB}"/>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17FBFEC4-C590-4ECB-828D-801C52B99CC4}"/>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10E52E30-15C5-46D8-B12F-7A37B8EDA94F}"/>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292A0DC1-94B9-458E-B5D6-1E3C2D6E5A56}"/>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609A6727-247B-4F24-A275-3C8A0C00E1FF}"/>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B4B887E5-8761-4BBC-B3A4-FD766FF3DF7D}"/>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3996B745-16EE-4837-827A-596842CADE12}"/>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D2A34968-2191-4254-9876-6F96CBAA83BD}"/>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0843C59B-843F-4008-9B80-0DEE81160380}"/>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9A8F6E1A-0DA3-44A5-83F2-B2CC8680B9D3}"/>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54DF5A50-10B4-4F7B-B47F-F610AD850A93}"/>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63ABD146-D5DE-47C5-91EA-7E9ABF7B999B}"/>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3976AC8C-BC85-461F-9D39-6EC74279C8FB}"/>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2ECB92CB-99D5-4FCC-9AEA-4E83864E2A56}"/>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0B7CD892-8946-4C00-8411-B9E6A3995BD6}"/>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F3F61E2B-8D67-41EC-84CE-F11FEC2A9942}"/>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990C83B1-28D3-4088-A2DC-A6E61D582964}"/>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D40E40E0-2668-4F54-B4F5-7EE1442F41F1}"/>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9AAB548A-2B63-4633-96F5-C44DB74E7EAF}"/>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9B3B3A87-6A90-424E-A469-8BCE295F3546}"/>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FD6B127E-ADC3-4927-9D57-B14F55965A5A}"/>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C8A67378-C796-462D-8954-E9F39BFC5D11}"/>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AFA8DFA2-CB7B-4C78-8948-26ADC42F778F}"/>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77296C47-A3F9-499E-BC08-492465711CD9}"/>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9D0DEC93-8990-410B-8160-6284A829FD12}"/>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F6D2607D-C6F5-44FE-985A-36D9F4DC3D26}"/>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EA1B8B4D-C756-432D-AC14-D395AD8C5843}"/>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2C020F1E-2ABD-417A-833D-808F47BBB83F}"/>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4E3E215D-B841-42E0-A124-892970F551E1}"/>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5942D946-E35A-4A02-BC3F-569DC2D5AD4E}"/>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7E4117F9-07C7-42C3-87EF-E4350B04C7BF}"/>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E0A72CEE-9252-43AF-B7B4-0154A4FD8FB8}"/>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3EE56EA3-4FEF-4D27-9CE2-F468BF968E9D}"/>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8DF3680D-9477-4771-8B38-B942395423D6}"/>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034D5B62-D6A3-4DB9-A1BA-F5D34C76B4DB}"/>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5562E712-3788-477C-96A9-AFB08A2424F9}"/>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6ACEAE35-1634-46EB-ABEE-CF2AD2909E0E}"/>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0AF89ECA-0385-431C-9B7B-E9F146577F6A}"/>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EE271777-5D34-484C-8E43-9D5388439CAF}"/>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B8B3CA1D-28CB-46C9-A4FA-5ECF88408FE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B7E84028-30DB-4B0E-94C0-D8D4B0B52E4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DB9B092E-2232-4332-882A-0EAA22F27D7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4535C3D2-1466-4ED0-B8DF-BA054B98284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AC6EA48B-F8B5-4346-9971-8C0792BDC9E7}"/>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586EC08D-8C22-4B16-9546-0EC95FD21C9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D64183B5-FE68-48E3-BAB5-14525EE1AEB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8764CDA4-4CAC-4030-9F6C-1E6BE120163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43935741-1286-41C4-9A6C-43B0E4A9B279}"/>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6869E7BA-3A1B-4065-AAD9-FE302F4CB3C9}"/>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24F4266F-6682-4001-A35F-F5D89E5718E0}"/>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839977C6-8BB5-46FB-BF0D-7BD54B025CD7}"/>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F02E87AD-F3F7-40BA-9043-F025C5145C73}"/>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73230863-5F54-422D-A542-929FEE9313ED}"/>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2A9FC50F-4960-4862-98E1-F68BD60670A3}"/>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6E22A594-7FC6-490C-A872-6C6E368652C3}"/>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7FC9BE75-B6E0-4836-9935-D4CCA7F9812C}"/>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BCF90096-6AC6-46A1-821A-5F36E7811EF5}"/>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EA6ABAA8-A6C6-4F89-B8AA-118877B2E46F}"/>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EE0B5553-228A-4039-9996-05CDCFA3CE7F}"/>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C50B14C9-9013-42C0-9F64-0B7E041D4C63}"/>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275315A9-DEBB-422C-B979-D75A7A341EB3}"/>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A6C136DD-DF02-46FB-95F3-562F32D9E0E5}"/>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91D5E657-B4E8-4C82-8333-2BC80A39CD34}"/>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31AE7E11-FF57-45C2-96CF-58D815DB4CEB}"/>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71E74E26-2D9F-4980-AEB0-8BDA8132D746}"/>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91FE66E2-1C38-49CC-91C4-7C6BFF61E98B}"/>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1366448C-A333-41FA-B41C-D5ECA572C7BB}"/>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2F197B62-736E-4EA8-808B-93FAA2E956A5}"/>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87F7986C-7F52-4408-B88A-A0468008056C}"/>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A504C06E-BE7C-49FB-86DA-3C50343E31D0}"/>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F849CB4F-D8F8-4FF9-A9F3-1D3D89B3DC89}"/>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3520E55E-1064-4598-A4DB-3DE640B64ED8}"/>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7BE9B952-8022-4F39-A659-5066056C03FA}"/>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ACC82863-6696-4111-85AD-0177F8366B6F}"/>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CEDF85B4-A625-4125-B7A9-31308010EC36}"/>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A6BA7AE0-A4D7-4ADA-9AF1-36F74AC4860E}"/>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928565F7-C7FC-4493-927A-E2BECCDD2C52}"/>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321E9DE9-CB19-4505-9E2E-F5EB671C1665}"/>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F1930CB8-5A2E-4463-9160-AAC7C92F0869}"/>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14D6CD26-79F7-4A1C-A5AD-98F50961142B}"/>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B3968668-50B2-412C-83E2-5B483A5FDF1A}"/>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5AE47168-C113-4665-B68A-B253A4824F19}"/>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6D28277A-BDEB-4116-8DB2-9B541B02C58A}"/>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E3E28893-324D-4C8F-9D3F-F7EEFBFC31D3}"/>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74919324-B3E5-4069-ABDA-9B6830CB1D01}"/>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9171816A-5F2F-4661-8DAF-018900FAC64E}"/>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BFADEC69-BF5E-4550-8C0A-936310662AA9}"/>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31FB8FCD-24FA-4A28-8232-C9EAAE386AC6}"/>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7AA8BF30-BF3E-4659-9182-63B5C12E330B}"/>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B01C35F5-494A-485E-9173-BBB9F7DB4B4F}"/>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B2F02396-EEEC-4F24-80F4-F498FA09D61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98FB99D9-617F-4E55-A4AC-65D7933D2AB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A69AD13E-62B2-4A36-97FB-1DD22A8A423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9A69CABC-E850-45C5-A458-FC011367596F}"/>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718A1495-23C2-494E-AE47-E677C02F979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BD5F53C6-0730-45F1-8961-239298F86AA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42761EF3-F709-49E6-9017-5515570D32C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09685115-8379-4C53-B6DB-FAC1807F3A1D}"/>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EF857ED2-F4F7-4331-8BE0-E2F5F67B0A12}"/>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7C8C43CF-BAFB-4A83-A601-D777099364D8}"/>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754C759F-41EC-48F0-853B-78E0E7FDE103}"/>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9E394B1A-632A-40DB-B1BB-141DBAF340C5}"/>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77EFF7EB-13BD-4930-82E1-5A8C0A977B9B}"/>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BD52CFEF-08FB-45DD-BB46-351060C937AD}"/>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2257432E-2A32-4377-A825-483971B42C45}"/>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BEB1FF6F-CF33-4C51-AC92-A1D78782E41F}"/>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7639BA83-4E2F-4AE9-9C6E-034377B7E592}"/>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0A0E0778-7584-46C9-9266-1F35E3B93D53}"/>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B80E6893-6699-4889-BBA3-A612CF3C173E}"/>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AFA13250-154F-45F3-8527-520E04D61F7A}"/>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DDE642E5-DA6B-4969-AAF4-67767FA60A96}"/>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3C4F59C9-C4B5-4680-AF3E-CDBF66755A9F}"/>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C7192B2F-C4BA-4B57-8AE1-32FBFD6EB6A7}"/>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6CC062FE-6B32-43BB-BE70-D412527AEACA}"/>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82287A19-03A0-47D7-ADA1-6F09C8E8B05D}"/>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7DD72185-52B8-4B91-A78F-A80096874EFD}"/>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F3AA2CFB-F2C3-488A-8C7E-F18C79657C95}"/>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252F4E2A-5EBB-4686-9B03-88313D1A1381}"/>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B3E2E0D6-0B9E-40AA-AE7B-5807EB978F00}"/>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5C173EAD-B5D8-4D5C-9D4F-56BFB787D4BD}"/>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D3457E80-E902-4276-956D-166B5B118A22}"/>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5DAC5C89-2638-4B2E-8EF0-42FEE07F2515}"/>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FCBCE634-5F7D-4C01-A49C-08979CF1DD11}"/>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69833AB3-DA50-41D9-8F3E-4F573510E867}"/>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01FFD2CB-FE40-4AB4-B7A7-CB79B28EBA8A}"/>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D48398E3-F2AB-4C60-8752-AE17A93212F4}"/>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7B7C470D-ED60-429F-AD9F-59A74A849A0E}"/>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A6EA6ADF-2EE9-4BA1-B82A-376769BF3188}"/>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0B964F22-E033-4FA7-882D-2AED8FDBA252}"/>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0FD0DDF0-C095-4D55-8949-EC51AF33D464}"/>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FA79E852-08C4-4EB7-94A3-34A163183510}"/>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99E19DCD-AD28-42E4-9AEC-AC742DB82187}"/>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CDF53991-9F64-488D-9040-A7227542296F}"/>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480A62EC-609F-462E-BD90-22E9783994AE}"/>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5C90DC91-37D3-4A84-A67B-6CA8D82FE65C}"/>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5D9346B6-9207-4D88-945F-972C558584B0}"/>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45F4944E-8C56-416E-97E9-43A1DC79D21C}"/>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EDA2C8D4-265A-4FB9-AF59-3C898C622FE3}"/>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C2634A61-2C8B-4431-B2A6-A7652048149A}"/>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F3DEAD9C-7E1D-4E6D-B7C3-F8718379BE50}"/>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EEDA5C6B-5FBA-4B18-AFFD-835024D548F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DCBE16F5-247F-45F5-9C49-50856CD081D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5363F665-9ECB-498E-886E-B64DD8F890D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F8C2B9AB-4CF6-4A95-A21F-6BDA79B04A13}"/>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5EA7A8AB-E5CF-4C18-A76D-2F01DFB7BF4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BFDE15BB-6234-43E8-9C94-B9B5F37A643F}"/>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406F4BAE-C560-4C3C-95A6-E94D7B51389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23E75953-87D4-4485-8AC5-23F9AE0141BA}"/>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FF0A81A0-5760-42A6-A89D-D3780DBB9DC6}"/>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EF58A6A3-5A50-4C28-A8E4-94FBF97401C0}"/>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0DD72CBF-44B6-47ED-83D2-23A86288F3EF}"/>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E0DB7B95-F142-40FF-A380-702F850871E4}"/>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E3D41160-6FDE-4C55-9AA8-FEF9FE01AE0B}"/>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E446D718-48C9-4C24-9874-832BC6B106B4}"/>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0B38CE48-1884-4A73-B52F-A75917BF7999}"/>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0C1E6306-2591-4C08-8F22-03D02EEE51F8}"/>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C148FFDB-873C-4973-BAF5-E51AEF2E68F8}"/>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CD2B02B9-C888-4449-977F-F28B46BFDCD2}"/>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13D5AB83-4E0A-4DFB-B5B8-D28434C78B05}"/>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EB09B07C-ECD2-4B22-87A2-02A33CD0EF65}"/>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AF4F7D5A-B840-4F8E-AB65-000508C1EC66}"/>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C7B25ACA-A4F5-4948-96E7-C3655793BB25}"/>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16E015E6-9C49-408D-8A37-C0E64C856097}"/>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27E04D5E-C8E7-4A36-A112-00E3BF91E1C1}"/>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11DD28AD-7991-4E19-A840-04E15616D44C}"/>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024FCFA5-F22F-4003-A978-0BAB7EC167E9}"/>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6A43F6E5-D73E-4E76-8309-7E532127D6B3}"/>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536F4143-89C9-4702-9345-F9B7E6BFEC14}"/>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A62DCAEB-988D-4380-94E3-BB5A0A5A3752}"/>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000F790D-0ADA-482A-836E-6051DDDB9EE9}"/>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DBAE2ACC-6A76-4267-B776-A6A0CED95D8B}"/>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C2A544D6-3382-4D18-B3A2-121F8D13B9F0}"/>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7FC14BA9-2C7F-4F27-973D-29282CFB8348}"/>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B394A303-31EA-4B64-9B38-108335D4C949}"/>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9C8209CD-9CE4-4234-BB13-46248D95A493}"/>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21BCFA7F-1A8D-462B-91F7-0567AAAD49C0}"/>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F7527984-7D12-4D4D-BD0F-CE580B8E82A2}"/>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83F3B97E-FA68-48EE-A9EA-94EC86A9B2DF}"/>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DCB7ED0E-448B-45F0-BC53-6EDA9D8986E4}"/>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86C8AAB0-A6D1-46AE-8101-AE4034FDEEF4}"/>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F2C1EEE1-4D95-48C8-94D8-FA900B78EFFF}"/>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A3A0BE65-7368-4492-8CB1-05A75F00A676}"/>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2D49A3B3-C165-4BC0-9360-5C94099B0059}"/>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C859AAC4-CE55-488B-B58D-B5C876098D16}"/>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6D05848A-3288-4931-816B-F8B683AECFFB}"/>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10C9FE62-94AB-4225-AFDC-621587944EF8}"/>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F014F3A8-5DBC-4AF2-A61E-4E88114F3B7A}"/>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9242A400-3AB1-4D4D-A32F-09696C0C7709}"/>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A1BC85DF-6399-4BDE-B0AA-E5C1099129FA}"/>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822C7335-8BA6-465F-A13D-F26D3D7BAF4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6F6DEBB4-CBB6-4C4B-A378-62DEAD2E3480}"/>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B751F631-C71E-47BF-B115-B14CE8A85537}"/>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6FDA3DA4-72B7-43BF-A4E4-8C904DD1B35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F2BD7B75-9EDC-4C97-B952-F074B1AD6B3C}"/>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FD451FB5-F78B-49EB-B2E2-AD792B2C980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086187D6-8BFC-4765-AC6B-933AA133A7A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3F44F0FC-1B04-4884-9D8A-10C04BE12FDD}"/>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47D8FCC9-02F9-4032-AF5C-3F662C25EC95}"/>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96D11DE4-EB3D-416A-9AED-850F4293CD42}"/>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FAC0D57C-A262-4BB5-8635-EFDEA811DBD7}"/>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3D190C62-99B8-4BD4-9828-94A2C0310CC5}"/>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EE84B7BB-0783-4021-B6CE-B54818EA42FD}"/>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7F1807B9-5CB9-4A2B-A190-5C3A8127E5AC}"/>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CACA9139-F54F-49C5-BF08-F96472952756}"/>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5378F032-26C8-4A9B-80F7-5B996AD9C8A2}"/>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FBED99DD-D4AE-463C-A467-4C23BCD744B7}"/>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DF43D0D8-AD82-49B0-B735-5224A2887C17}"/>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6C42CC41-0F98-4CAA-881A-5653DF7C288E}"/>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F5232870-7667-4594-86E0-B458B91A1EF3}"/>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DCC89261-06A8-4B55-8375-E6DA4DC7C6CD}"/>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1FD8B7ED-71ED-4881-B147-7FA387905414}"/>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504E2F69-7753-4460-B29A-D870D9D21C8A}"/>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88B37FBD-D04B-4793-8559-52FCB655B9D4}"/>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ABDED92B-34C8-4E10-BE7C-5EEB5106EFC9}"/>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0836FD4B-AC3A-4F74-A344-CB4273C190E6}"/>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25B718D7-A60E-41C2-975E-0A7BF4AE9157}"/>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180C5CE9-56FA-4D33-A939-964AE4FFBAA7}"/>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F8D53B7C-05FD-4E53-AAE7-29FB8E115650}"/>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A89013A3-3C9D-4AB1-A74F-CF29A62EC53A}"/>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74C9309B-DDCE-4F54-B937-0AF61ECFA317}"/>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B0C0A706-E81F-4874-838B-D64AD1EC4A1B}"/>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9C2556C9-162F-4F1B-9BE5-27F04EB2B7A2}"/>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860D2316-8662-4764-8CFC-1CAFAC88BB93}"/>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27F3D1B1-FE7E-447D-A33B-52E46A83473A}"/>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DBD24661-DF7C-4787-BE4A-EF13E439E276}"/>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6E6A6F87-F6D7-4D30-AA27-C662034A8DE0}"/>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09F64FF9-B511-4623-AE7E-64445E30F937}"/>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CBF9736A-54FF-4D01-8279-E9D9EBDF0A94}"/>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48562F53-347A-41A4-BE02-2DBE823464A3}"/>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D55EF292-BD3F-4042-9DA2-C39B3AAAC041}"/>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0EA194D7-B9C7-4327-A78E-534B51A092E3}"/>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0816CB9-7DB3-49BA-A56F-76F65A02A817}"/>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FA262CE7-A2A7-41D3-9BC4-333CC6CBB194}"/>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919753CE-9E52-4C28-873D-899A0445CB2C}"/>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5293A87B-BD38-4460-92B1-63882CAD24AD}"/>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52C54E28-69FA-449F-BB43-36716795C06D}"/>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D00081FF-95B1-48C8-8F1C-743F404377F5}"/>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18FD998D-E85C-4ED7-B96B-21EAF94AF7E6}"/>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D9A9190A-FC78-49C1-887F-D8CC7CB20DEC}"/>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F366D8C6-D6B7-4708-A0AF-A3A59339871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1E8B8B44-9714-414E-852F-520CCDB84DD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84C4F5BF-EAE6-43A0-BB54-B32BCDEF94A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BF69D0C6-2D20-4AAE-8DC8-03DE9368B39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0A864E36-359F-47F0-AE71-DC67E226B346}"/>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0362A7C2-31CC-4FBB-9F5C-8B2741836DF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B04A9687-377C-45BE-9D48-C5ED4E6488B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A3C2AB42-E71F-4F46-8A52-D949195ABEA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6FAB7918-54E6-4897-90C9-85249B2183BB}"/>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BC1D13CC-56A4-4C05-B5D2-DFE6166AFA9C}"/>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895D7073-5305-4D2C-A78C-6B6B1031328F}"/>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41D3A927-F7C0-41E2-A444-2F918B0DD3F8}"/>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7EF3305F-0036-4CD4-A614-8E437FE4EB46}"/>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BFC4F80F-87D7-45AB-AF63-0EC2734FE1E3}"/>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A70E0EA9-0AD0-4D9F-BAF7-1073EDA141ED}"/>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2E7B8E37-87F0-4278-8187-B5206FD917A6}"/>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199E2410-DCF1-4358-9635-67DFC202834A}"/>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FBE1C631-1803-460F-9C7E-1B57B699D1AE}"/>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D7C032F6-507F-4C7D-A4D6-0E8D473012C6}"/>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A19055CF-B60E-4991-8CF4-A75F95828895}"/>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1F6A8830-920A-4C90-BB3F-B304D40569A3}"/>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3DECDD9B-916B-4069-9EE2-9A6E413373E6}"/>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DD0A7137-E706-4031-82E8-44FB1CA94143}"/>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8CF68650-EA7C-4ABE-8931-EEB04E0E8485}"/>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48AC7C75-D44F-40AF-A67F-04C95ED5E8FD}"/>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BC2E09C4-E45E-46EF-AF87-D4A03C226ECA}"/>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227ECB5B-7DEE-4B4F-A4D2-D37C8F3E8D86}"/>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2672D2F2-CA0B-4C30-B483-C94D4C83F6D9}"/>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7F456481-6AEE-4E96-A726-7251849229C2}"/>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3C883B65-9C53-4307-BC70-3C622A5E3386}"/>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1845095E-6E99-42D2-906B-2D3BA74DF423}"/>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A312099C-F2A6-4BF1-B93F-520744819DCC}"/>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47F45B3E-7366-4EF5-A522-9BF6CC2F96C7}"/>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BD216C01-7BCB-4574-8F2E-59E481A9F65A}"/>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14B03A2B-D661-4345-8FE4-7E7413070BB1}"/>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BC686BB1-017E-490F-8EE0-D04C5EE2705E}"/>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E8263D28-1D22-461F-9BE5-A8CC9B6DA6E7}"/>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F01079EA-06B6-42E3-9774-4CF25223749A}"/>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6567C5A4-4D8E-427D-A78C-3D008DBA463A}"/>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1744944C-95AA-4482-9841-500FF471196C}"/>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56ACB4A7-8CB8-4770-B469-69CAD087B635}"/>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6CF02906-4AFC-484B-9A0D-872E637B08C8}"/>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2946F9F2-D463-4F5F-A290-4334629FD2A2}"/>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box(out)">
                                      <p:cBhvr>
                                        <p:cTn id="7" dur="500"/>
                                        <p:tgtEl>
                                          <p:spTgt spid="266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10FCF88-4347-48E0-B31C-C16F10867EF2}"/>
              </a:ext>
            </a:extLst>
          </p:cNvPr>
          <p:cNvSpPr>
            <a:spLocks noGrp="1" noChangeArrowheads="1"/>
          </p:cNvSpPr>
          <p:nvPr>
            <p:ph type="title"/>
          </p:nvPr>
        </p:nvSpPr>
        <p:spPr>
          <a:xfrm>
            <a:off x="2209800" y="2425700"/>
            <a:ext cx="7772400" cy="1143000"/>
          </a:xfrm>
        </p:spPr>
        <p:txBody>
          <a:bodyPr>
            <a:noAutofit/>
          </a:bodyPr>
          <a:lstStyle/>
          <a:p>
            <a:pPr algn="ctr"/>
            <a:r>
              <a:rPr lang="en-GB" altLang="en-US" sz="4000" b="1" dirty="0">
                <a:latin typeface="Verdana" panose="020B0604030504040204" pitchFamily="34" charset="0"/>
                <a:ea typeface="Verdana" panose="020B0604030504040204" pitchFamily="34" charset="0"/>
              </a:rPr>
              <a:t>The patient was a         27-year-old female, who had travelled over from the European mainland to pick lettuces; hence, she will be referred to as “Mrs Lettuce Picker”, to preserve her anonymity.</a:t>
            </a:r>
          </a:p>
        </p:txBody>
      </p:sp>
      <p:grpSp>
        <p:nvGrpSpPr>
          <p:cNvPr id="3" name="Group 2">
            <a:extLst>
              <a:ext uri="{FF2B5EF4-FFF2-40B4-BE49-F238E27FC236}">
                <a16:creationId xmlns:a16="http://schemas.microsoft.com/office/drawing/2014/main" id="{039599A4-EE90-48FC-A9C1-5817EEFC2920}"/>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2EDBC644-436A-45AC-A791-F2D6006FAA4A}"/>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EC527451-4944-4DF8-8753-92001ABAE50C}"/>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12BB1B1A-68DA-41F7-966C-9CFBC6E6AC98}"/>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696E1C67-085C-40CE-87C4-F20FD98FC3A0}"/>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0091DD3F-A7B6-4B0E-86DE-5AD3739D6B09}"/>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4172C811-9C38-472B-B284-B87DB798936A}"/>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00B638F7-BB74-48C8-8325-A8FDF9920513}"/>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41251BDE-E7A1-476D-9033-35ED8C18040B}"/>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418F1C00-B1FD-4487-A81C-4E15EFAB131E}"/>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F9EDA5A4-6931-467B-9900-31E69C481F4E}"/>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D150820E-7F09-459A-AD7D-329D49281132}"/>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CF16BE6C-666E-43F1-8027-391B72343D6E}"/>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86E36FC5-5E18-4BCB-B1CC-94F5EF0EFF39}"/>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9919E6C8-0D2E-42C2-A8AB-FE2357EAC4BD}"/>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94CC53EE-A8C3-49DE-9477-D537C2F262C8}"/>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07D8B0DF-3C04-4372-98A5-2442238FC225}"/>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B4E09033-BF36-4FB3-B37D-A82FF476B05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CF5D9991-B3F9-4210-AEAB-A075EA0D9E9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35F0C6C2-09F7-41B2-8AFB-8C15DA03104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669C7A57-9CF3-4FA8-9690-FB0B3FE4D06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BC5EA774-BC9A-4778-8B31-C0F794A5DDBC}"/>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74F214E0-0C3E-4B60-8B0D-41CA7A05B96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51B9893B-EB25-4BEF-9C87-E3B0280AFE9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A9B52B1E-96AE-4F52-AC8C-D4B3B117CC1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2135B7AA-140C-4624-A415-1ABB405CC719}"/>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31926FF3-C603-492F-A6CB-080C197189C0}"/>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A392DE7E-1691-449A-9662-2BB80116FF26}"/>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126279A0-E05A-4177-B161-7150A8FB307A}"/>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8719A672-E0CD-49F4-A876-7C36097DC79F}"/>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D1BD6F84-B71E-44B0-AF35-866AF996E9FF}"/>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E5F1C78A-6856-4024-AC18-3C3E72340CCA}"/>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DFE44A28-6DF7-41BA-8403-DE3656783707}"/>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5601FB83-F987-42B1-A301-5115343838C2}"/>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07618C14-0A90-4714-9850-B843A9E22A55}"/>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BA17A18B-79C5-4252-BED0-A8E3EE5F966F}"/>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4471A34A-2B48-44C0-A354-484C79E3F62B}"/>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FF8A01B3-DD66-43FD-81BE-9787C2A4F3DC}"/>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437B5168-920B-4002-AC7A-30C4D9A6BA04}"/>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DA3C0C74-0CFE-40C6-B1D7-2A631D604CAC}"/>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0470DD0B-90E2-41A9-80FC-20BCDB4ECE40}"/>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BDFEF337-3B9B-4B90-A0B8-06A89823E84C}"/>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96CF9670-1F68-4C38-BC22-A1E5878D6C41}"/>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8D37D4AB-83A2-47C2-944E-C1EAD2C0224A}"/>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567A9CF4-70B7-418F-B159-D47AE7087BD5}"/>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02548E81-C315-40A1-916C-837D350E6E46}"/>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AF4428B9-E5D0-4A60-92BA-6542F2BA92FA}"/>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A76A19BE-9871-4B43-9C42-3A915D8EB688}"/>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FC866F81-FFAF-43E7-9230-B9128278AFD4}"/>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3148A0F7-10DC-4EB4-A070-9A4541BCB100}"/>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0C314812-4D8C-4951-9772-DF7A51D0F07B}"/>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1829EF24-42FB-4AAC-8EC3-CC85E9C5C925}"/>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7CD32EAB-C304-4DC7-8426-494AB347F3DF}"/>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922A4980-F85F-4855-A370-61C110D0BFA1}"/>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57EBA15D-4006-408A-B3EE-48959E542E8A}"/>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EFD4153C-0026-4BED-9E2C-872AFB81339D}"/>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7CE5F8B6-7025-4799-A11B-78DB13E93A20}"/>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9870542F-18F2-4DC2-8636-0815BDEB5E13}"/>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B8613185-E0EC-4DAA-9797-C05866EE49C3}"/>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E908D3FA-402E-4A58-A056-215524A8ADD5}"/>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092E86AA-86E7-4BA3-80BA-FEA73876710D}"/>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B31F7EBB-4A0B-4B4E-BB78-A63C6FF1A508}"/>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448ADACB-865A-455B-8362-D94D643E62B0}"/>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C5C6BA7E-17AB-40E1-ACAE-F18356EB83E5}"/>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B665C01A-5704-45EC-89BC-115D3FF1990F}"/>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F77757A0-58E6-4401-8A03-BA86174B5885}"/>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400268A2-068C-4D2F-B2A8-627F98507F04}"/>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AD982D7D-3BC3-453A-8352-7FA51625B611}"/>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7C8F2D0A-C2D3-47A1-B9AB-ACC7C90EBB86}"/>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C7DA39CF-1E74-49E2-8AB8-E2E026EF1D61}"/>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DCCFFDF9-563F-4735-9D8B-C57214CFF11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78239C45-A91F-46C2-97E7-82FCF3262C6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BB4915C2-9C6E-4AD1-86D6-709DF405A8E9}"/>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6845FDED-E3CD-4A6F-8FA0-5FBFDC4FF96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C47AAAF5-05BC-4C6D-9A47-F3A705715782}"/>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86AB0B9E-910B-493A-841C-90E8991B685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774C33CF-6A41-4CB2-A7DE-E0A91D1857B2}"/>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F043EAC0-13AB-469F-80A5-B9E18E75B85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9F1DDE0-2AD6-49D4-B71F-DC07AB7DDB1C}"/>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DB1158A1-4B8C-4BB6-B446-B6382068595D}"/>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83CDAFE8-1DD4-4FBC-B098-5E27CC86C09D}"/>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33F859CD-9F45-4F42-A8CF-0E371BC952F6}"/>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00EC23E9-ECAE-45E6-80F1-1FB5465A553C}"/>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159BE225-3D17-4A2B-BA6F-944F74888BFC}"/>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24AA9153-C9A2-4609-AA2C-F3648D9181F1}"/>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3E1D7099-BBEB-49CA-A1CF-02A81B6D0301}"/>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030B70B7-6188-49EF-955A-6B9D81A24E2B}"/>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B51E2EA2-C044-4E98-8D11-A6EAF3E88220}"/>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B9858F79-EA79-4B0C-AA95-AAD729D082BD}"/>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B9F41837-F6AF-407C-A674-505ED4DE373E}"/>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3CDA4950-90B0-426A-AF4E-BC05C9EF61DC}"/>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83FF85E6-FFDE-4B73-A2F5-E7E58871244A}"/>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989A44C6-4513-4714-8452-92F623639D67}"/>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14E4BB2C-74FD-4412-B86D-CBB0A51894B7}"/>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E48F4802-FD3B-44A0-B344-DC5EAFD8AC54}"/>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1C15807D-0A13-4CC1-902E-8E319CEBD0BE}"/>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FA783E6C-1719-44AB-B293-8834ED122C6C}"/>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9391BBEF-F60D-4A6D-AF6A-5F3AF6533C11}"/>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F8565033-35A5-4012-BD34-E456808F6629}"/>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E64B2798-0038-4779-8A55-B0A2524A453E}"/>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0083A98A-63CB-4BE0-B27A-B895CCD9EA6C}"/>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2DB07059-D104-433A-A77C-0A113B745932}"/>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FCCBB5CB-7739-416C-84C2-E127B534C002}"/>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CCF01F09-6B53-45B8-83AD-1ECA71EE67B6}"/>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93E1EB70-2F80-48EE-9379-FA694EF724E8}"/>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C879CBAB-875B-43FC-B10A-7D6DCA1E4A9B}"/>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7CC3FA98-E5D3-422D-9844-4D4714E3CE2E}"/>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9F26FEDB-6E8D-44BC-B3E9-2368FC1053C8}"/>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705CE8F7-DC7A-4710-8A8E-D7B4C03C0F80}"/>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09831FB7-7682-489E-A396-A13195C798DB}"/>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8A27218C-66BA-4023-8D4C-7A5B40D72243}"/>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CA1DD331-4006-4448-AD7A-B42B05783052}"/>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22079F51-112C-4E74-AFA9-0279CFB10715}"/>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9738E8B4-1380-44F4-AFE0-F1BFD209EDA6}"/>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4DA747D0-EA50-41C3-8DD2-2053D27AAF19}"/>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BE4E4F7E-BFFD-4460-A0CB-BCC832BF0A24}"/>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B5381329-C94A-4816-9614-188456B68A56}"/>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E46A2709-B1F2-47F5-A8D7-CD96A9B53354}"/>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B6EBB812-47B2-4D1E-82A1-1FC2A7F7AA5B}"/>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5B42BF69-8B10-4CC8-89B1-936D67DBCE62}"/>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E90679BC-9278-450A-AC43-08026C1F5A1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6689E5EA-582B-4807-BBFE-F2D1860014A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B49261F6-9C22-42E0-A27E-A9077D6087F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03F8F077-3649-42B1-B757-2256F5F9990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CD3E1FC5-A5AB-4E5A-A663-C986F4394E82}"/>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29F19C07-A322-45CD-A784-148A11E3C09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0B2BB351-1571-44D8-837B-2988EC8D5C6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1012A88B-0343-4BA8-9D0F-08293A29100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EDD6DB9E-1F5E-4F9E-AD4F-3C06B9FF0294}"/>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491B77FB-F447-4376-81D3-910FDFBBC480}"/>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1855AA9B-66AF-4B87-A051-60B6EA89EE9F}"/>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8DF3B130-40F1-4ED6-B296-D24F45004148}"/>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202C153B-A10E-44BB-AB41-777E1C35D705}"/>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ABC82AFD-BD85-43E7-A560-E0A249635711}"/>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2267E67-7F45-4F7F-98AB-59BFF2B5285F}"/>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F85F142D-895B-48DB-801B-B687DF205390}"/>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3196A6E9-1FE3-4787-96D0-A55342F13138}"/>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11AC7D78-5A78-4858-9067-357C6672F4C0}"/>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20D3C9AD-36F5-4CC0-9F53-8E644F48B20E}"/>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627916CE-46D2-489E-BF6E-1BFB8AA44989}"/>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241D3032-AF04-43AF-87DB-B21773D20E96}"/>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D9AD06DC-95D1-4BDF-AABC-BB4FF09A91CF}"/>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C9825CDF-4ED5-4273-BAC3-8684132FF386}"/>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7BAF0A34-A141-4DB9-B26D-E705AD67804F}"/>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FE0EA4CD-F207-4F6B-BA9D-626AF0535B2B}"/>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1BBED49F-38FF-4A87-B780-0CFA7D7D9462}"/>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23D2BAF8-3AA6-4CF4-B476-429E851FB4DF}"/>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59BED2FC-B604-4382-9451-E01C6986183F}"/>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773A2D29-A3C6-4862-9215-3A8A16E32501}"/>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C816C702-BB6A-4B6F-832C-D2727889A906}"/>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43B3418E-CC4D-4000-92BB-1EAC7D88C64E}"/>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13217EA6-2D86-4848-8DF2-26D529759070}"/>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1796E7A8-2214-42B5-91BF-BA4E5032B976}"/>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C63CCC16-876F-440B-8929-3272745199BA}"/>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352A83EE-3EAD-4FBA-8EA8-FDC521166D15}"/>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66F30CF8-5574-4F4C-8FD3-839BACAAF0AC}"/>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679E9B81-2FF9-4866-BEC7-54FB61E2DE9A}"/>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B873AA8C-9641-4377-9DA6-7461210DC2C6}"/>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39A8C1AA-3DA4-4E06-B3DD-ADCD3AC2E38B}"/>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D5755E88-3124-4A4D-9A9A-47536529A5E2}"/>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FA2E78DB-6044-45E1-8DE9-18B16F07C775}"/>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2B5FD2B8-3386-4FCA-A96E-201D9C9BA4B7}"/>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9AB9595A-2D54-45E5-98E8-4F05748DAA7A}"/>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70A84FA7-1345-4E5B-A53C-A22520A0F714}"/>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9ABB52B3-131B-4BAB-A9BC-4BBE2D6A5588}"/>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D77E3CF1-83EE-434B-B3C8-8F112C5008CE}"/>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624BBBE4-4797-4731-919D-7AACD56BD2C2}"/>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6B1C0E3E-FF65-42A0-881D-792B5B43CFFF}"/>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346C207E-B003-418A-950D-0DCB7D7838F5}"/>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BB648680-8B41-4B7E-9EF2-17B5FF756931}"/>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49BDE26B-63E1-4A23-8A70-061AB33DD80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67E29667-4428-41C2-A3A5-508298C3341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35748DD9-18C8-4E9C-B18F-3EBFB9403C0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66ADCEEA-91EB-4EFC-BAE7-C1D0E69482C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BCC1AF3C-85FD-474C-8C81-8B66FCC4A83B}"/>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E6F63CBB-D8B0-4B90-B32A-659EFE82A76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39378BFA-4064-496D-8517-ABCEA63D58B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DFCAFFAC-A4F4-4AD1-893E-DB9348FC2D0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2524764B-A4ED-4FFD-86D0-77D5197DDB51}"/>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6B87BF7E-2B1F-49A4-B36F-375F0A619FAB}"/>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6C9FF483-C556-4D40-B0A9-5606E96D7CE0}"/>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728EC7B9-7A7D-404F-BF51-8704C07D7CEB}"/>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F6F03A22-9612-438B-87F4-7C07DEEE304B}"/>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72B0DF5A-4EF8-4B94-9A5A-83B4731ED42E}"/>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9837F764-4744-4F7A-9E5D-1143176E74CF}"/>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926DA104-F9E6-44CB-A1C1-6EB2BB41815A}"/>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292596AE-0F74-45CB-BC9D-6C62CB9B9622}"/>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5E397CDE-DCA2-420E-B9C8-B35435F5BB62}"/>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A4F9985F-2FF1-4AD2-9198-7C9FD80103F5}"/>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28922C2F-1153-4085-B65D-133B9FECCEE1}"/>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8D1FA3EB-FE3D-4E94-8648-ADB70160946F}"/>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8BB71D2D-DD0F-4D22-9F82-BBEE57674146}"/>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8027C5B4-E0EF-4D68-BC31-270A8306BD41}"/>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E20DFC39-AC21-4638-B1D3-E032D056F3A8}"/>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4B0B700D-3CA4-4391-A317-B8D0D79DA5F0}"/>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ED7C0FBD-7F7F-420D-BD2D-901EF04522E3}"/>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549149DB-798C-4EA2-B2D6-FF6B7E9FA709}"/>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B490E940-D870-447B-879E-B0956B14F929}"/>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AB4EA6CF-9071-46F4-8CD4-62DA13754588}"/>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E21C7E76-E185-4151-9688-9F7FA07D4EE5}"/>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DC67DBF6-8FE0-4B9A-B87A-7DA81F047615}"/>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E1E08570-170E-4607-8793-4CFA77FA2E28}"/>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0E705D21-AA1D-47CF-AC6D-5CF20B13F2B6}"/>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8505AF3F-35AB-47B7-B851-D2DB1BE317F8}"/>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34A75425-A0DA-41C6-AAE9-2D2C15E3B102}"/>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1248C0DD-1899-426C-B5F9-9DB43791A358}"/>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2A70A048-9A3F-4F98-B31F-F564F9FC4D9F}"/>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9D055098-012C-44A0-A618-8052647022FA}"/>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87E28ECF-33C8-4B02-852E-4BA0CD163CF9}"/>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EAA44340-9EAD-4317-8A16-923BF11C1E81}"/>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1740991B-4B44-49DA-9249-2BCD62E3AEF0}"/>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F4F4B0CE-C3CD-4139-A9D2-20D79FCC1BCE}"/>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D5F314F2-A59A-473F-B83E-5D0D08CD7409}"/>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ED68A5AB-EA5A-4CC8-A9B0-32F2E8F930C6}"/>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50099C9A-78E8-47FE-AF47-BE9BBEB43D03}"/>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FA2D300D-8042-42BF-AA1D-8FA2558871D5}"/>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E7915518-1BDD-4B40-AEC9-88B310AE396B}"/>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2EE2B38E-A8A8-4479-B9EB-A259AE57965B}"/>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F6C34C20-7CB8-4B5E-929E-E45698CE0B05}"/>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97CD55BF-1902-4425-A816-EEA59E52A3D9}"/>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515CD041-DB56-4EBB-BADC-B6B6E4ADCB8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3BFFCCC8-5941-4DD6-AB02-9F63E1CB68A7}"/>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A434FE63-FFBE-40C9-8095-D9BB9FDA94C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EAD56E38-DCD7-4B60-A9B5-CB93B3B0624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DED28055-F6A6-4105-89AB-674ABBA94226}"/>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8DCEB608-70EC-4FA7-9811-22D89D4FDBD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7B0A6270-ECA0-448B-9004-37886E9DADC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124F1163-F67A-4EB9-BE27-EFBE08C7593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A1D33494-1E99-4E63-84E1-18D0B95D88A0}"/>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F48B81CF-B4C4-46DD-817C-8C75CA65B82F}"/>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38E056DC-1BC3-4BC8-9747-CDF5B34F55D1}"/>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C9406324-A77E-49C4-8083-B2834E35A718}"/>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510A2781-561A-452D-AF25-977FFAF79414}"/>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A473D7D4-F951-407B-AD78-D66201D64E5F}"/>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A34BB3BC-442C-4AA7-AB6C-8BFD50826FEF}"/>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65932B90-34A3-4C85-82F9-18551B77ABED}"/>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53E48EDD-C678-4ECF-84F1-019AFEF3FA04}"/>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1A4D44E1-E83E-450F-A801-154FA8A4D355}"/>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55257446-109D-411A-A0B8-ECAB0EB399A7}"/>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B5603F95-869F-4276-9883-58DF045233D9}"/>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108CA36E-D9DF-4E5C-89DA-1270C5D34CB9}"/>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BF9F2FCC-2F0F-4A31-867C-00A7D80DA01D}"/>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B979802A-4442-470D-BC00-D75E87D9F9F0}"/>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452D4F0C-7A66-4FFC-BDB2-A5C7F2B78E69}"/>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DEF32F83-BF88-40D8-AA76-4E596FD6257A}"/>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54C68B2B-758E-4E2C-829D-155829B6532F}"/>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6DC16F0D-FFD9-4922-8968-A093ACB9AD46}"/>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57991045-E2CC-41AD-AB5D-8DDB125AAB5B}"/>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7AA84475-B8A8-4C9A-B49F-A6F6B7810023}"/>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A9921F0F-542F-463F-948B-C9C187F91796}"/>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A303347F-8505-4107-923C-F4B3C1580BB4}"/>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C16AE34C-7E3A-4B94-8C63-7517689932A7}"/>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87D72B66-3D1F-4396-BEAA-F146840AFF18}"/>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66A3E4CA-D6F9-4DF3-9B3F-F386EF202A03}"/>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DF2A9486-35A8-43AC-AE05-3E0B6B73B8BB}"/>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948864CA-69EE-4B96-A12E-6F12A45773A2}"/>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91743229-4917-4935-AD9E-691A5E9CEDC6}"/>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3FD283FF-2D52-4A79-999F-66CCCBB721E7}"/>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1AB2C28D-63F3-4EEA-A4B3-3496D8D57329}"/>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CDF6A3FF-B852-4B87-B712-388D0711A4A4}"/>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23D82005-6AFC-4525-A0F5-B91543252B0C}"/>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8B44ECCF-22B2-4AE9-81AF-616DDB26252E}"/>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1EF5B510-78B8-4753-BC72-308C7C9B8E53}"/>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FCC2603E-CF72-4FB8-BCFA-53548B4C19C7}"/>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3156223F-64F4-44AB-AEC1-6BB917C81718}"/>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0CC889AB-D5F6-4325-96BD-ECEE16FC489F}"/>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903F62FD-A3EE-4D8D-93C8-56B17EC3EC87}"/>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469991F9-124F-4E34-BD49-A8597EBEA776}"/>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8ABEC465-1A46-40B1-B97A-08667CDE7ED9}"/>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BC8C6245-5288-493A-B068-105AB808B34E}"/>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E35681BC-6948-4C84-8DD8-75F920BF42E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6AC5D3BE-66F8-4106-B6C9-01F19B9F64A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EC36B2C6-3B38-4D81-B7C2-28D22A808BC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738CA284-03B3-409B-86E5-9D4A551625A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3EB3EB3A-644E-4C4B-B724-910C49C0A7F1}"/>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863DA54F-5D6E-47F6-9CBD-848449281CC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72A9B580-43B7-4364-8E14-348B15C1FB67}"/>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CAC1657F-9B6E-4950-ACC7-C0DD0467988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530D1762-4464-4C8E-B743-38DC1928399B}"/>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111C135B-1BEE-4FAC-9AA5-4E1A98468165}"/>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ADB60E99-0AC4-4F4A-8F32-BD3BFC861DEB}"/>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6B09ADBD-DA51-4002-AD09-83AA3532E0D7}"/>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1779421C-A66E-4488-AD73-4EB80FA7842A}"/>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1CE445CA-3711-4E3F-A3D2-C1CC2322F0B8}"/>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464D693A-EEC6-4DB7-AE4C-EB54C937D287}"/>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EC69BF61-82F5-43F1-84B9-6CC16CEB1082}"/>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81D47455-0C20-4322-830D-A8D9BD7DC0FC}"/>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A397A418-A6B5-45A1-9409-79434D1CC70A}"/>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08F662B2-F3C5-48CF-834A-B8E9A62DE037}"/>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D808D557-3622-4270-8151-3F520BF09F82}"/>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0D2D4170-46BA-4A4B-BC72-47BB62ED7BB9}"/>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89978B4E-8FC4-404F-BFD9-C6B11F3FFDCE}"/>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141E95CE-261E-4C2A-AEC7-86E73E28C48F}"/>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FCB24E8A-0D1A-4FA1-85D7-24796E115B7C}"/>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F5ED9D5E-190F-4B82-A3BC-25D1119F579C}"/>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4E8C4596-89B2-46F8-878C-F88F912777E0}"/>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984A0492-623D-4751-9A8F-DD8D90FC7D5C}"/>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4BEAB812-321D-4701-A049-3A251FE3F166}"/>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A783B0B6-A788-447F-A126-D71674806C16}"/>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A846CD9F-72F3-4EB8-A9C2-8F47D5CF1348}"/>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D4AFB282-A46B-43A3-9436-699F3C9A39D5}"/>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CF37C56C-CDC7-4674-A00C-0DF2A63ACB80}"/>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D3AB359F-D514-4893-9DED-C0597E5BBF28}"/>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F44B320A-922A-4E6C-B67C-63EF838AA15B}"/>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F342D684-A3AE-4C9A-BEEB-711CBEF17E7B}"/>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995A3BE9-6CEB-4EF2-9B6F-E8FF546637B2}"/>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DE01AE68-4145-498F-A1EF-80A5D79C063C}"/>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01DE6CE6-02DC-4F6F-9ADC-73FC4A469D9B}"/>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70545B15-5EE1-4691-836E-A91F6AE4CB87}"/>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2E9376B0-30DD-4D71-86C8-B3926C422494}"/>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AB326D73-7072-4F28-B533-D6FB5444F664}"/>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1E84581D-B983-4DAE-BBAA-E867BB49C2FE}"/>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CE635BE3-C5A2-40AA-9A24-FAC6428A4C29}"/>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box(out)">
                                      <p:cBhvr>
                                        <p:cTn id="7" dur="500"/>
                                        <p:tgtEl>
                                          <p:spTgt spid="92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a:extLst>
              <a:ext uri="{FF2B5EF4-FFF2-40B4-BE49-F238E27FC236}">
                <a16:creationId xmlns:a16="http://schemas.microsoft.com/office/drawing/2014/main" id="{810FCF88-4347-48E0-B31C-C16F10867EF2}"/>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The hospital reported her blood to be giving mixed-field reactions with anti-A and       anti-A,B, and that she was D positive.  At this stage, no other details were given.</a:t>
            </a:r>
          </a:p>
        </p:txBody>
      </p:sp>
      <p:grpSp>
        <p:nvGrpSpPr>
          <p:cNvPr id="3" name="Group 2">
            <a:extLst>
              <a:ext uri="{FF2B5EF4-FFF2-40B4-BE49-F238E27FC236}">
                <a16:creationId xmlns:a16="http://schemas.microsoft.com/office/drawing/2014/main" id="{B3C924F4-EE08-4777-A6ED-34CD432136ED}"/>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43EA7478-B31B-4823-A26F-FE5DEB16690A}"/>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C27ED14A-5D89-4628-9F6F-CF5DC11F2816}"/>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832A0EB2-53BC-401D-99C8-89AF87DF4CE5}"/>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0D4DE69D-5C34-466B-B3B1-26ACE635CF2F}"/>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5C6BE19D-2E50-45DD-A350-A65D77B00086}"/>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70AFC5B0-14B0-43D3-B467-9D6B7F455E2C}"/>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F8CACA6C-4E27-4FB2-8FAD-CF5B92A75918}"/>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CE1AAB39-6375-42F1-9FB8-C1242FBE2391}"/>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15535B71-94CC-47B7-A3F9-0D4199BB880B}"/>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905DF40C-FF60-4158-97B9-BF07B90DAECF}"/>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FE28902D-5998-46EE-89A1-0D5187818A61}"/>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EA4158BE-710D-42E7-B823-78BDD07E1F38}"/>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11170CCA-1DFF-4712-9182-F02B8C2B64A4}"/>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66B235B4-ACBC-4BEA-87DB-D16078B7CFCA}"/>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F1C4F7C3-86EB-45ED-8CF7-D725F98A631D}"/>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D5F7B3E-D35A-40A0-A081-A6C29213CE04}"/>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80FCA8EB-64D3-43DF-9193-01917A81C97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990A418B-030E-499F-8F9B-E90FE2616E8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D3C77CA4-DD76-4A18-91AE-89456CE0976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673EBFA0-6E63-4878-878C-E38D7D2B9AE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8B8A8B1E-8725-46BC-AEB5-C6BC275E5A10}"/>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DD9C3295-4879-4A5D-A940-C45CCC8F7C7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C325DF64-5640-4712-9B03-D8918720F3B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134CA91F-5E4B-4B88-8EB1-E5E77108006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98D54579-8262-4830-ADE8-73CD5BC054C6}"/>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1E8ED948-CE2B-44FA-957B-86FF53EE8396}"/>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EAE17F1F-EF31-4327-A561-8834637927E4}"/>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0D5A2C9A-8216-436F-A577-31EB016F266F}"/>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0CDF78B3-F774-4919-88D3-0742D2E7C67F}"/>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AE0A1FDA-20BE-477B-86B3-BDA4AC03686C}"/>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EF0A6DF3-8339-425C-B7D6-25C98853EFD9}"/>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8D23D022-2EA8-4F6D-91CC-810B883800CD}"/>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542FD34E-AFD7-46DB-A3BB-F6C805AACB12}"/>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275B0F64-5163-4018-8C82-1758C8E9A9A0}"/>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0D5C47FF-8723-4690-9413-DC4809BB6BDA}"/>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71157C1B-2857-4DDB-A5D5-3266DEF1B8DE}"/>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99C910AC-67BC-4A4E-8164-554F4CDFF06A}"/>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A5A5A32B-0BE6-470E-A69B-42FA369EC272}"/>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E70E2B5B-7713-47AC-9E2E-E475974D4BD3}"/>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4447D514-8CC4-46D3-BEBE-F2DD03F69D7E}"/>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4A296120-2483-4EE4-A61B-86A18F21911F}"/>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B8EAEF5A-755F-415A-AA71-FCB94CB6FEBD}"/>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45609842-9DF0-4B97-8A34-154A7128A649}"/>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2978D1F1-AC51-46D2-AFEB-643BA572DB81}"/>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EFBDB90B-1C22-46FC-AB95-0D0BE3F8D722}"/>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CB5F78C4-C2D5-453F-AFBF-961A0377FA78}"/>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99AAD8DE-708C-42E6-85AC-A0738D123023}"/>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9FC4E896-3B48-4375-8DD1-195E2A2F2D40}"/>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63310D11-69E8-44E4-8B67-53F13C6D92A8}"/>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93ABE5E1-DAC8-467F-AC4C-4B36B45AEF7E}"/>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A97EC27B-A7CD-41FF-9C9C-4CD13540165D}"/>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892D2D4E-4578-4FE5-ACE4-5E6FBAAB0754}"/>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FA02D1C4-2AA3-4CBE-9279-3C6C36143A8E}"/>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435EA843-BD79-480B-8764-84C7B2C9205C}"/>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9FE2DD6C-DC95-4B22-AAA6-E3602ED64357}"/>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AE08D763-5440-406E-AAC0-2E9236294CA3}"/>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80DF6DC3-50A6-453E-B7F2-98DA47FCD6A0}"/>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95A5C5D7-0301-4F1A-AE9A-AAEDE83155C5}"/>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B7609465-8772-48E8-B3F7-FB86233D6387}"/>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DB1D1602-3B29-49B3-BBA3-4B8F11B08EC0}"/>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B30C5B01-3926-48A0-A221-2D4B68CE2F9C}"/>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12718695-A84C-4CE2-8637-BB82B77757D6}"/>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5783FBD2-B6DB-48EE-B843-AA312FF90CF0}"/>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D7AA56AB-867F-493D-AE71-47DCF6B3242C}"/>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9FB38691-7C6E-4971-A87E-FEB8A0C88649}"/>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A7337150-82B4-4A59-B2E2-03204A954069}"/>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E580D8A9-D2D7-4CB1-BBB5-6EB9A5498DCE}"/>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FDA3518D-BAA7-4D52-A2ED-7F32D653A303}"/>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70C61843-A615-4B11-B806-849CD2A67980}"/>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9C308155-2912-4341-B7D5-E745634653E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EDD1C1CF-D828-4F2F-A9E1-DB29B974A17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9C95CF55-519D-4334-BCA3-2E9748CDA86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BB7621BE-7287-41EE-9A4C-ADC686D8672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15FCA75F-4F89-4A4D-82F6-887AE0D95EA7}"/>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81DEADFC-E095-41D6-91E7-29FB16493DD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66ECE84F-0243-4559-828F-A45909BAA3D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B26060CF-B200-41F9-8E31-97E1C653F33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FBA79A4-5BB6-438A-B13F-30AE7648AB57}"/>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5E0EA3DD-9C4B-4BE5-AB06-21D020B8A9EB}"/>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DB199488-7720-4765-AEB9-08023B472EFC}"/>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3340F250-D379-47CE-B066-DB9DBB9A5BD5}"/>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687969EE-A6AE-41DA-80D0-E25C603129A2}"/>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C70096D6-3B26-4FC4-8102-FC2DD83F33C3}"/>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57B1501F-73F4-4C03-82EA-226B71CC82E8}"/>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DAFFC670-1F25-45BD-827A-D1DF982D1D29}"/>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93D77B9D-402B-4175-A30B-B2E8F23D3BF2}"/>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46BB624E-999D-4F13-954A-807955532BDF}"/>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F77C5DEC-F0AD-4DB5-8143-F6199037FD5F}"/>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A19E4FB4-DE5A-44B5-B53A-8F21A7D8CB96}"/>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966E105B-3CB0-46B3-AA9E-E55F1C188D1E}"/>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4D4EE8C6-0208-4A0A-AF9B-C401DEC93BC3}"/>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A979DA6D-8A59-40FA-893D-8E8CDF287B4D}"/>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DCD90698-9913-40B8-894E-3048A1CA4277}"/>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F3772161-92C2-4A95-B9BE-BE3A8414FDDC}"/>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A9FD4B82-9ECD-48E8-AF2E-F2A3BD93C754}"/>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BEA73A1D-76CD-4D43-97AF-F5137CC3A323}"/>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E3A22BDB-E311-44F8-A021-780C8997BAC3}"/>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FC30121D-C825-47AF-95DA-CA0E450326B0}"/>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1AB145D8-F23E-420F-838F-FFD3CF66F323}"/>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6F254782-8770-4B26-B21A-DF3C19E46F23}"/>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72852BD8-A919-4ECB-B548-B341931DEAB9}"/>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2188574E-5578-4A0D-A946-FF6178EEA4B7}"/>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28159A6B-D9AE-4327-B659-2DC8BB390EE0}"/>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8F7D3A97-BAB2-415B-9A1F-792E0BC699C2}"/>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87506145-D100-418A-808F-E1D6F53C9351}"/>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100B3420-540D-46A6-95A5-892D7DCA3CA6}"/>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AC7F910A-9C55-4DFE-AB1A-D4E1366AE2D7}"/>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BE98DB54-ED84-475F-9EB3-1A5EAC3DCC4C}"/>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1DE260EB-F4AD-45B3-9525-D9F0A3B015EA}"/>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D0C58B2A-F8C9-4398-8FA7-10F277A445DE}"/>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29DB15AB-D5B6-46AC-ACF2-C211421632A2}"/>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7D74E250-CFC6-472C-B33B-F26918DD23F2}"/>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145C4430-61F3-450E-B298-1B871A7A4B6F}"/>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F3270E8C-99CB-4AAE-BF85-B02499B23F1C}"/>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A71992A4-46B5-4EED-82CF-4D06E05A5073}"/>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84EB8D64-72E4-4AB7-B356-5701FEB45489}"/>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0E0ABEA6-42FA-4CBD-8381-AC76637D5059}"/>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0A43EE10-6FB3-43BF-91FF-B2FBA74F7EF9}"/>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EDC912C5-7069-436F-8F6A-350EF7E47F04}"/>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A0793665-2EB3-45F9-A08A-79FC4412B898}"/>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91836CC5-63ED-40FC-BAE6-E34D3401571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A8E4B8EF-613A-4D8C-BBFC-65063BBAC29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DC3556FE-892F-4737-84D6-4C1F396FDDC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AF2F19BC-C5CC-40A7-A668-5115143BC1AA}"/>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B7F118B3-A1A5-40A4-B05E-3A1FF3ABEAE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BE0035EB-6DEC-4570-B3B6-29443C594F1C}"/>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0C84055D-DBE2-4664-AE8A-51647E1D862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0FE5182E-9652-4535-8380-187651CCDEB7}"/>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F6643E66-0F08-4A38-BDD4-CB024D114A13}"/>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65E9F228-DED9-4ED5-A38A-FB90CA2D777D}"/>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8F4BE1EF-ED9F-49AF-AABA-0AC07E414AAE}"/>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3BDAD319-254D-4DCB-A8DC-3536AF38D862}"/>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1A314042-089F-4A7F-B942-DC9851B7992D}"/>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B4867D4D-5657-4C1D-A4C3-BEB02749E5A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B2373A7B-7088-4F2B-B68B-5B5F685FB4BE}"/>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973628C7-1836-49FE-95BE-BA0FF51E1585}"/>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D954C449-BE30-4D55-A1BE-619201DC1C89}"/>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A9CF7CC7-8BDA-465A-BDB0-8BAF545B00A7}"/>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5BDF6548-057F-447B-BE2D-95AB0B7B92CB}"/>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EE98867A-2816-4264-904C-10708A1986D4}"/>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1D24CB2A-B7D7-4633-8892-0731E0438B52}"/>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5225B718-65EF-4CAF-B11F-4995F43904CC}"/>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6AFFD6C3-EB8C-4791-A480-5A87BAD29583}"/>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AC47169A-EA2F-41EA-8C9C-E55BD083E3D0}"/>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A61AFBDC-88B5-4D70-9CC9-26D4DA5CB1DE}"/>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71AC41E5-DF7B-4D8A-BF29-478DB26A0EAA}"/>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CB5FF8E7-1618-4756-9A69-83DB34940951}"/>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9A123BF1-4A65-462C-B5C2-3ACA505EF519}"/>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95FF137F-9E81-4D26-8440-3988D40DB4A1}"/>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CF2DE35B-6FF7-4338-A208-5CBEA2291EC1}"/>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8F96C833-3A1D-4A67-A56C-31A829301096}"/>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6B90CC0C-C1AA-4CFA-9D76-3D907C976A85}"/>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0D2B2214-81F7-4C69-9AA8-79634DF7055D}"/>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10866AA4-EA9A-4F9F-A1DD-5613CE85F50D}"/>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E3367806-6B16-43E9-AF25-E4DAD97211F3}"/>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A902E0BD-E0F4-46BE-B1AA-36C86F1A5473}"/>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144DCC45-BC1E-4930-8EE5-57CB38C9A67D}"/>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BD56893E-9331-4CF1-A0B5-A057B1FF75FF}"/>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23FEB87A-36DF-4A0B-A62C-101A0C8873F8}"/>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14111073-2F15-48FE-A977-462AC2731F01}"/>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E32B3981-ECB8-4FE9-8C2C-1DEAE59F826D}"/>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0BEBAFCB-1182-4932-8271-F800A96293BB}"/>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83A37691-D835-4D26-899F-E145270063C6}"/>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2D2AB611-858A-4922-B867-EC5EDF8A0E57}"/>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9C253F44-D7B6-47E6-AE06-CFC29F16E8CB}"/>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78BDFCF9-F800-4780-89AF-EAB6B3D438C7}"/>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00B01A10-56E1-4853-B5B8-1BA5BB142628}"/>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CA49ED82-AEBF-4CAE-9F0E-848DF11B1A9C}"/>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92BB15ED-18EF-4EF4-B744-74A0F2145944}"/>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1C6EC869-8475-4DB5-B14F-BBC6064241E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C467B81D-9411-4B8E-A64E-883BB16A18C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773DF182-8207-48C3-A1EE-2244773F99BF}"/>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A00356DF-2EA9-42FD-8A3C-64CB89A1342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FF7A0114-3730-4478-9684-8B9A01D5C8B7}"/>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A729BCF7-9BF8-4608-B3C0-533C5EAE1D9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B35DDFF7-D322-4A32-B667-5CEDCE3D4F3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9A9E6972-B399-4297-B389-59B0FFAC568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D1E1D27C-5F52-47E8-B592-126F43122FED}"/>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209F7576-11F0-4785-B166-6A545D521A9C}"/>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1E45EC5D-0C16-40D6-9185-1ABE0A6A5735}"/>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A38CDED4-8D9A-4DBB-A506-CAF7A61CE74E}"/>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E68B4EEB-FD5F-4218-AE96-CEF5D267A166}"/>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F4C38F82-92AB-49F7-9B3C-D58BCA5E699F}"/>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759C395D-086E-497A-9E25-B94980D0BA29}"/>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983DA43B-9EC6-45C5-8C29-64F056EF40E7}"/>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9D9E83C6-063D-45BC-9CDF-3CD55FFFB322}"/>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722FAF46-39E5-488C-B5CD-630585799793}"/>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42BCF1B6-008A-40ED-B2C7-4DAE2597B30F}"/>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2945787A-CAD9-4622-A781-860E1F732833}"/>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FCAEF90D-9954-4C9E-98A4-0864EFAB0E02}"/>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EA9168EC-D53D-4424-89C3-EB2459EDA031}"/>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D8D47B0F-52DD-4D66-B061-180694BFD03C}"/>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19626AAC-0E96-41FC-AD66-E1490AEE7E59}"/>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F46EDF47-2502-4839-A95E-4A70BD83E6EF}"/>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26407304-E36B-4DE9-A42B-9D6D0ECD0C35}"/>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F6617F90-5152-411A-BF0D-1C2B8C303E8F}"/>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D6DD0E51-CB6F-426F-9EFF-0621BEEF9440}"/>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2E08360A-D1AC-423E-A3EF-0C4655EC553C}"/>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215EE3E7-6C68-4692-AD42-EBAEC3EEAF80}"/>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95A2874A-8779-4EC8-89D7-5612DA2021C0}"/>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6915E575-BF08-46AF-8226-D12C407F988E}"/>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DF880188-28CD-451B-943A-54072D858810}"/>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E14CCEF4-3EC7-47E5-AAED-439DFD41D2E0}"/>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82621607-1AB1-4FEC-9A66-CD01C6DAE824}"/>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A908C6DE-5B4F-480D-A5F6-E1A0FE60DBDA}"/>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DFD53CAA-0706-4D38-A90F-FBBEEB6112EC}"/>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BB7FCD68-F34B-4BC8-A6D1-978F7221A882}"/>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0D8A869B-E766-4920-96A4-2C87BBA8FDDB}"/>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D8C8B3A3-744D-48C4-960A-4DFCF66AA631}"/>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9D8A72F1-4051-42E3-8BB4-07E5F3AA5498}"/>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57C0A7F7-FDDB-46E8-9F24-E1F0C843E112}"/>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D21A424D-53D9-4D18-BC9D-B1FC2EBF9640}"/>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AE5657A1-12AD-4993-AD3F-A10A6079097B}"/>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5C910A22-790A-4545-A8D8-9F8E91B707F1}"/>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C2D1D913-8ACD-4809-999E-2B502C3EB95F}"/>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5ACA456B-6892-4491-861C-34923423A165}"/>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7AB0FCFB-0A8C-4E3A-9EF0-49FC053A78EE}"/>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888130A8-FB81-4FE3-811E-9A02358CCB86}"/>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3171E8E8-0EA3-43D7-AAA0-00E239BC25DD}"/>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17EDDB4C-53C2-4966-9D8A-C418420EBC8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CA5C1244-9145-48C3-B533-F94C8152B34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9DFEE754-1ACD-49E4-9700-C3AF4F61EE7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193B5195-297E-465A-98D0-97865D9A7C5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6D40C041-A88B-4328-B9C9-0621A7A03308}"/>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4A6B3A40-D415-4804-9680-DB49E4355EB4}"/>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6488F324-BF1C-4B8B-A657-29F4ABC6848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1AE195F4-73D7-4BB5-B08D-40436FF56E4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6F65E279-FD12-4B80-8C2B-D1EAEB7ED573}"/>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0DE08582-DE93-4AA5-AF85-B44F70EF2F0C}"/>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0869918C-7AA9-4785-A5A8-72787C702FC1}"/>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BD50B673-8BB5-4649-BDB3-DA7E9CE8FB14}"/>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0E1347E1-3A33-42A2-B9CC-9487F32AB0F8}"/>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29BFE87E-5ABD-4330-ADFE-E68E0B13150D}"/>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E911544C-7C97-4BB0-A69E-38A623E6F650}"/>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81304330-CE8F-4EFD-A45F-EBD01DEF0909}"/>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4774C691-5777-4D4D-88E8-A72BCB07C572}"/>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576AFA04-5043-4E7F-97FD-55AE0182B3AA}"/>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2717AEAC-5D1D-4EF8-BFF0-FBC06589F70F}"/>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40223CE8-F310-4C8A-80C5-0E4BEEC4B026}"/>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459B45E9-8B15-4068-BEFC-22C5ADB839C7}"/>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6ABF0A34-4F24-48B7-B8EA-41C62DC95FD6}"/>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DFAA119C-BE4A-4D80-984D-E8EF929155D7}"/>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8B325A86-3054-423C-8DBE-891B1F9DC91C}"/>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843291DC-BDE6-48E7-BC0D-5FF02150A469}"/>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E55F6B63-77FF-477F-940B-F5B35C685C2F}"/>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3289F64F-1472-4911-8D28-696F3C8263B4}"/>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D6DF3635-291F-40EA-86AC-F576EB85D059}"/>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DD7E3C1A-426E-4604-B16F-42AB1936A337}"/>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3265312E-5313-4BAC-ABE1-92F216CCCE38}"/>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4742759B-29B6-431D-89DA-572E585AB829}"/>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C5FE615E-95E1-40A0-B21F-AA3D7341294D}"/>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475C4287-2C19-4E3A-BA8B-117F30ADEAAB}"/>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ADA0D784-2F93-4AE4-9E62-2575E9C6A741}"/>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7D35A00E-E933-4A8C-8F9C-B459131EB845}"/>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0C05B852-00AD-45F2-BFF0-E885D0FE0703}"/>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B321E937-EA88-4E82-BC03-2149F27A8915}"/>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B5B038F0-EBCA-43FF-863B-F4F899B20D30}"/>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EF97DF73-0ADA-4588-8ADE-742BE4F78E08}"/>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8FBBE2E8-6BBB-4AA5-862B-5BE3385587D2}"/>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B087D468-242E-4FD5-8622-A55F64362A16}"/>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A88F85EA-E804-439F-B223-999226224A7A}"/>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ABBC4800-0425-4731-98FE-F963EC876A58}"/>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0935A9D5-9DBC-46FA-A845-C894B09D0767}"/>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4EECF693-4827-4780-85B2-E1D16A8A6A03}"/>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741638C0-5019-4875-9B15-32304350D42E}"/>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23C25E7F-F8FF-4F19-80A3-67799C6580F9}"/>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A914C660-0C69-4696-9DA4-F0CC04A363E9}"/>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AF0BDDEB-F483-4F57-9EB3-F1A49DA5B64D}"/>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D1EF584B-3497-4DFB-A80B-A26BB81FBA39}"/>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2FACC04C-9A84-4B09-8831-82A89DD9EFD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C12E5252-052A-42F2-92C6-E878A803C7CA}"/>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E33CE30A-3C5F-4125-BE14-5A404D9C011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29460D25-E7B1-4B2E-AA0A-C4D42EC78BD2}"/>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920F6A08-A267-4BCF-AA34-85477CD3D1C0}"/>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FE8EC67C-F129-403F-A19C-809E1B108DD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E7CBA929-80C1-46AF-B2BB-08BBD21C5F7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063CEA83-06E9-4733-9555-C699FEB5684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1B315883-DC2C-404D-B53C-D24D57BBEDD1}"/>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6809C64D-2C4F-494F-8E84-5818FFE2CF63}"/>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0C8ABAAF-B94B-40C8-A114-638DC5594A30}"/>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B161E91E-45C5-4A17-BAE6-E52CA7306AAE}"/>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90370B9D-F368-448D-BAE5-FBE2086EF090}"/>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5F1F722B-30E4-47FD-87B4-EE733F5CEC3D}"/>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CF781881-E3C8-44A2-B05F-6FC72513C12A}"/>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7FF2C922-A91F-40C3-9441-4C545E4D3AAE}"/>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73410429-C87D-437E-A800-A343F9E390A1}"/>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3E091224-2488-4162-A4A5-AFF1EEB99F20}"/>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45C86E42-9638-4611-9EEF-33CDFD55704A}"/>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6CC6FEF3-1EC7-4503-9178-2678BA2F0F8C}"/>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1E24D55A-485C-4BE9-8CD7-E2DAC0329990}"/>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38C864BB-EBFF-467F-8432-F254DF067959}"/>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6F56285F-7D9B-4FBD-8C07-F0EEB2266763}"/>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9C0890A7-FB4D-42A1-8F8B-E19B166B680B}"/>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63C01823-990D-4706-A3C4-628FD2AF3C79}"/>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CA83A2C1-60E4-4CB7-8A68-6CA236758190}"/>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9C57F4CB-6852-4C83-9BAE-B0701DC7C998}"/>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7BE53F08-DE20-48D1-AAD3-2015F53596DA}"/>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46EBA744-4E9E-4924-85C8-053FB4CB9D22}"/>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50CCA775-C245-4D97-9F7A-9906CB778DA6}"/>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A64F5C08-D54C-42AB-97C2-4C90C212B4F8}"/>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21D58B3D-FA27-4627-834F-7E731FDCB10F}"/>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6B8D46B9-0C46-450A-8E7F-4059D6BF5210}"/>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42CF4119-6219-42D0-8331-C3F1CBAC907E}"/>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DC7DC076-9AFE-4B27-BA42-BB5C5771F3D7}"/>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4B9978EE-4F31-4B99-8B04-FEF3DE8D7A97}"/>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E95EC9DB-14D1-4975-BC33-5AE5639B1E3E}"/>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43908E46-F90D-4EB9-B95B-93005E96BAFB}"/>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DBD3D2E9-9FB8-489C-8A84-31F978013503}"/>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BB7F778A-3283-4B24-A08B-3D38DF4D1226}"/>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1AB89083-1F11-4BA2-9806-B8EBB8F6A31F}"/>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A76688A1-EE5E-40BC-B6F9-A0BA6AC4283B}"/>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F646E7B6-D036-43D3-B105-B2015ED326C9}"/>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extLst>
      <p:ext uri="{BB962C8B-B14F-4D97-AF65-F5344CB8AC3E}">
        <p14:creationId xmlns:p14="http://schemas.microsoft.com/office/powerpoint/2010/main" val="145249996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9218">
                                            <p:txEl>
                                              <p:pRg st="0" end="0"/>
                                            </p:txEl>
                                          </p:spTgt>
                                        </p:tgtEl>
                                        <p:attrNameLst>
                                          <p:attrName>style.visibility</p:attrName>
                                        </p:attrNameLst>
                                      </p:cBhvr>
                                      <p:to>
                                        <p:strVal val="visible"/>
                                      </p:to>
                                    </p:set>
                                    <p:animEffect transition="in" filter="box(out)">
                                      <p:cBhvr>
                                        <p:cTn id="7" dur="500"/>
                                        <p:tgtEl>
                                          <p:spTgt spid="92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CAF3DB42-29B1-440F-9084-15B7637516BE}"/>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We, too, found her cells to be giving mixed-field reactions with three examples each of monoclonal anti-A and anti-A,B, but also with examples of anti-D and anti-c.</a:t>
            </a:r>
          </a:p>
        </p:txBody>
      </p:sp>
      <p:grpSp>
        <p:nvGrpSpPr>
          <p:cNvPr id="3" name="Group 2">
            <a:extLst>
              <a:ext uri="{FF2B5EF4-FFF2-40B4-BE49-F238E27FC236}">
                <a16:creationId xmlns:a16="http://schemas.microsoft.com/office/drawing/2014/main" id="{7F5FDF55-61F8-49E9-9858-F2597A13B051}"/>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C440995B-10DE-49C2-A9A8-9EAD1AF4BA91}"/>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56032260-98CC-4E95-A70D-1B9E69BA0249}"/>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BF52BB58-57B3-44B2-9ED1-3E8A11E74796}"/>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037AD837-1148-4739-9070-2E1EF16564CF}"/>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EF7A06CB-17BF-4330-ABB4-238EA833D414}"/>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7CE6A01E-9369-4F12-9AF0-2C851E16CB2E}"/>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D3ACFEE6-ED63-487F-8870-AA520E4DB03A}"/>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E34EE32F-8DEF-4F55-834E-8BB30B3674B7}"/>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657891E9-C398-4F6C-9E2D-74845BDD64E1}"/>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7089D64C-82C5-4EF7-AF17-37E697D313F4}"/>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9C361C31-4698-420D-BAE7-E13033256243}"/>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D46FFD4F-B534-4288-A549-43A9BD4C8084}"/>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BE5A1F3F-7F16-44D6-8912-A5419C680032}"/>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CA0DCCAC-3BAE-4F2D-BAFE-AE928140F005}"/>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B720FAAE-811A-4F09-9F71-37C75194B5FF}"/>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F5139CBB-097E-4CEB-A7AA-E8D5112FAC21}"/>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15F8FBE0-8C75-463D-9769-8506F0D5BFC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0F427E2C-2C68-4D76-9936-261F4E9AAB1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49BB7DFB-9292-468A-9346-77374B1F1FD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00DB1E48-7E06-4D25-BB00-1B379731955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A850F70C-17D9-469C-8002-6BA51954AF31}"/>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7BD5EBE2-B732-449E-9073-A7AF86F29A6C}"/>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F5C56C95-14D1-497B-AE24-12D8104DCBB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6D0FBA05-07DB-4D00-AFA7-9C2EC1625B1E}"/>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76F55D7E-9416-424C-9C38-D7B113897DBC}"/>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404951F4-EB39-4186-8D6C-A993F88C3133}"/>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BDA1F5EA-F905-4755-801F-739A593A52AD}"/>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89C30D62-9666-4C58-9AC2-BBB6367891F3}"/>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C0F1B367-B3EF-41A1-9E04-452BABE9906E}"/>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5FD9CDA0-1C4E-4ED4-AC5D-EBBD829C79C9}"/>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9DFFB56F-00C4-47F4-9AA8-25B69B8DE6FE}"/>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245093B2-62FF-47E3-9DFF-23419FCD36A7}"/>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D47422FB-8DA6-42B0-8390-8558928A15E7}"/>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E1480AC3-B0EE-4ECE-9A85-944FD79057A1}"/>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FC340C3B-320B-4431-9075-1498DF7181F4}"/>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4E0DECE9-A400-480F-B423-5E6A5716DB2A}"/>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2A3AFA02-1C61-4623-90BE-DBA6A48335F3}"/>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F545AC63-CAAF-4729-9D9D-B345D61D6656}"/>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D0C50B16-F4C9-4F1A-A6C8-BC1FD89E43C9}"/>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6DE089A7-FA8A-4BBC-B79F-63E11D1B2ECC}"/>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7D8BC8A0-B179-48A6-AD80-3BD24BE74BA6}"/>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35D08946-D62A-42E7-BD58-9647FDAA8C54}"/>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190D0CF6-AA34-4E33-A511-273CA933FEDD}"/>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5394B50D-B4E9-44EC-BBCB-849308DAF1EC}"/>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4FDE496B-A7B4-446E-B1E8-23B03F545B8C}"/>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34D80794-3168-4B18-9DF9-7293AC0A2DD2}"/>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3F9954ED-71A7-41D0-8110-41BDD59168B4}"/>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1F7550B4-C8B1-489D-94EF-13AF07259BB3}"/>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C5C8599D-6E14-46EB-AF27-F72638F024E1}"/>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22D8CE2F-6B07-42C3-96CB-1AF7E47C52EB}"/>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39AB57AD-140C-427C-AC71-709CD6ABE2BB}"/>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7FB222C2-3070-4B0D-BD91-E434A3E07168}"/>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1EDB05F5-BB76-43E1-8C31-709D22CB40B5}"/>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2463BF40-DC16-4737-B7A0-F08C70D02FB1}"/>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4A06FECF-901A-4C4F-9E3B-9ED7A5FC699E}"/>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C5BCDD57-585D-44E6-A5E2-E2B38B3E63F7}"/>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754E9D4D-4C17-44B6-88B2-34BCD59DB9F7}"/>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F7E472AC-85C2-40E4-8C89-2E3BC94ACFED}"/>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F7BD4DEE-3C1B-4950-BD4E-A56718AD10FE}"/>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843E4E4F-A4B9-42C0-B228-DBE0A7D19697}"/>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7F1837E2-96F5-4F8A-9FE3-46C5DC3B89E4}"/>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C38F59D4-FF87-42CE-BE5B-A9F61DA520AE}"/>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07E8EF42-1B5D-4ABA-92E7-0E666C089F96}"/>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DE148A11-F5FF-49D8-B8FC-EED4FCC39F9F}"/>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D9AF70C2-1697-4BBE-9211-3133DA4B787A}"/>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F3152B15-1FA4-4F95-82AE-D0B22EFB8727}"/>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95116C27-DB4D-47C4-B9D7-8803EB592344}"/>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BE60229E-DD56-4148-9183-96DF9A6B789C}"/>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F1EAD122-2D87-4FF5-A138-F0709456B81A}"/>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9A5AA3E8-9689-429C-8152-8178F668349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11289A13-EBA8-43AE-9640-CEE8F4AB8C1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AB3C0025-7870-4D11-8139-54199DA1415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5F8DF949-8C50-4C32-A70E-FA39DB2D866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506E8B43-FE49-405D-A9B4-538D65FB85AF}"/>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D5CF01D7-782D-4256-9CCD-2FDBA4BC33B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A7A9718E-AD9B-42DC-8C8F-9704632E862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752DD5EE-7B5A-494D-8319-926D0BEEDCB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CF55579-C453-47C3-BFB9-1F952AB32CF7}"/>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A17244A2-055E-48C5-A413-530EE7D03FE5}"/>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C1561741-1410-47DC-9A5C-1AAA77BDEFED}"/>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6FDD20CC-6665-41A6-BAED-3E7C6EF74006}"/>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68AC0358-FF03-4F8D-9793-5B39D5E9A1F8}"/>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E6449FC2-FE8D-4680-88C4-AE0BA25B2595}"/>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F1701020-D688-460F-96B0-681F09BB1881}"/>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8E479FE2-932D-45E1-B50B-D500BB735181}"/>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89A2915D-AAED-47DC-9126-04290B73FE9A}"/>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D53F3A80-5824-43C3-AE36-9493CAE1EEC0}"/>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1199954F-41F3-43CD-A17C-9652E66BE1A6}"/>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BD354921-CDFF-492C-A811-C7E24FA0E817}"/>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C5AD3832-B236-405A-979F-23350BB692BB}"/>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08907C37-1C92-4847-BCB2-B2390BEFB842}"/>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47DD06D7-2C23-4734-AF5F-16177F861153}"/>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F1784E1D-8C7A-4E19-BE16-DBE841DCEFCC}"/>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6A9562F2-2E77-4CD6-80F6-B8D40A6095E8}"/>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04305BB2-48F1-4022-88E0-77C5453FBEDE}"/>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18087BDC-E009-44AA-A187-D8E5A3036449}"/>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D16C755D-01F1-4BFD-8E07-16552370AD7D}"/>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6915616B-524B-467C-AFA0-48215E79BBD0}"/>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A7C2671B-DCEC-4DCB-89FC-EF02578985E2}"/>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E4D0A439-07A8-48FB-AD6D-57920115A362}"/>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AFA74BC2-0CA0-426E-8BF5-0FA233149898}"/>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2B8E1D0E-3C76-4D45-989F-6059129F6781}"/>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5155597B-2289-4555-899B-E912F7DA12BE}"/>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B4FCA2ED-3993-49F8-8833-5D311CC809E0}"/>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9212E88F-A638-4472-AB6F-6B4A43222E39}"/>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A2593521-654B-400E-95E6-C760CCA83024}"/>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7CC24C32-E2F7-4838-B872-D090FE5008FB}"/>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437F5D09-7357-4A25-AA5C-A1715F11C0A2}"/>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46047D0F-AE88-42CD-BF11-89D81EB40372}"/>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F8E24804-B264-408B-A3A1-649A3F71BEC4}"/>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705A0A9E-9331-4638-AB00-C7D384D79753}"/>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8D63F6ED-71B2-4978-B638-8303622EBF52}"/>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07DDC3A9-4ED5-47A2-97F4-BB1F0E9862B4}"/>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AD469503-70BB-4168-8F20-537C06A397BB}"/>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18754914-A36A-4E99-BCB2-2ABFF40D6E0C}"/>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56A8F6B2-B52F-4985-8037-CFE9882C5FA6}"/>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9E805F55-A692-440A-B23E-A935E87AAE02}"/>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1C7D4393-FB48-4115-93DF-7B62C7A8C1D2}"/>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C2DD61BA-36AD-4EB7-B641-A8F9002C3153}"/>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A9A1B725-A571-4918-A8CA-EDE67A8EAC1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A97DB0D9-2279-49CA-8029-CA530F3C2558}"/>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7C9B5C42-D77C-4130-911D-D315BF66B5A5}"/>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EF11ADCD-63A2-44D6-AFA0-3E9CF4C444C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89C9A2C4-9A76-49F8-AFB8-5F31532E61FD}"/>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93ADA84B-48C9-4571-9AE0-0B40822D8D6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3F42F77E-0960-4331-9582-06EA1B4E4ED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2D9C67A9-F284-45D0-808E-EAD2F5492EC4}"/>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69505194-F65E-495C-B0CF-CE82E915145B}"/>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21ADF8FA-4222-4204-96DC-FD9CBBEA5254}"/>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19113E7A-9E91-4A26-835C-80644A125E28}"/>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6D77F3F9-66D5-4F4D-A7A7-DE4F97FA2CDC}"/>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7CAFB574-AA14-445F-B84C-DD8EB5B8631A}"/>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2B58BD3E-BD79-446E-AF73-2D6FF26BB9DC}"/>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E033CA9C-3552-4476-BFF4-DDDC62926866}"/>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E0DF0B28-DA7F-4914-BA20-8D50AA4E0FB6}"/>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1121DFE7-337B-48B0-89EB-63B445F1A908}"/>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1F78076C-B04A-414E-B89E-ED191E028E2D}"/>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EADD4760-44B9-4793-B321-D240986DD769}"/>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DE9181E0-EEA7-43AB-A7F6-E78030BCAB73}"/>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E987842E-BBE4-4846-9930-DBD97CB11BC8}"/>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FA587DAB-FA4F-4357-822B-93DF32B8E253}"/>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C9A08426-34B8-46F3-A7D5-AFB08F64AA5B}"/>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EB533A6A-D026-469D-88AB-A08DCE4AE8C3}"/>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07346246-4335-4622-B7E4-D95BDE777120}"/>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C1E39849-F565-4A37-A285-51D0D5CD8BAD}"/>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B73FB338-99AF-4758-BC8C-E7882042A943}"/>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156E1381-CC7E-4A92-8FF6-75F1C001A600}"/>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D1B3F387-680F-4724-93F0-4E9B835F4C3F}"/>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8AFC8DCB-5FA8-4F7A-9B47-9F40A684ABD0}"/>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9948BD4B-DD65-4D73-85D4-6A27125D34AF}"/>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73F341F1-CC65-4954-ADA1-1891DF2D6BAF}"/>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8DB9795F-8257-4A42-9800-0D3403F23C87}"/>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3268E42D-9FF8-424B-B929-51EF5DA46A7E}"/>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F452145A-EDEE-48EB-BA97-F3D7E15D1153}"/>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10BACA72-838A-4533-A225-D5DBEB305AC2}"/>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C8E91F12-F17B-4CFD-9361-72A18647526B}"/>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12B09909-351C-4028-944B-1B255259B3DC}"/>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B0351DDC-9D53-414C-AA79-0CD95D91AFCA}"/>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71C8B774-C103-4F5A-AD65-4196E18D0480}"/>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6CDFA4AF-87B1-4E6B-AC90-8D45305BAF2A}"/>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BBFB8C11-1B1E-452B-96F6-2C90447476E4}"/>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91034825-1669-4C23-A0F9-B57A9C95ECC9}"/>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EA35908C-8046-4BCE-8AE2-29D11CBA06F2}"/>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D95C772D-3F89-4027-9F9E-F468C2FE5F0D}"/>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C91518F4-AC42-4FB2-BE89-4204F0A44BD3}"/>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3E4C1AA5-2BCB-4259-A114-1130A8A014CA}"/>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026A7CA3-18E6-44D8-AE17-C060EE3B90CC}"/>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7C4658EE-DE7D-4AC6-A734-B7C4BC2D8342}"/>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35337E4C-E1CF-4224-8E19-55641DB21D6E}"/>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736972DF-4F6E-4326-A7D2-1F235724B14A}"/>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F43D5916-398D-46F7-B2CA-41D877B5547E}"/>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D0638C0E-5024-4637-A345-FEC77A3181C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A1428BD4-BB78-479D-BB6B-EDD3926FF07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54B569DA-E399-4845-A55D-1F9E18E3419E}"/>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2A6F925A-9760-48FC-8815-B23AEFD5A91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BB1A34BA-311D-423B-B462-142DB904DA7F}"/>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7B56C501-F4EE-47C0-B514-A0D94367DEC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83FAC982-03B6-4326-92B4-F8058DF8E478}"/>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D4329045-3756-422C-9186-AE0724183425}"/>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5BA6CA53-F2A6-4648-85EA-95CFDFC8D224}"/>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67D0FD6F-ABBF-49C9-A6A1-CE1FBC4E8837}"/>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B4B3AECF-AA5E-44FF-A280-96B2093FA1D8}"/>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6C1A467B-1D9A-4A52-B216-A7C9B4E6932B}"/>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8C45B5BF-BCED-4233-A79F-E63C5A9C6924}"/>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24283EA3-6947-43DD-AD74-5C686DD6A677}"/>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8783A07D-418E-4C28-A278-E3892E648518}"/>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00808D20-06F5-44C9-A859-B82B97277E0E}"/>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5B7F43CC-0363-4DB9-B26C-E8EE3873CF72}"/>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C5A970AE-BD59-459F-B6B6-A3A56CFE903F}"/>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B46B7975-3D58-472A-940B-3726D2557C74}"/>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382D2D82-D933-4DA4-B074-2CAA9E6554F4}"/>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57E35370-D6B4-41E1-8AF3-EE806DAE78D9}"/>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B45C7642-E760-4EAE-BD33-98504C7FDCF3}"/>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7B11A6EA-4A02-4077-A6C7-A788AE249E85}"/>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102C78A8-C168-4FB3-8E20-5A67FCE775CE}"/>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DBFD362A-30C6-4EF9-832B-DD6C6CCBE64D}"/>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8E00FEA3-5F69-4ABC-B194-77C7C75EB274}"/>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76E04807-7F77-4062-93CD-E8BAFB4A3AC6}"/>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A81E7B00-FA74-4A17-828E-E01DBDFFF76B}"/>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6ECC5969-C671-43C7-AF7C-C1DE63AD9AD1}"/>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965183D4-3C83-4F7C-AA6B-BB23D76D95D8}"/>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6AF19EBA-DA2F-4B62-A9C9-3179ECDC90AF}"/>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45791A93-32B2-412C-9DB1-9AE689E23CA5}"/>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761FFAE7-2AB1-4A33-8C65-807F69D57A23}"/>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98917F73-7DFA-4B56-8A7D-F661A5563BC1}"/>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EED22A59-D348-474D-94D9-B66CEF0AC13A}"/>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334B3333-B6A1-4EC9-9C53-30022ACD58F5}"/>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CE7FD39D-D9EA-4477-9AE6-A2A934C3C5D5}"/>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61A6FEBC-1956-4711-9444-8B8D470D9B49}"/>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0AEDD49B-9DD1-4856-AA90-C6C00758AFFF}"/>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AE0DF41F-582C-4565-B650-58D1F3F8DCA1}"/>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E98942CB-53C9-4F84-976A-5CE43127D82F}"/>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C0603E91-609D-4F88-9809-B9E1501F2798}"/>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11469AF1-2711-47E5-B2B1-74D0450CB1C9}"/>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6365CA6C-52C7-4459-81B6-25B509705195}"/>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A63AAF42-4065-4DEA-B82F-420BCAF9741B}"/>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546924A1-52FB-452A-86BC-A357A905089F}"/>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BEC796C7-224A-4197-BC1F-4DEA31667A34}"/>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BBDEF3B4-8590-4DB1-9B04-F014A81A5B6C}"/>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4C641214-41F7-4209-8A64-129B9945B57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11143787-5806-434E-BAC4-7CA767572FB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5C942555-4045-4C52-B97B-0546057ACB0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4A1000FC-9987-474A-BD5D-C16E33A18845}"/>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B77EB5A7-AB89-4559-8C4E-1C4E368A8A7A}"/>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9BE5F03C-104B-4F63-9004-13EB752CAF0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3DE9180A-FED6-449B-9991-64975E299B3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BAFCC94C-8A85-46FF-A66D-849DB28D462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D921BD9C-EFD9-4B9E-972E-8BD774346AA9}"/>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BE6C79B3-C1D0-4D68-A5B0-2E7BCD3BB8CA}"/>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0EED2044-0B73-4085-9929-8F761B8E14D4}"/>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2C10910C-084B-48F9-A29E-74A14CA9CB33}"/>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5827BE9F-E142-4F60-8600-6410B083247C}"/>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D072794B-5E8D-4CC0-9D62-6EDF72AC5EF4}"/>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C0C14BEB-7346-401C-9EC6-A47DF03E2326}"/>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33BB828A-3F11-4B9E-8622-A9BC733E106D}"/>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A0E2C2D5-1A41-4A13-B205-6BEDF7A32315}"/>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C84AEDE1-3ED9-4B25-8ACB-5172405F8EE9}"/>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B5829832-239E-49B6-85BA-C65379D44B43}"/>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F62921F5-471B-4267-A331-DFF54C113EB7}"/>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CA74362A-B846-43A7-8ECA-F562FA4CFF56}"/>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DBE9D6F5-5E83-4598-83E5-BEA0537FD965}"/>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59508BBA-17C0-47ED-90A4-4EB2D9D38597}"/>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6DA11310-8E4A-4261-B2D5-2E164B192768}"/>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8D1D271C-1759-4E0A-AC09-75490201D0B3}"/>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54FBAD8F-3F81-4950-B5B2-A2157989BF13}"/>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C6EFE696-B91F-4F6C-8BCF-352814D7504B}"/>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FAEF1811-9C06-4138-B992-6F9DEF260724}"/>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57B80D9C-3A01-4169-9A31-BB4DA00EAA86}"/>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B99CDB2F-55A3-4A57-B732-648D52734956}"/>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9466379F-22D3-41FD-94D9-C9AF5C051509}"/>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E2B46118-E85B-4ED2-9B59-8066E67DB1FE}"/>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B6FA9580-4204-45FB-9BB9-3124FD8180EF}"/>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59297F76-37ED-4825-9783-82D6665E8F44}"/>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1FD744FB-EA6E-40BB-B5F1-0043C326CDB7}"/>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147E2F3D-DBBA-4015-80AA-68E262999255}"/>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348E6587-05A9-432D-9171-D745BCA575CD}"/>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3AE7F578-2E39-4A29-81E2-699E0A2D25ED}"/>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EAB93C2D-B989-4F6D-9D6A-3885AB9319EE}"/>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C6CD59FB-AB5F-4BDE-94B5-8FF70367C040}"/>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20AE1474-297B-4B7F-A65A-388C314BEDB8}"/>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13A22706-90DC-4F56-BB62-3F104DEC270C}"/>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2A72B55-CBF6-4FE1-A817-01C98157C951}"/>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A72AA9C7-D208-47A3-A3C2-B17EDA7143AF}"/>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AF421B4C-1034-43AB-93FA-A67C97384789}"/>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33427E93-FCA5-4E81-B9A1-0632D15367EA}"/>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18091F08-15BF-44BC-A5A7-0AEADB80590F}"/>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2B522FD6-0177-499A-846E-73E74858A750}"/>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B94AABA2-81D8-42BF-B219-5B722FD9DD9B}"/>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B2F1083B-AB9F-4601-87D3-58524A3ABBD4}"/>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F41C595D-2E15-4F2F-92AA-92C816BD39C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4B092188-9A41-4608-B40F-1A03085DFB89}"/>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B0FF20BC-FCB1-4E4D-B95B-8393085C78B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341FA2E3-0415-4645-9B58-6341B89D6A05}"/>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5A10674A-47F3-47A2-B4A8-84826C9A795A}"/>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898FEF8B-A7C8-486F-A956-5173B4A58EF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9B8C85CA-063A-4A0F-8053-7870BD1F6C4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2FD6B163-8C90-4C77-A3E9-B0FC61CB270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3EC9B008-D1A9-4DBC-887F-71FBC0F2DBCF}"/>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0A66072D-5908-4764-A373-2B79CB2EC1ED}"/>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DEAB4AB7-64B6-42DA-9C42-B5A39DA8906C}"/>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29B5A5A6-E9B4-4502-ABD6-58D10A061FEF}"/>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8812B24C-30A8-4981-883C-758DBECE1C30}"/>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907CF027-B89A-4AE7-A6D5-06EAA72F2C53}"/>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428D2131-A923-449B-BCB0-787381CDA098}"/>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F5D8459B-F71A-43FD-81F9-E33B18624A4E}"/>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14B31B6F-077E-43FE-A7B2-FB32CEF36DF8}"/>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56EFB126-AF0B-4FFC-9635-C2CC7B25A5D3}"/>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E61B5151-4DAA-4ACE-9F3C-D5D71A76E767}"/>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940EDBD0-A84A-4B56-A09D-90CF70DA35FC}"/>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D6A1D030-F933-4483-B0A4-C626490AC6E8}"/>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FBABEF02-F3D6-40CB-AB9B-2D3FBAF82C91}"/>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576ED803-6E5E-4F30-9E33-F0757CDEB9D7}"/>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71926E8E-B352-4D93-A4CB-B06F4766B42A}"/>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46E1B93C-9227-4CC0-9E0F-55A0391BC61E}"/>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86FF5CC0-7A9B-4A92-85B2-43DCB6484A04}"/>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BDB29895-E78C-4445-8641-A6D37AB865B9}"/>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990048CE-718D-476C-85EF-57F0C1B356D7}"/>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05044690-C9CB-40C7-B1C6-CC25936AF1A3}"/>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4D5EAAEF-A92A-4F06-8D95-E4F930E01EDC}"/>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5FDA5A8A-6225-4CB5-9CD8-F75400073CD3}"/>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A5150B23-9FE4-4BD5-9FB6-1B4D06DD887E}"/>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10914C60-31D9-4381-A658-6CE4452BD1C6}"/>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D5594C5E-9BF0-4E47-B1D7-4ABE4ACAC047}"/>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8D29342C-0F1A-42CC-9DB8-0DBBB967CD58}"/>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A0218181-D1F2-4D25-99E3-5361599F3370}"/>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E555FCCD-9950-4EBD-A342-5354374BAE48}"/>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45864A3F-F5AD-4044-AE3E-E2208F4EBF39}"/>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47AE50B5-0ACA-41A2-8D2F-8D43D20C6250}"/>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C7F8EF82-B4C8-4218-9DB4-C7BB3662F4AB}"/>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67C0C633-70BD-46EA-ADDD-A49D288269B8}"/>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F19681C8-9311-4D8E-AAE0-D4D04B6DF913}"/>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CA4FA320-BB4A-4342-A363-E77F7EA66451}"/>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0242">
                                            <p:txEl>
                                              <p:pRg st="0" end="0"/>
                                            </p:txEl>
                                          </p:spTgt>
                                        </p:tgtEl>
                                        <p:attrNameLst>
                                          <p:attrName>style.visibility</p:attrName>
                                        </p:attrNameLst>
                                      </p:cBhvr>
                                      <p:to>
                                        <p:strVal val="visible"/>
                                      </p:to>
                                    </p:set>
                                    <p:animEffect transition="in" filter="box(out)">
                                      <p:cBhvr>
                                        <p:cTn id="7" dur="500"/>
                                        <p:tgtEl>
                                          <p:spTgt spid="102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2F3B17F4-B7FE-4DA6-BB49-79BCBDB03AAC}"/>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Our first report was somewhat                non-committal, asking for more information, particularly with regard to any recent transfusion or transplantation.</a:t>
            </a:r>
          </a:p>
        </p:txBody>
      </p:sp>
      <p:grpSp>
        <p:nvGrpSpPr>
          <p:cNvPr id="3" name="Group 2">
            <a:extLst>
              <a:ext uri="{FF2B5EF4-FFF2-40B4-BE49-F238E27FC236}">
                <a16:creationId xmlns:a16="http://schemas.microsoft.com/office/drawing/2014/main" id="{F9802234-C06A-409C-9921-0751F3438CEE}"/>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87B59D5C-65A5-443A-BE31-BBFE9B6AED84}"/>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811585C0-3715-4963-BB60-A96AB7AD4E11}"/>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02ED863A-1FE8-4835-87FE-DBC85A8DE353}"/>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C0F619CF-7034-4635-8C15-56018F306BC2}"/>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FEB885C0-484A-439F-8E7A-2CC6252A6A28}"/>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232D44DF-5CD1-4D25-9698-E522FEE6BE00}"/>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7E04BAD4-4AF2-420E-B18B-BE226BCF10EB}"/>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433BC32B-E757-4F51-AC13-1BC18EDCD680}"/>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26FE338F-E1FD-4CBC-A93F-A926928E1FFB}"/>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394782E2-A155-4E8F-897E-C4CACF43F521}"/>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ED661DCD-14FE-4BA0-90AE-1E46E96A4033}"/>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89B9393A-D179-4BF9-81CB-DF2ED12EE1D1}"/>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6AC711F2-158B-4521-B978-95AB5E4316E8}"/>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81979872-6AED-4BE7-8CEA-EE9A480396CE}"/>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42A87334-E3EE-4ADF-A25C-A6B6018C63E0}"/>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C6A85B32-0760-45BC-9718-EDB8BBE7639A}"/>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44F087A6-4057-417A-B38C-DDF352F958D9}"/>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B3B2D91C-1BA6-4F80-8F26-95B5A0D30D2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47F22F1A-F16B-4311-A59B-5EBD6756D95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984EDC32-4B09-4CEB-A841-884C31D56EF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1F8CFF5E-0FAF-438D-A3CE-3D93BBD1F312}"/>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45452AF6-1E12-440C-9870-7A4C323D01F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BCB416FF-E81A-41A8-94DD-79719FA1D75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43B8DD64-F31B-4ED2-A8F6-B74ED97E452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9BF6E15B-B4DE-4A3E-9084-6BCAFE39CAF5}"/>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57B91FB8-BE89-49AC-A0C5-1D8A5B25177D}"/>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56DA2666-C7F5-40BD-8565-3059AAA079F5}"/>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3B685BAD-7E77-45DD-B446-2D25E91E6409}"/>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BEAF997B-8F84-4FFC-876A-C95FAD29FC95}"/>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545E28EB-51FA-4BDE-919B-B78C0A148B9F}"/>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EB07375C-F6BE-43CB-B53C-8B198086A16E}"/>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ADE2209F-D50C-4BFC-B3BC-B233DAC46C82}"/>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DC5233C3-EC78-4B9D-AE50-A1C690A39093}"/>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388502D7-E090-4FA5-9DD3-51CBC67AE001}"/>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D965BE80-FA52-4069-80A2-97C90C5D8560}"/>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D79A8E10-5307-4CA2-BE09-4490F648241F}"/>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9750EAFE-9B04-463D-BAFA-A05EE19B971E}"/>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919A392B-70AC-40DB-BBA6-60F6625744B2}"/>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2E20E47F-45FE-40F1-BBFE-7E35DB8DCAA4}"/>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DC0E6417-DB1E-4C06-9BA9-3A5247363D50}"/>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3504680E-161D-464F-8218-D3919FC3D3A3}"/>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E7E010B7-A616-4F07-A1BE-06685DE49B94}"/>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B1AB1FE6-655F-4128-9C1E-27C2B2AC2BD4}"/>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7A310AD7-F2B8-4BB5-AA3F-F0EA5FD82C40}"/>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A700A79F-4BCA-47F5-A85B-E39B84D7C66E}"/>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6954D225-41C1-46C8-96AB-BB2197B360E1}"/>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42874BE8-1F98-4798-A75F-568DCA13F2C3}"/>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9F9FCFBA-1F2C-426D-829B-6ABE196A9D1D}"/>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C56D17AB-0DC7-43D7-AB24-B67712BB06BD}"/>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524B9832-BFDE-4F93-8738-DE9D84D927A8}"/>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FE34D881-F9B6-4958-8CFD-9F165FED9522}"/>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7DF110EB-208A-4A8A-A02C-4AFA34723804}"/>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D645BCCB-CED9-438D-8D6F-E3B4885DB51A}"/>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B241EC13-3FE4-4ED3-93AB-4D325CB5FB3E}"/>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215C61DE-9579-4B5F-911F-3B21D7C3BA58}"/>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C666847B-C553-47D6-9753-BFFD6E0A24D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E1012B0A-4739-4DF1-9D93-8C299259D8EF}"/>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D704DFF6-9BC1-4280-BC5E-C657A52E7936}"/>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4C1516D1-8549-4486-8022-7487E05CE8BC}"/>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C43ACFEF-9065-4EC5-BD8B-5953EA9C52B7}"/>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DE6A94F8-45BC-4C10-8C5A-A4ACB2E80698}"/>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6AC0EFFB-D77F-4952-8764-13C5E1C3DC73}"/>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B0818B1D-9FD9-44FA-8E75-E747EF9723E8}"/>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1F4C92C5-AD9F-44CA-9B7C-A174FFC8DE1A}"/>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C16278B7-E0BF-4CCE-BE50-0DB2987241C6}"/>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C77DC616-3F49-422C-BFE8-126CAB0E4E78}"/>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CCBF2074-0805-47AC-9C67-BBBDA6C98A15}"/>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A5BBA464-0C7D-471B-93C1-6E8053BAFC5D}"/>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6B896DE6-5420-49A8-9214-2B7EDE30C858}"/>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1745B5C4-DEA6-4F74-BF37-0A9C75F592CC}"/>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35F8C38C-2C68-4C8D-BDD4-BEDE763D8799}"/>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FF55625F-075D-4F7D-9477-B70A3E2F264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4057926E-50A4-4D8B-BFCD-E488D52967B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3DA67434-40A9-4AF0-8694-41A717240D94}"/>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99AE4408-5172-4023-8389-31399B5C16F9}"/>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87629EF2-2B34-47C8-A98B-66A08E906D4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3E4A8A24-78B7-4878-8C34-3E4BA4D8AF1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FBD716A4-0283-4FF1-93E8-DA19DB768A92}"/>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86016375-18AC-4813-85D9-1C61CD384DE6}"/>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915D5568-65E8-40BE-965A-FE3C7A3CAC36}"/>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7689BF1B-9F3C-4AB5-AFB9-E79FA9DC00D4}"/>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AF73855E-FD49-4E62-A8BC-96670FE4C107}"/>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AA00EFD6-9130-4B69-99EF-561838158084}"/>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A1A61B87-B085-49DD-9470-FDC71AA61E49}"/>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1A625F84-5CEE-469B-B04A-042F37FC0099}"/>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6F26E9D6-2CD0-4100-8DE9-778240986E18}"/>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6F399691-1DF8-4E30-9C72-B4807F772967}"/>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9E253646-4A9F-40F9-9D9C-8A987210DD00}"/>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4409E9BA-E503-48E3-97F0-A04DA164C553}"/>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5D95A516-EFB3-43BA-A352-0969C9E18064}"/>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A657C7AE-F395-45C2-954F-673BDB34CD78}"/>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C9EE05C2-58B0-4C39-A300-C11BC584F957}"/>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C7D96E53-2AB4-4ECF-937B-73230CB63E24}"/>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B09D26B2-6B01-4684-BD0F-D34256650869}"/>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3773B942-D9B6-4990-A8C4-EFA993969877}"/>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3A96AFE9-A74C-48F6-BB44-37C32CEF2A75}"/>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B7184E93-848E-4AED-9D62-BD67064F2AF5}"/>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79FBEFF4-3374-47A9-B663-3AACA0D4C29F}"/>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0C0CA10A-99E3-46AC-839D-8CE799C8EB2B}"/>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D607F012-AC61-4794-9BFB-757341799B3A}"/>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4084A888-63D2-468B-B7DE-8DE0CB665B4B}"/>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8262A203-AB30-4C86-923E-B7784946CB4B}"/>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C9E640DF-441F-46A7-9927-3D754DEA1870}"/>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C383B489-F002-49B2-BB1B-96FC281EE8E7}"/>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E491052A-462C-4242-B7D7-C7E8091B6102}"/>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1ABCF4C1-2031-48C3-A0D7-21BF816365E8}"/>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E5DAFF29-3D4B-4A10-B271-2EB14C6BCB70}"/>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2104AF0E-95F7-4F46-B572-4E7E4CF90CD9}"/>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4870D2BC-2F7D-49E6-ACD3-9DCA5B34DA65}"/>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D2C83A87-0A46-4EB3-9B40-FCFC8A7E8F00}"/>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5431F51D-9040-40AC-BD40-C0B601438A52}"/>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FAA8BA0E-5112-4C51-9351-16CAE217AF5E}"/>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B2C80CC1-79CE-4F94-93EF-6375078872DE}"/>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12248F77-5D64-45F9-9B96-FD37CB1E735E}"/>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2E2A9028-5A38-4244-90F7-EF3DC3846CB6}"/>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E3DF8529-4A96-4552-8E04-58CA50E74D58}"/>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E1FB8CB4-B4C5-469F-9167-DA95DB327320}"/>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712A4FBD-DD85-4E24-9B11-B5DE6B19741B}"/>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BE3C0C08-1591-460E-AAD2-E8052E0BD8A7}"/>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41455291-BC09-494D-9C36-9FE9F04E900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252EC8AC-AF63-4348-B83F-1CF28468FDE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13622B93-B8D5-4EA2-A02F-970295729D8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A4CA8DB0-0104-41A8-8281-AC377771258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440B0C45-4F84-4931-9ECB-F889D8FEC49C}"/>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DB2A24CC-9AEC-4D52-A4A7-B2971A9B7DAE}"/>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07B9826C-4E56-43E3-A0C8-60CC72BB216D}"/>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151CB75F-A6CF-4A7E-B9B2-B73D45170D6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BE8CE4C1-F996-47AC-873E-D93F758E5030}"/>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C1244918-D9D5-4A3C-AD70-23E995413A70}"/>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BD5D601C-496B-4070-97A4-889488CA41DB}"/>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5F332565-B965-4DE9-9552-AA3D7AD7105F}"/>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07D0AF82-A8D6-4B40-A281-E20AF400364B}"/>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1891CFCD-38B7-4A66-82B6-CD4C73FA66A0}"/>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B5106300-ABB3-45D5-8286-47AC9DF435CC}"/>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F5706134-0B21-4255-AB14-2CD152A4EAC7}"/>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4ADAF49C-E87B-49F7-94C0-B60ADBDA66DF}"/>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EDC68744-D8D1-4EFD-8387-AB0417298072}"/>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1821C224-6BFD-4C75-B2EF-EBFFF67380DC}"/>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B3A16A30-A6A4-460B-A6B2-045EC4397BA2}"/>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9DC1C8ED-0B9D-473D-824F-282EB27162AA}"/>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E7E0E041-15F8-4EDD-8F34-A11F67619678}"/>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71126126-15CA-46AA-AC45-EB5708860630}"/>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70BA840C-3B94-4B07-8AAB-B77AAAB5BB30}"/>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7972CC9E-4F53-44AA-BFAE-503690D23713}"/>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3841A5C5-C5A7-4C40-A456-AC0EB4A40E83}"/>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E405C958-D60A-43F8-BEA6-55D94A65F08C}"/>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2739664E-EDE8-4DC5-9577-4DC0EF3CADE0}"/>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30DD3F80-D8A5-4B5D-8008-2B893AE4309B}"/>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0BE1247B-D8B0-4DA5-B999-6A5547C69A15}"/>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6217FE4C-F20F-4DDC-A8DE-EAE7CE6EBCE7}"/>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42C61C5E-CEF0-4ABF-992C-21AEF110AE45}"/>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7D13FE7D-2BB3-4B45-9221-16B01F7AA1C2}"/>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40317E07-A993-436A-A4A7-7E3736B617D4}"/>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BCCCF3E0-B2A0-4281-BC86-3139BDDED20C}"/>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A2D06FBD-D526-4971-8631-EE304D91AE7D}"/>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8CAB9EE1-F58F-4EBA-A7C9-F8DF05C0C563}"/>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E620A441-3FC3-431F-9AB2-BC7043DBBCF2}"/>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FCDACC10-B2DB-4A31-A67B-FA641893C8C4}"/>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C573DE66-25DA-4011-88FD-2DF1A9A133C7}"/>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29668A3A-8C5A-4975-A3CF-1CE0660160B9}"/>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E4EC9006-6335-43DC-9B17-AF0B5213843F}"/>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9BD557FF-07B3-4F0C-9D41-32A0A38BB4E3}"/>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D3E72176-CA6F-4E7B-9585-0530BECD0875}"/>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55B63C36-D0E3-4E77-B885-836BB76987DD}"/>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B478C0AA-CB02-4849-8917-6D4C449AA8F8}"/>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4AEDF4AE-954B-4EB2-8063-7D960FD0CD4D}"/>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9211DD4E-5221-424E-BFA0-540F9814B8EA}"/>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6887002E-8B7C-4294-A0D4-25817BF4A64F}"/>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374086A5-A257-4798-8E2F-1038C6B9022B}"/>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9ADC0676-0235-4E05-860A-C0ECC419BAA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36EC9A45-A824-448A-B7B6-2ACFD0D4ED9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98F8D3E4-932B-4A49-ABA8-75601648C53C}"/>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EEAC1896-5274-4763-AE8C-58691F36697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3D3A845A-C747-463E-A291-AD9B720E38A9}"/>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0940883F-D179-4F5A-A954-86AAD6F1539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226E9384-02FD-471F-B7E1-C88300945D56}"/>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D4C09C22-8F8C-4F96-9479-3E49B5122835}"/>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6E59584A-8AEB-4C94-B9F9-A8338DED18DA}"/>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411434D4-4DAD-4B27-B3B4-02C2D4902098}"/>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FD0DD2C2-C871-4F34-9BD2-EFB6621DADF2}"/>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12C389DF-5343-4E56-A161-FA5144284C82}"/>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1EA65781-4DE8-493E-8405-928B436907CE}"/>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644E8CC2-B707-4537-BC5F-E11BB4A436DC}"/>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8C341079-9531-481C-A113-64FCF3DE8AC9}"/>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61EE62F1-5F1D-4BA0-9E1B-DC177FBE3EA4}"/>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9CE99830-986B-44FA-94B6-D678C526C468}"/>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AC79C4CC-2DCB-4B9F-92B5-FFDC274C3A82}"/>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EDD4677B-06D5-4AFA-AA0E-95EEB1A8C348}"/>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BEF00EA1-8F29-4060-AFD0-0AFC0E829FB2}"/>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4EAF09E7-463D-4A0A-B6FE-FD605C584B18}"/>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02FE84CB-BBCC-44F4-97D2-ED586C13E74F}"/>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1F732618-26F7-4816-A083-B148E2364E8A}"/>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0F212910-119E-42DC-AF1D-2FBD25F4AB7B}"/>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ABE8D34B-4195-428B-923D-2811BA47A989}"/>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514BDBCD-8C2E-417A-9FC1-3D3272842DCF}"/>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B0F0ACE6-EEF5-4BE8-ADC7-DA8FE67A3CFF}"/>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5210A879-E814-4C7D-9242-0BB2F602EB62}"/>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8920658F-888E-4E9C-B545-55A55FE297BF}"/>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5649EA26-D551-4621-865C-0762257870EB}"/>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0A63A9E0-F5E4-486A-B94D-0B9EE8C642CC}"/>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1085F3A8-4143-4305-BF0F-A9A7DE11592D}"/>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DF3A4589-7EFD-409E-97EB-F9745CB18A4A}"/>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44A8B8AA-A1AF-455A-8E5C-69F6E7E615F1}"/>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3885B147-11BF-4CB3-AF5D-558C91630F6C}"/>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E2AA9B66-4922-425F-BC7E-A58136ADA5C9}"/>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E1DB5ACF-0ED3-4058-82D4-B9AE37DDF875}"/>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72323149-CE6D-4C67-9077-936703522B35}"/>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78402B75-E696-41E8-A349-E0FBC2E0DD40}"/>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E9EAFCF8-2769-4AB8-931C-B1FB04806028}"/>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EF4BD62D-0D3C-4BFD-97EC-49452D39037D}"/>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86992503-894D-405A-BBD6-5732430B4952}"/>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DCE6BDA9-32B8-4AF9-A4F3-311507BFC406}"/>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09560CBC-F607-4C73-88ED-525EC0C731CD}"/>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7439967E-1F50-4BC2-952B-6AAA714C2189}"/>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0EB76A2B-473C-4447-9BD3-C6E40265AB6A}"/>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24981DD0-1A5E-4F1C-A5F3-DAA4452388EF}"/>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7EC06497-1CA1-4AF3-9EB1-C5DF2725E80B}"/>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AEC5A332-482C-416B-9A18-97891FB62547}"/>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0D17F8AA-6EB1-4C8F-8FAB-3450AA68E17E}"/>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841D640A-17DA-45CE-ACF7-28F84F1D387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F1C36B87-D532-464C-A727-7BC3624897A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5980D12C-EE91-49CA-84F8-11835EC861E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8092E2AA-407E-4F8A-9DC1-22148BDB0A39}"/>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4A112384-4D38-44F9-8E58-7B78343F8DDA}"/>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FBBC9602-BE8B-4948-84C4-56A3813A5DF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D02DC99F-CF89-4E52-877F-1BEDD8110D3C}"/>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35B7CB8E-E2FE-4CC7-BD4D-A093218C475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9E5B96CA-25E8-481F-8938-F3A89F560B69}"/>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BF6A0A4D-CE1D-4240-B89B-CAB33737258B}"/>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81ADA576-0720-4543-9205-E07DFBF8F7D3}"/>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3A5CFB0D-D2C5-4364-A254-A461D3856673}"/>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0B8E5FB8-F4B0-462B-BC6A-28740D03A3F5}"/>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D45E872E-AF20-48F8-9E05-6CADEC4425E7}"/>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3D43CF46-17B8-4B4E-A3A4-221A9A96EFF0}"/>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F0D27799-C402-4839-ADAB-99322A352095}"/>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1D667584-A778-43C7-9C06-37CEB30E3949}"/>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C36BD30D-B60B-40D5-852F-761DA9CFB865}"/>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FA6C2364-0F36-492B-BF08-0DD1A9F836C0}"/>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E04FAA02-A4B1-4C5E-8608-BA534C332EE1}"/>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F3FDDB62-210C-4A2C-84C0-BE623C8FE861}"/>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F2F88C87-DD29-40EF-8133-2B1FCA4D3534}"/>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A06F8782-EBDB-48BB-BC9A-E8E761C1710C}"/>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7F34B9CD-AD3F-4569-994D-59A196892F3A}"/>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2FCDD8D9-7157-41EA-9C21-980D882F33D7}"/>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A0FB4648-3D76-4315-884F-DA6BFCA55042}"/>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629C6C24-0398-4F54-8A8F-945585D05705}"/>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E9857EC7-A977-43C0-9E91-3D8DC5CEF42E}"/>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3443BCD0-8F43-42E3-9E3D-71EED583217C}"/>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A9A1C268-E386-45F4-9A45-71BFD7B2039A}"/>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4FB3D836-A2AB-4394-BDDA-AD5C3DF029CC}"/>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B73E77DB-66AC-4906-9055-AD6F71471017}"/>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3DC8F9C0-A9AA-4B8F-94BC-4FE87D75380D}"/>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FB73B72D-4946-45A2-882B-577C67CC682C}"/>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8D562D83-2F38-4F2E-AE7F-80781A6C9A48}"/>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5FFC00CB-0A2F-480A-8351-C79FC685A7FB}"/>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7058FF7E-CECC-40A9-9597-D675984C2303}"/>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D7E010C6-309C-4735-AAEC-225F307244D8}"/>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CBB1A096-F11B-40BF-A488-B49D778DC5DE}"/>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139447A0-29FF-4C7D-93D5-2C58782D6AA7}"/>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A63EB33C-BB1C-43A8-B8BD-D523C90325AE}"/>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A240A195-5ABB-4C40-B76C-8185302B28AB}"/>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80A66232-073E-4139-AE62-E7AEBBFE0E7E}"/>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5D0326AC-E86E-4B84-B15D-9AB7AE83A78F}"/>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17D42B51-897C-4341-9B48-EC359BE78A6C}"/>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2146E607-125A-4221-AC85-84FAB156ED7D}"/>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35D68D6D-44D2-490E-9157-0180076D11F0}"/>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F3227D82-2082-49EE-9EA2-416A247F78D9}"/>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5FD7883D-C52B-40DC-8D91-07B0FAEDA841}"/>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F69BA8BE-37A7-46B2-B7C6-C35D9A4C1D1F}"/>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AAF48F6B-CA75-44B7-832D-96DD93B34C7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C058A7B9-B26B-4CB5-9767-19DDBC631F5E}"/>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1EB390B3-A9E7-4FF5-949E-06B4E7ED6DD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C9DBEEBA-F6B7-4BAD-AF40-0C8EFDDA93E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D6F287F4-10FA-49B8-9A51-458C6F6332D5}"/>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6A7739F1-D9CC-45D9-942E-93C65F83F5B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A53C356F-7A85-4B11-96A0-8B0D231A54E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D6F3C76A-B637-4ABC-9E7E-AD6C86F9AA7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D3052E12-E6F5-4CDE-9BE4-1CC3AA7A3E8C}"/>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F54ED4D4-557D-4C3E-82A8-CB6CEAF52556}"/>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59B53FC7-BA20-4CA2-93E1-F7AA614BF1D7}"/>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EF60D34B-5D36-42EA-9A8C-2BD547BC598B}"/>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119DED01-C929-4A50-9196-938FCF3ADEB3}"/>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99ED0143-5665-4819-86A3-9AB5280EE595}"/>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865D6D3E-3235-4E09-ADB5-D67C15C0B1C4}"/>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0EEC750F-E287-4296-AC08-330EA12E79C9}"/>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20BECAB2-421E-4E54-9495-455FB5629816}"/>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54067CC8-83A1-4702-9204-1284B6673E11}"/>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539491F4-D36D-49D3-9251-7628B8924293}"/>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01D6948E-9D9C-4FE5-A88E-F2A9B57030E1}"/>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85260379-FEA7-472A-AD3C-F30AAA71515B}"/>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A14D1FCA-44F8-44D9-B9C9-711490528C6B}"/>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519E9E0E-1709-4106-A369-4A3236CFD837}"/>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8F0F57EE-28CB-4547-B52C-3C71F30E1A87}"/>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43572365-F7A9-4216-A7F8-1EDC35F3D4C2}"/>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7C73ED17-B103-4273-9B0F-9CDE0842860A}"/>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9E0A3BB5-1E40-4B0A-9E3D-90C51287E557}"/>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D827404D-30E2-4F7B-B748-F4C442F942AC}"/>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8625090A-1F44-4C13-AED5-73DB2B46D024}"/>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EB09E771-7A59-4653-8A2B-7223DDAB8C7E}"/>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7E34A5F3-8915-4590-9BC4-2CACAFF1676A}"/>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6C9371A3-2054-42BF-8831-D283ADFE9AEF}"/>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88947CC9-F165-4522-88F9-95F4146DAFCF}"/>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D2E75DF0-1C9C-4129-B911-D2D2A56FB4B9}"/>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887B6124-369E-41E0-B0FB-82E48A5B5BE8}"/>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3F5D3DE4-EEBA-4EA6-9D6A-353C9B89A36B}"/>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7211227E-56E7-4115-B078-A7944FD38105}"/>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765CA5E1-45B4-4CD6-B326-7A83ED30332A}"/>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550C4A28-1398-4249-BDD2-E6618EBAF637}"/>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14F3ADA0-9FC7-4B74-90D0-0E81CF883CC0}"/>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7A7F2D96-20D2-4840-B334-FF15E0F4C1BF}"/>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831AF36D-E2DE-4B10-8132-96F3F63EC050}"/>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BE198C1E-A3C2-4C44-B730-1F2CD0F41675}"/>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1266">
                                            <p:txEl>
                                              <p:pRg st="0" end="0"/>
                                            </p:txEl>
                                          </p:spTgt>
                                        </p:tgtEl>
                                        <p:attrNameLst>
                                          <p:attrName>style.visibility</p:attrName>
                                        </p:attrNameLst>
                                      </p:cBhvr>
                                      <p:to>
                                        <p:strVal val="visible"/>
                                      </p:to>
                                    </p:set>
                                    <p:animEffect transition="in" filter="box(out)">
                                      <p:cBhvr>
                                        <p:cTn id="7" dur="500"/>
                                        <p:tgtEl>
                                          <p:spTgt spid="112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6"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A3ADCA9F-A49C-4C9B-8159-D525692A1F85}"/>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Nothing more was heard for 2 months, but then we received a further sample on this lady, this time with a little more detail.</a:t>
            </a:r>
          </a:p>
        </p:txBody>
      </p:sp>
      <p:grpSp>
        <p:nvGrpSpPr>
          <p:cNvPr id="3" name="Group 2">
            <a:extLst>
              <a:ext uri="{FF2B5EF4-FFF2-40B4-BE49-F238E27FC236}">
                <a16:creationId xmlns:a16="http://schemas.microsoft.com/office/drawing/2014/main" id="{DD667F5A-DC89-4C2C-AE6F-05E20B31D233}"/>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BF42A7AC-228B-418C-B0E3-2EB2E01ACE49}"/>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008543B0-77F3-404D-81CB-E686DA61CE2D}"/>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6A315F4F-5A2B-4033-9ABA-CAE17FC085A1}"/>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CDD1C10D-C305-473C-9813-DF6FB82080EA}"/>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B6912E52-533F-43CB-B89E-3C8A7E35655E}"/>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5BE7BE3F-2658-4118-BB75-659B67BD0F1A}"/>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9628C623-BA85-4450-8BEF-892E09AFF44C}"/>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AB3BD572-D199-4184-BFD4-ED5BFCCF451D}"/>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C21D57E8-12D8-438C-849F-BA312B9C0BE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536C0AB9-03D9-4726-A276-5A68743096DD}"/>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E92C40A0-3251-4790-AF1E-CD37599211AA}"/>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A26EDA20-9E94-45E8-A7BD-DA742E3D665D}"/>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FE2DE367-2E23-4DBE-BB57-D329ADF8B7F5}"/>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AEC6E77E-CD33-42EE-9385-174C85D13C08}"/>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714B5871-18D4-49BD-9691-9E0DAC30CD31}"/>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18AD8604-3AF8-4D73-B90D-2AC991F5FD03}"/>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C6CC02A5-D975-452E-A6AC-9CA947F2FDA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77DB7A2C-B282-4FD8-B047-1EBBC33A2B3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B328DD51-F57C-45C9-A3CB-ABFA5F17CC6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0741F0F1-6168-4A3D-A681-42C35A0F89A8}"/>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081F8525-290C-4E10-B0B8-243313597FB0}"/>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37271FBC-0865-4A8B-9101-A572C3903D64}"/>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DD9222A5-5930-4300-AC3D-CF3C212A5AC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C22D7BAE-F2BF-46F5-B59C-CB20F2E5458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191EBAB9-16CD-416B-BE35-4D7F2E17D4C0}"/>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C4021547-2A1F-41CC-A274-EDA78DA337B4}"/>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88796839-8A2E-49D2-A995-831624DB72F3}"/>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0FC509F0-E92E-48F7-A1FD-D2F7B903F567}"/>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FB3AA473-B4A9-4587-ACFB-3D4EB960BA75}"/>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EE2528EE-CDF6-4BC4-A1BF-4CE9E43F5B62}"/>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5AA76D44-0B24-4F4C-8FF8-D6075FF65518}"/>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A7D109C3-0081-4BCB-9AA9-4317369B8D05}"/>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577994F0-35E4-45B8-AD4C-D7BC792C4C32}"/>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EB7206DB-0AFF-44A0-B49E-9EDDCEDA322E}"/>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E11F2AD6-C907-471D-B3EF-71129B6657A3}"/>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65C9F4A1-994E-49B8-96AE-EBC7E5F5E3EB}"/>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69505B5F-5CC1-4EDC-B07F-5081FE7558F5}"/>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39A3A9C8-6B74-482A-AB31-5D7151E449B4}"/>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60ABBE0A-930D-437A-8E15-F3E834A95BC0}"/>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29609B2B-1998-4CC2-87B3-E0260B66C9EA}"/>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21D806FD-94E3-415D-98F0-C380C2FA61A3}"/>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D743E8D4-4156-4A1B-A63B-CA42EF090F99}"/>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04DC8F7C-A14E-4DFB-8DA0-F5EB8DE61274}"/>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42669920-ADF4-45B0-9347-1BA2C9E25374}"/>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B07B8411-9A99-42C1-94EE-8B5C197B653D}"/>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B56E7C59-8BCF-40F5-9B1D-944E1FAF4E97}"/>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61D28639-5572-4E08-B810-3189C7DD2FEC}"/>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E1610B0A-D043-4759-B70E-F6C971A76E92}"/>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8321AC2C-454F-42A0-99C9-63941458E2CA}"/>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37BEF52F-E2E3-4D14-9F0A-85353AAC849E}"/>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8E419078-D499-4521-92C3-86B91C17F2C9}"/>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1F87EB69-A119-41DD-BD34-4C36322040D5}"/>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812CD922-8BBF-49D3-B89B-BBFFD3EFDF89}"/>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19DF6E65-08B8-4F8A-B390-3DDBE19E82D1}"/>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38023852-A850-4D39-B268-44D70E984D65}"/>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C1857513-FD94-412C-ADEA-99C8CA92E03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65DFAB59-F251-4C93-9565-886B6C61800F}"/>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0B2D4D84-0BCF-4FDC-81B5-61E7549758AA}"/>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0C9D1B93-C14B-4B96-B0AF-F58B95016F88}"/>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12D46274-5150-4195-BD5D-2F39D4FE56D5}"/>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A2244519-1339-460A-A7D2-E2074DCFE57C}"/>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34E1DFA4-5688-48F6-A47D-5C0C96B7C545}"/>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84E05F76-0041-4F78-B58B-123FB0C0C6CB}"/>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9B34692C-E672-4E5C-ACBE-E1167A01551E}"/>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584C8250-10A2-4B53-953B-923187570B21}"/>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54B66E2F-E89C-4F8B-A43A-52E99D396CCD}"/>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125B371A-AC10-4329-8801-A7E745BCD6C6}"/>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F19C2B88-5B18-47A5-A020-BAF5FE158D1B}"/>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D6C848AF-CEF8-457E-9E9D-997CDA1D3907}"/>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47B41149-C2DF-46E8-8C49-F735DC65A59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B1530485-1963-4DBB-80F2-3C231F464BD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8DC3EA35-8527-46CD-8857-1B684AB50F01}"/>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4CBAF55A-5299-4631-953B-ACC83A9D146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8403E3CA-1286-4062-9FC2-AE2DBDDB2B09}"/>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829AC44E-EBC0-4A02-AEFA-23B6CBC37C3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684BE229-130A-49C4-928E-A9890F56401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5E2E5D70-2BF0-41C7-AB56-02A1DF925E68}"/>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CEC85E1E-3502-4DCC-85C5-38585C3C4654}"/>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F4F08865-1722-4144-A836-975A9196578A}"/>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3930BABC-20F1-4007-8430-2E4B9D606DB0}"/>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683EED7A-3F47-44FF-A6D9-3573F24AB091}"/>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A7F9945A-DAF7-40D2-8A28-D8FD22ACF0DD}"/>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644D23B6-8879-4BB2-A9B3-C90AADE50C20}"/>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8C556395-7E2E-4E39-BC53-839CCCA8F857}"/>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55520A69-0661-4583-B441-C359907EC50E}"/>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A4DEFE38-B2F0-482F-9AA8-F70EEB09F2FC}"/>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DA4EF8A2-21B2-458C-AFDB-28B8EB7C551A}"/>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05D154FA-BBFB-4E4E-9D56-82267C3F789F}"/>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01E4FA84-6E51-42DA-9CFB-275410D349CB}"/>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EFD44814-4A18-44CB-9E18-9D8251E97758}"/>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CCD84EE9-E3BC-4694-8702-F3FEEB4009BE}"/>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B0782EC0-47CB-4865-8E1B-4F5A6C011FE7}"/>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5AE3224B-4637-416B-B23C-7BC620E407E5}"/>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733CA097-2B34-4BA8-BE6C-D19AC5CB8338}"/>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B66A6DC1-C54F-48DE-BFF5-2E951596EDD0}"/>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6A14980B-3AA3-489D-B2CA-BCA1571F0235}"/>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2924DB96-941B-46A6-B67B-0A6D50B0AF6B}"/>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8D214E86-3AF3-4967-89C0-B6295B571485}"/>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7D5A1FFA-F959-4137-8430-41C01E7A083D}"/>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40B7D2FE-B965-4F60-9BB6-3746B8D18E80}"/>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C463E8A7-956E-4D21-ADC0-896FA818906D}"/>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05FB6ED8-3583-446D-8FFF-FCA7DD74681D}"/>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B175E164-CB32-448D-AD01-7213BF1B1BAA}"/>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31F63800-DA59-494A-9143-9CC787083BC3}"/>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736BEE22-332F-4C71-8FEA-52A9287CA302}"/>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BEB1E8EE-77E7-4A43-9D7E-F064C7FA9B6A}"/>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373651A6-912D-4A87-8445-B16A9D7CF96C}"/>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F5318E4A-3740-43D8-9F47-728320A10BE5}"/>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855B1386-C6FF-4B52-B336-7B38C2D89942}"/>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2ECB6AEB-15E2-4D82-B446-71B17FF342E9}"/>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F3209B51-9E46-49F0-B83B-64828EB4EFAC}"/>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D7CEF108-87B3-4077-8300-95752D1C7E5F}"/>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A1EBC676-A633-495A-AACD-FF319EA7C7C8}"/>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15FEF0CE-9EBA-447C-8C1A-6A8C5B95F6ED}"/>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A0D3A314-BB53-4EFA-B180-E534E41070C2}"/>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F580A34E-2C24-4CB4-9DB8-679DE908F18A}"/>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32B0844C-A142-4FA0-8CC9-796E841CE946}"/>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5F3962D7-F183-4BDC-AA89-3E6D7AD33895}"/>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33D5F558-8BBD-4C3A-9FD7-F36D82C9D378}"/>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59DA0086-30CF-4FD9-977C-915CDA32D3D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F93DE73A-2EC5-4FBB-98C3-A1389EF7968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3CB47202-0E18-4D2B-8AD8-03DF170D026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6E28178B-3E20-45DF-B2A9-6C6E1068160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02327463-E70B-4DA2-8106-7CB070DCCAD9}"/>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D0ACD97A-E213-4F3E-9A91-B9D2ADB5676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034E0879-6673-49B8-BFC1-66EB2ECE558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7A47C057-2EA6-4C09-9583-E613D7727C32}"/>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CAD78B74-CE78-46EC-9E7F-7EE1804F7849}"/>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43FEEBD4-220B-4664-9695-F6114F46E594}"/>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46918EE3-A025-4B47-A926-CF69562FEDE5}"/>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890A6016-03A8-41C0-8B9F-5332F7AE16B2}"/>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E8F22360-E469-4F19-BB0D-27C9FAC45DB1}"/>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760D7494-D4BA-4F40-9181-7A83FA794AC6}"/>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3775DEE-5F4F-480B-B699-805E1274C69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DF0AA6D3-F6A1-4F3B-8FAA-396A88F93442}"/>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9860460C-E9DB-4AD4-96C8-42CB30BE409F}"/>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021F2A83-4CD4-4DFF-8C52-927466C963CA}"/>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EB7907B2-45EA-4DCE-A12E-F8AAB93DDDCC}"/>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B021ACDB-F0DC-4D7B-AC27-877EF42A1E32}"/>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C4CB8782-EA67-4B9A-80E2-8824A186CA1D}"/>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404D0F89-FD9F-409F-9C00-F4D9F37B6A27}"/>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E179B3DA-894B-420A-88C8-4E22D2E3EFB5}"/>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BE95DDBB-B3B8-4BB5-A534-25CDD3556AD4}"/>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B843AF63-4060-44AE-8E74-DA43411A48B9}"/>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47FB3B2C-688C-4B8D-B86A-4D2DD4CC7367}"/>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7F7F22AC-87FC-4470-8571-6C32C3C3432A}"/>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665E077F-9B7E-4721-A012-DB3F29B467EC}"/>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5B89ED42-5BAC-47FB-8496-E04091FAC137}"/>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FDD89480-F2B4-4BC9-B315-D56C5C24C089}"/>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4C204F79-913C-4599-9798-59C5F33EFAFE}"/>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81C01548-4AF8-4A37-BAD6-45A92600DE0A}"/>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093C8F37-080E-4472-B0C4-4CD47CCD47C8}"/>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C2878AAF-7A23-489B-AD7F-43177173F7CF}"/>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7F58071E-4C0C-4EBC-8796-E23279602277}"/>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54ACF51A-F21B-4537-B0C0-C72CFE9BD40B}"/>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7EA39ABD-1CFD-442F-BC1E-6BC508108059}"/>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E51C0928-FB7C-4EC6-B103-C3BCD1C2AF91}"/>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8A6D15BC-0663-45AD-A116-84C5B4DEA458}"/>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C949C739-7714-42A6-8425-593F5D5B68B0}"/>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A886E3C8-CCBA-4B6B-8451-0B89D7F60F6E}"/>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315BAD2A-9AE3-4589-B232-E2563BF0415D}"/>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1FA53BEA-CFD1-4725-AE5A-BF4F7E89F4DE}"/>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D06523EA-385B-4D04-9403-26F05710E762}"/>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6FA8482F-7814-429B-81A7-DDEA5A99F11E}"/>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28F8B745-7052-4FF7-AB86-06D7A5D5AEA9}"/>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BEF4F12F-D139-4D95-8003-CEF97E6B7C72}"/>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9F2B0048-E68F-45A1-AD7A-4EFD42F3E044}"/>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3697E5FE-959B-464D-A9BC-F3D2E4C0D176}"/>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9AF82348-8F90-497D-A9AA-7D753119A340}"/>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41A19A4F-DE74-4B9F-BC6C-9D2FF6FDBAC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CEB43FC1-BC96-4EC9-AC37-04AF3081036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DADABAD2-97A4-4B0F-B98A-2079E966A60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91C07F94-EA95-485C-882E-C3919CB3DC92}"/>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D7F9FCB1-4E62-4C0C-894E-6E9AE8FFC008}"/>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409087F6-531E-4F2C-822A-B419AF26FEB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D8C43F3F-53EB-4CA8-B38B-271FD63C248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4BF697CE-2B92-4647-A4D9-7DE594D3396A}"/>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4E8CFE4A-449E-4878-A8ED-050E4E9D1037}"/>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D7DEA2A6-16E1-4B2C-9B11-11209FD1C38D}"/>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5C5CA669-3F6F-460A-AD05-4E2615DD17C3}"/>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EDB8EEB8-9D8A-4B67-8C3E-15DF932D9CF5}"/>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7C7AD090-7BC4-4EF9-B877-7CAE3571D1E7}"/>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B747B315-8660-4E95-BA0F-48647EA555C4}"/>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89066380-CC0F-4699-9CCE-27D622283CDD}"/>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D6167009-FF54-468C-AC75-44D07A93B99E}"/>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6EC6429F-B58A-4E3A-9105-4F6D540EABB8}"/>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8214558F-CF5F-4CD6-B8B3-343ED5C9264F}"/>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72E40F4D-81ED-498A-A54A-7ED46780890D}"/>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4B23B9B9-981E-49EF-B878-CED96CD524E5}"/>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D9EA7C75-42D1-4D46-820F-C43C4E862D1A}"/>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C388EF7F-764B-450B-B04B-E79EECE68FBA}"/>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D65517D2-B3E8-47CE-9025-71556228EAB7}"/>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BF83196D-3DD0-42CC-84E2-51E16D944903}"/>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E61CC6FA-DB64-489F-9310-60A701B227CD}"/>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A3A91B72-1699-4116-86FE-FF86F6CB8B24}"/>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3667A541-2728-48DB-95AD-4BB5C58D64F5}"/>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BF2C2933-A1A1-464E-8EC6-8759EAAAE85F}"/>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09891003-2B10-4C6F-B824-914B3A1A552B}"/>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1EA6A36A-B651-49F6-ABEB-366AB8B3C3C7}"/>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A55BC0C5-2906-48EF-A8E1-7E98F4388BCD}"/>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599DBE64-E9F3-4499-B7B6-379C9A5D3AB4}"/>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986B4C9A-C598-4BA7-AA3A-92BB3365B47E}"/>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4C84A69C-6EC9-4706-B43E-B5B98176F4C8}"/>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3BB26105-FEA5-4EBA-817D-8B7ECF65AA47}"/>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B6F135E2-7CF6-43C7-875C-FB8B9A7993E8}"/>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32F1245C-0A41-4FBA-8D5F-F6AEEF9E7B88}"/>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CA3C6CDE-FAEC-4D7D-A5E2-378E8FCCD05F}"/>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B245B694-4CA7-49F6-8653-3E08A85D9D1E}"/>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192F790A-BDA1-4FA1-AC8C-C125244F8654}"/>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DC0EA40C-AFF5-4F2E-8FDD-905E316466F0}"/>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C39B270C-07A8-4C31-988C-3FBE0CCAC0EB}"/>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E634F865-C596-4806-B4D9-270FCFDECAF3}"/>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A60B5CBC-AFD9-4A0B-9CC2-527A5EDE2F2B}"/>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BD74154E-9DF7-49B3-82A5-97B451BA69E3}"/>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BC3F4700-C8F5-459E-B626-6EB541BCF1C3}"/>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21BDD792-C64E-440F-B0CA-D5C20365211B}"/>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AB3FE8D2-A0FE-4F65-BDB7-1093B0922ADD}"/>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D1D540D3-314A-4931-B969-6FC6469687CE}"/>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8E433999-C3A9-40F5-AB2D-1FD5590D18F9}"/>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8B0AE277-5CF0-4007-B659-BB93607DE15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A1F51C71-A3FE-427B-8032-5246407ED9EE}"/>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28CD9AD1-2D34-4390-B881-7129D6A1D9B2}"/>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322C3264-116B-48C8-A135-4C9976F92EBD}"/>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AC95C0C9-7E8B-41FD-A15C-0BD0E2E838F7}"/>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588CDF67-0ECE-4A59-BB77-427C8756A00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84C8BD5B-F2B9-49DA-8DD9-D84CF829F18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B01B6B4F-723C-4D4F-877E-71CF1B90EF0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C4DD27EB-7318-47F0-BD60-A41D478A236D}"/>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37DFA2A6-7138-44C5-968D-CE6D0C491463}"/>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7E609B2F-E6BB-4D25-9519-9DA969876C1C}"/>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89495276-101A-4226-8D44-94F12A7EDAF8}"/>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FEBD31BC-F0FB-48E3-BF4A-277271C0253F}"/>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B17CB866-9741-4F55-9763-3E1AE9D01BB0}"/>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8B9E450C-2F6C-43A7-A721-895A1E5818AA}"/>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D1469B4F-63E6-482F-8CDE-A8A0F649A26D}"/>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82178269-086E-43FC-BC12-0C26FC590D03}"/>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2296575C-58BD-4F6B-AD25-249CC41473BF}"/>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FF3769B9-2944-4BAD-8702-06E8099A24E3}"/>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502A3F6C-A866-4153-9659-7EADCB65B335}"/>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B53FBC01-14E7-4379-AD12-8058F0A835D9}"/>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DBCB5348-EEA4-4FF9-8761-6CBFFAACFF96}"/>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7FFBD7F5-E49E-4CC3-BA9A-A51F2A592475}"/>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EEE32C7F-E5A4-4009-AA9D-63EDB0640F8C}"/>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79EB5789-5D3C-4D3D-A30C-C4E4BAD3529A}"/>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48FDE427-F415-414B-835F-78192C6ECDAA}"/>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4D6CADD7-E421-4E93-9BC9-22327F735306}"/>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69A72CA7-4E9A-476B-A72C-C696ADA68D5B}"/>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7CF44BB0-5A18-41C5-8ED1-1B963D1712D7}"/>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1BF47F50-CA0A-45A3-8871-529A3B08AD50}"/>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B25087FA-3EEB-4829-A283-0669C12E439B}"/>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B53B0563-6FC2-4948-9D5C-5F700BEE441A}"/>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D30CADBF-05BB-4C37-A867-730A3DE39227}"/>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D33172B2-CCBE-4B68-A0B2-441626C8CF29}"/>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3A717A0F-F81E-4538-A018-277FF29E78D1}"/>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D1340F00-1986-4E5A-A259-6D0A8CD96CAA}"/>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CE49C55F-E313-47E7-8A64-69230B606A4B}"/>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F859F5B1-AC75-40EF-91AC-0E4E15051BA7}"/>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36B792B4-C48A-4CA0-BF43-B3D233961BFA}"/>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00972850-13AB-4BF7-B40C-A6210997FED9}"/>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D7ADD207-8633-4AF1-B971-80ACD8CF4DD4}"/>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272D4212-4802-4A52-AB0F-2BEE98CBAEFD}"/>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0A18C265-90FE-4921-AA87-2E9D3B006565}"/>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4B838461-F878-4BE3-A740-A0428116D1D7}"/>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C9AE3942-A1FB-478E-9808-8DBCFAA217C1}"/>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A48FDA8D-15E6-47B4-A74E-34A31181E89D}"/>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1ADE64D5-3D68-42C4-9EC5-A26FCE0F427C}"/>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1696A804-1BEC-446B-B9DB-241582A8986B}"/>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5B286E20-4C27-4DAE-897A-EDCBBCA94265}"/>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B22488A5-CDBD-428A-AECF-D7636B203010}"/>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E40F09F2-7C3D-40EA-BDF8-D5C629444E8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FF7F6839-0BAD-408A-858C-A7F046125698}"/>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90F5CC78-393A-4715-BA45-E34D5608B6E5}"/>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B43A5D34-F59E-4C39-91AB-CF095A49ADB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FA02B72C-3C59-4A67-9166-9B7610ABE13A}"/>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30E30850-E4FD-43FB-8BAE-B4AA95E1097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705D49D6-D06E-4368-B0D9-A25D5053C83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9D8F4878-3B6D-41C4-B036-0AFAFD844D16}"/>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D9DB4D7C-6CE7-4F7B-9E21-5BD1C5DE2747}"/>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A3B18E58-56C4-4B73-B358-62B3156E1347}"/>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4DAD2946-65C9-4BA8-BD4B-6C22E151611C}"/>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E628A061-2FF0-441A-9F85-73828AD495A2}"/>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70AEB5BA-9363-4F29-B020-5C50059B76DB}"/>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7B16F87A-E476-4A58-9CB2-9716693E42B1}"/>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A82015CC-98B7-4D5C-BAD7-329A63691C6D}"/>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B6BDF457-00FC-44F5-917D-92E6F864B963}"/>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8D4A03BE-39B5-40E2-93D7-BA8DBF28A8A6}"/>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1CCE8B7F-10CA-472B-AD88-18AA6901F454}"/>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87E80CB8-8D7B-46E8-9293-71BF062B6016}"/>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7542502F-7F60-4784-9D31-8AE48D034809}"/>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869EC54D-7854-4BC7-BA95-53818D15896C}"/>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FBD907D4-1556-4279-B0CE-BCDD0A1855DC}"/>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8FCB2BA5-6908-44C2-AD76-67B8482C8247}"/>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32F0E8AB-01D9-4769-9E58-EA3E9821FA4F}"/>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A302B946-DFEE-48CD-AF0D-6ED5F084739F}"/>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E93311AE-3440-4FFD-A759-660169CBD457}"/>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82A06437-46B6-41ED-A6A9-B4D00874556D}"/>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47B161FA-CFA0-476B-815E-DDA3A30A5D0D}"/>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44799DF4-79B1-4D62-8904-61596B92A3D1}"/>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1232F1EA-A3B0-4F02-A319-BEEF30642ABF}"/>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351ADF2E-2977-4C97-8806-4CC9DAAA03A5}"/>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612ABD13-72C3-496A-B265-B58EC499498C}"/>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04E9C19C-7A9B-4141-A1DA-744CBFC14361}"/>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A035D63E-47D0-4731-810B-0C5D3F159D32}"/>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C5149178-E379-4943-B4B4-59DCD8C872A2}"/>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26C0331D-D03A-4920-90AD-08AD486C39FA}"/>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0C7939B5-46BE-40E4-87A3-ED6D34A89AA6}"/>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D701B138-3342-4414-A688-910EBE7BB64F}"/>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DC17F996-FAE5-4E89-B762-47427A3E7572}"/>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9034E6EC-CF92-4188-B20A-FF4C0FD310A2}"/>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CE916C48-BD1A-4A3B-8F14-79DFE5F0F270}"/>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6CD436B4-167B-45DB-9892-4DF3F6D83A91}"/>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871E18DF-D156-4D49-B934-D86EF545864B}"/>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ox(out)">
                                      <p:cBhvr>
                                        <p:cTn id="7" dur="500"/>
                                        <p:tgtEl>
                                          <p:spTgt spid="122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BDCE72CB-44A2-4930-BD90-8C95F5652FB3}"/>
              </a:ext>
            </a:extLst>
          </p:cNvPr>
          <p:cNvSpPr>
            <a:spLocks noGrp="1" noChangeArrowheads="1"/>
          </p:cNvSpPr>
          <p:nvPr>
            <p:ph type="title"/>
          </p:nvPr>
        </p:nvSpPr>
        <p:spPr>
          <a:xfrm>
            <a:off x="2209800" y="2425700"/>
            <a:ext cx="7772400" cy="1143000"/>
          </a:xfrm>
        </p:spPr>
        <p:txBody>
          <a:bodyPr>
            <a:noAutofit/>
          </a:bodyPr>
          <a:lstStyle/>
          <a:p>
            <a:pPr algn="ctr"/>
            <a:r>
              <a:rPr lang="en-GB" altLang="en-US" b="1" dirty="0">
                <a:latin typeface="Verdana" panose="020B0604030504040204" pitchFamily="34" charset="0"/>
                <a:ea typeface="Verdana" panose="020B0604030504040204" pitchFamily="34" charset="0"/>
              </a:rPr>
              <a:t>This time we were informed that the lady was 14 weeks pregnant, and confirmed that she had no known history of either a transfusion or a transplantation.</a:t>
            </a:r>
          </a:p>
        </p:txBody>
      </p:sp>
      <p:grpSp>
        <p:nvGrpSpPr>
          <p:cNvPr id="3" name="Group 2">
            <a:extLst>
              <a:ext uri="{FF2B5EF4-FFF2-40B4-BE49-F238E27FC236}">
                <a16:creationId xmlns:a16="http://schemas.microsoft.com/office/drawing/2014/main" id="{DC3AC786-7750-4099-8A52-A98FA0EFF9E0}"/>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B2B3ED10-D913-409A-916E-EEF441AB255F}"/>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58C35260-D971-47EA-8E29-7AF33C395942}"/>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5A5E9FE7-9A52-4F7A-A4A0-2D55D4C3B8CF}"/>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3537D48B-223A-42A0-B2C7-95930B6BC851}"/>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96B3B9C6-62E3-4CC1-9312-6CD23EF55E18}"/>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A43C66BA-D69C-4C5D-AF7D-E7851AC4485D}"/>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857AF61D-FFD2-4D2B-9501-0DB3EB19AB01}"/>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EBBC600A-E488-4072-A5E4-537C069FEFC9}"/>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5AA94C45-C1C8-4D31-BF5F-247D2C89876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FC436FC5-2D9B-4560-BD93-5B9CACE66D45}"/>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C3DF971B-86F0-4EA5-916F-5DFE9DE90119}"/>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E844D0E0-61F7-4F00-A73A-D5E74AD025BE}"/>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71719C03-1B01-4D83-90FA-D1700DDC5528}"/>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39C1582F-4199-4443-9AF2-8B3C1C7AC98B}"/>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D41C211B-9EE4-414A-BA09-F3CA76105195}"/>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0E45B0AD-559F-483E-927B-3B7C040B562E}"/>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719FB41A-1CC4-40C4-AF58-874F6F31F58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7C2DAE45-AB4C-4F34-9271-2F924F20014A}"/>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93A707CA-A0D7-47FC-B221-A5096DE4E097}"/>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DBA105DC-751F-4D97-99CA-F2479588DF6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C1BF245E-086C-447C-B233-65876B153047}"/>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A9304ECC-653B-43AC-A46B-EFD32179243E}"/>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1D830307-DA27-4565-A9B8-ECBB60FDC596}"/>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F5870FA4-9E53-4818-A57E-FE5E6DDCFEA2}"/>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3607D8BA-E016-4783-8888-BCED0A9B6AE9}"/>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D1E784C0-1CCE-460B-8AC8-AB86E4B413D1}"/>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48AFD2DB-757E-4C6A-946C-9CD7B4E4896E}"/>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DE0075A0-FF21-4EFD-9507-81674915BAE3}"/>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E9A8E93B-A08F-4985-9FEB-5F74D81BD5EC}"/>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851986C7-60DD-4401-81C9-94582375AD88}"/>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2057EEA7-5FB0-499C-A540-B7B35B7810D8}"/>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746EFB5E-53A3-4924-9238-A468045632B7}"/>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99F4BF8C-93EC-4601-BFD6-1356854DEB37}"/>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46DBF46A-3CB9-4843-B588-4917BAE07215}"/>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B8C49C3A-85D2-42B3-B18C-9B0ED93F8624}"/>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E130846D-E5FB-41A7-84D2-AC937E2619EA}"/>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196477B0-4EDA-4459-AC64-992C01B53A79}"/>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2F4DB493-5464-457A-AB12-649A3DDCDB25}"/>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D5B30FD7-ABBB-4E5D-B3CA-F849C78EC3B7}"/>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747696D1-0F85-4EF7-ADE4-E64F73D18A98}"/>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41DFCDDB-97F4-42FB-A74D-57A63C5C7331}"/>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95BD3418-CFB9-46E4-A773-DB2CD747646C}"/>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40F184C9-93B7-4DA8-B8E4-4024AEC0B389}"/>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BD11EAF0-34ED-4158-8A05-7C14D63250B3}"/>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CE35C43F-4396-4740-B098-B20911DBDDE4}"/>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6997F236-855C-48BA-AEEB-43653BC1FDC0}"/>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C3504B1E-99BC-49A5-BFA5-3FF8EAC9D41D}"/>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B2309CCE-2961-4EF5-AA41-1A01A73DC0EE}"/>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2698E97E-3A1D-46E7-8D04-5D55AF4EFA64}"/>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63939725-0901-4534-A91F-04FFA782FE3C}"/>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D33F07AB-AC26-4B97-B67B-103700F2C955}"/>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3A37980F-50C5-4F40-B956-1758098A8030}"/>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83A48699-2A75-4A8F-A81F-283BFB5A0FE6}"/>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E48F3123-3159-446C-A9E3-993F5635F683}"/>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3F41188A-37E2-482D-8106-D2BBBF928159}"/>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712ECCF5-8B87-4068-B32C-ED4C8877BCF7}"/>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D741B023-2E28-4867-8FFD-EE3333BC314E}"/>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6BB8E5DF-2D85-42AF-B2C6-5CE62E506470}"/>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1714C303-B6BA-4052-AB41-603BE9415B55}"/>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4C6B094B-77C8-4BA5-A368-ED2D0CAF143F}"/>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C6E2F54D-D9AF-4078-A313-ECDEEC8E8B00}"/>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782A5C7B-F171-4EEB-B4F1-18FAD6C2D401}"/>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D892A080-7CC2-42DB-8CFA-3D9988BCE9F6}"/>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DAF12F8C-7057-44D1-8083-4671F0E694E7}"/>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79728BF5-8562-4E2D-BE7C-FE0131788D9F}"/>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5F38989A-1886-4A9B-BBFE-9D373A00281F}"/>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3F8A1916-1494-4986-8CFB-F150A594793C}"/>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95F3D1B5-4FED-4C38-8D79-DC5E06374545}"/>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F078FB6A-1205-4AA8-B120-58B39CC4B1E7}"/>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F35C0AAC-1677-4BC4-AB39-74F7A909CFE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3A9C80FD-E7AF-4AB4-BF79-47CA1428D180}"/>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114C60AA-C85F-4ABB-9DD8-48517A3D1DCE}"/>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27E05D65-D7D5-4003-8432-4E777682CB49}"/>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5257756A-C30B-4C8B-9E34-CC9CF144C324}"/>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79FBB4B2-AC3D-4D4C-8579-8A07EDC2F465}"/>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7B69DD61-79C5-413E-8290-1B1D175AA00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CF8E43B0-D3AF-43FF-A6FB-EE4F23C489B7}"/>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E505D11C-93D9-46A8-8C90-8A42E664A79A}"/>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B97CFEF9-1DFA-48A4-A76E-9D56BB80B8E5}"/>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37621FE9-4943-4AAF-913B-F56A9E726062}"/>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CC501CDB-9866-48DD-A4BD-7BC00F836E57}"/>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FE7FC8E9-7795-4EA3-93B7-C1F863E1EC63}"/>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0AF5D221-0F08-4FAA-8C17-267DC3D6BB73}"/>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88083B2C-AAF0-47FB-835B-D06DA5FB36CC}"/>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BACCB531-AE30-41BB-8C4C-98C51EFF9977}"/>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30373901-AE11-4E64-A0AF-113860F86030}"/>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1EC29177-0E69-44B0-98ED-9A679CABF327}"/>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B99CBD62-D919-4264-990E-E06466818732}"/>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2E003229-27DF-4001-9AB0-8FDF4FF0E9F3}"/>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E12A614A-9DFE-4210-B643-3657E1FDB6E5}"/>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14945D3F-14A8-42D7-82EF-4B8006BB3F60}"/>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62364E79-88FD-4921-BA50-DAF55BE3C4F6}"/>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74F02F4B-5522-4874-86F9-3997CC4D8025}"/>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68054EE3-9141-4D56-A09C-80962C0AE7A7}"/>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1CD6EF40-2BAE-49BC-85FE-517C4618BB2C}"/>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2FF974AD-6903-4061-BDA5-42A1F56DBD78}"/>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BB662C8F-9CEE-437B-8081-8CD343ADDC4A}"/>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927EE263-355A-409D-B623-771D2BE21F01}"/>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833030B2-86CC-4B17-8EAB-D02917A3F22F}"/>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0D66A4AF-60C0-45D7-B5E2-949F93B6B036}"/>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8577D961-96C8-43D4-A974-B33991B37AD8}"/>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AF5B91DD-D423-46B3-AA0D-C32BA261AFD6}"/>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8AD4A3B3-C943-4385-A9F4-5DF78B71AF85}"/>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BEFB8EF9-4C1F-4A65-A7AC-83CF6D7F3529}"/>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17C9CBF0-D479-4F7F-BD75-D08A1A427DB4}"/>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FDA5D8DC-7B68-4B5D-859D-3D2E72230303}"/>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0E0EFECA-AD77-4D36-AA99-42F2DF318802}"/>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DE3353D5-AE71-4AA1-B6E9-680403040A11}"/>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2253C6FF-D469-494C-81E8-AA387F6437C8}"/>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2D09CB7E-A634-4EE5-B636-33480546C25B}"/>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E09E5D47-4C73-4726-A66D-9BAE2B2987B7}"/>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1998F9B2-C40A-461A-8AF1-C4A596AC9796}"/>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D9CD3F8E-20E9-48F7-A7AD-5CD6BE59408A}"/>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818DAA7B-C165-402D-884C-CE0135CD3BB2}"/>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F42E1DF5-A711-4A3A-967D-4456E523175B}"/>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C975586C-A482-4CB8-B9E5-21A583DB96ED}"/>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2447D9A2-9F5F-4551-A2FA-4835B749EC05}"/>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D5842F94-11A1-401F-B6C1-A2719F719689}"/>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090FC182-BC94-4FEF-B577-C3689A63B840}"/>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84AD6D58-3ED5-4095-8C81-668881D0D62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71B178AA-729B-4490-B8DE-F1FAE73CD0A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BF93F603-28D3-4B71-AA22-2765EC2281C1}"/>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3D72E332-72BB-4FFA-BB7B-8F88F65505E7}"/>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E85A4F3A-D6DB-45B6-BD14-E8B0CFF49F47}"/>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A60AF63D-281D-4474-87DE-519EFE712FE8}"/>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F5B84A37-5730-4072-B0EA-CD655767A623}"/>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FF0F452A-5BF2-403B-8B33-B2C8C153D26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35DCB09E-628B-49CE-9437-E96A2CD3335E}"/>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B3B981B8-B6C5-41C0-A52E-6E96AFC54D45}"/>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61C4F940-DF7F-4C8B-8B15-691898423BE5}"/>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4CA3D228-B4BD-47F9-A653-535A9FA69BD6}"/>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880971F3-4CA4-49B9-A8CC-96FE54E0C99B}"/>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6B809DB4-F511-4498-8FCE-7F4D986A883D}"/>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C7486EE1-62A3-4FED-A028-65C906A828C1}"/>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28F13241-0BDA-499A-AE32-5FBB6E0FBEF0}"/>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9C7CFF19-F323-4E2A-B009-DC67867B00DF}"/>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FF664AED-2ECB-4720-86B1-BB5B0734E5E9}"/>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C2013F93-ACC9-47DD-B30E-7599E5C1F0D6}"/>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2C5DB583-2CE7-44D9-AB84-9490507DB738}"/>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83440E9F-B883-48AE-8DE5-E2BA2037438B}"/>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C04DD507-9911-44E7-833A-5AAFA045DEB5}"/>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29F1DCD3-07E8-4813-9F38-316DE443D6E5}"/>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6DA7426B-751A-4C7F-9A1E-F6B7AD1D1C6C}"/>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49900546-5BDF-4071-931A-BBED3A9E5265}"/>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54E3A2B6-AA54-49F3-A653-BCF32DA0F613}"/>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8030E892-66C0-48B4-899A-3E712FA94820}"/>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F2F969E2-7B2D-4F89-8202-83729EC317B2}"/>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64EAEEAD-F37F-48C1-8257-2F771093F43C}"/>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933788EF-1342-4C06-B89B-F4F2DCC6C856}"/>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FAB0C2C0-B858-4509-A6E4-E0FEF021E8FF}"/>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16FD4944-5CA3-4921-A790-341EA9F1C650}"/>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2FDDC2DF-8240-45E2-8EAE-89E37F2ECD84}"/>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DD773E96-088A-46D5-A8CD-5936FFF7E373}"/>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017C4D0C-6BCC-4CC5-92A7-BF1E0C0524E9}"/>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E73E14C4-1EBF-4B89-9E04-3B57496574A9}"/>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F5818348-A26B-4F61-9792-5614806497FB}"/>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000DC65D-6651-4324-9145-BBB027F39167}"/>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2BB617E8-DCC0-4E7C-977B-C25BC146AB63}"/>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D09514A6-ED7B-4D8D-A96C-1BFD21739B29}"/>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3E395B8F-5D33-46D3-8C7B-1ED73DBB7DE6}"/>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8CF3ED3F-9D4D-4BF9-8707-AB10681A6BB3}"/>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35C9B690-A60B-4ACB-A4B8-058325C21D79}"/>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3049F351-4854-48D5-95AD-638CFFFEB177}"/>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5BE2C3B8-5527-4953-9CC0-D488BD85EEB2}"/>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23627599-C4AE-43F9-BA4D-D364C32913CC}"/>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0400DD7B-D082-43CF-83B0-600ACB8A3800}"/>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84327B02-FB2B-45A3-97AB-47F2620F9497}"/>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D2A170BD-6AEA-4723-B225-8064DB217E8A}"/>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7B1C3B09-E65C-49D6-B680-907F7B2873F5}"/>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7CD04CD4-26E9-4A1F-A16A-9F4D6C6B113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1720668D-4DB9-4BD3-87C9-264D523E0E3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3E3F5B16-7CC3-4709-9DA6-C834DABF961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075A4B0F-8C40-4DDE-B748-DFDD5EF44DF8}"/>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45AE2613-A25F-47BE-89D4-7000F9F0A385}"/>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E2212AAA-63AE-4607-95DA-46D8B599952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2CF49282-B2DB-4618-BAE9-896C4A4EE76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8043F2E5-8B42-4DBC-8E91-855BB251CA0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3C02D1B3-FEE3-480E-97B8-D68A54A2D51F}"/>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9502A111-AD12-48B9-8698-2F10E6A3E3DD}"/>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CC6FC003-F6AC-408C-A31C-AD2C5099951E}"/>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1B218740-1929-49F3-BD8F-DC2C0B992B8B}"/>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10604D0E-C4FF-4D1E-801A-2BEF1CB69851}"/>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B1F2FCC0-839C-4880-BB7B-F656A0FE1C7D}"/>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9CA6475E-B669-497D-BDE7-471942F6095E}"/>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F5B3B5E6-A86E-46EE-9D31-4A9094A35D55}"/>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9B483CEE-3CAF-4C60-97EA-FE94C0A88826}"/>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726DDD28-89FA-4E85-8FF8-C24A5B55476A}"/>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E1C3D95C-3314-4F54-BB29-98ABFDBA92BC}"/>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4F506B4E-9FDE-47F0-9A73-4711E4105561}"/>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6580181D-4FCF-469B-ABA4-281331509A2B}"/>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A4513910-7C7E-491C-9209-08528B1AC5E4}"/>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61B89673-7F53-425F-9CC0-51784B33A400}"/>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59F01B78-7726-4944-87AD-AE31BF336CC4}"/>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9792E6E4-92E6-43E9-B280-19B81F65819A}"/>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1AEA7026-1EBE-4F9E-BA62-1E6A0B1F753F}"/>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191E0C2E-19AE-4AC4-A9D4-7EFDD2D09D99}"/>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C1A8A5E3-6503-4767-A227-17A9B454136F}"/>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0D9CEFA2-B60D-49F1-95B6-7A7EF27DA92C}"/>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C4B5C77E-68F5-41FF-AF5B-4E5B178F7C0A}"/>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6D609124-6BA2-412A-98C0-3D643EA7F27D}"/>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AB54A6C1-8601-4B7A-BAA0-D9CC29318893}"/>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320B55AA-B88B-4A75-9B9F-242FD3D9503C}"/>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4F500203-D511-4E6B-85AB-EE99107CCDE7}"/>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A99B1C21-9671-4808-83BC-CE5BBFEB1250}"/>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D8066ABB-D71D-4AB5-AC90-E07F18820604}"/>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31C10FE3-EBB2-4646-8538-1847916BAF41}"/>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F3C203BC-255C-442F-8F04-26E3E3A27FC5}"/>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36DE6BC2-940E-4D2D-9F77-B6303D90AFAB}"/>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6E2E4822-D93D-4693-8F82-F4AC920F1C60}"/>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B21601C1-1D30-453A-896B-FAD61D2FE8E9}"/>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EB1216A5-6692-4F9C-9027-12387638CB25}"/>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E92EF416-EBEE-49AE-B37B-6D2D0EB89BF3}"/>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AF0BA67C-07AC-4C4B-9A18-C498EBAD3683}"/>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0D7B18D5-1508-4619-AE54-6778783B5343}"/>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F3E7F5E2-2ADF-4053-9F49-26A60537C0E3}"/>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51165F62-F278-41EA-900E-D85BC1222C31}"/>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4683A956-2AC3-4CB9-A4EA-D861A0C3800E}"/>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6E25F704-26D6-4461-8782-20D83EA9112E}"/>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10E30487-E023-48D5-AFD7-3AA8B44BB864}"/>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E6AE813A-4877-4B07-8B22-1E9CCD886A91}"/>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214C5630-E72B-4DD3-A919-7AD61C32C85D}"/>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6808DCE8-F5E5-403E-A70E-54ABB0AF2828}"/>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2D49FC86-EAC4-4D51-B549-4F49D0B6F98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88DF2F09-993F-49C3-B602-B43EF0221048}"/>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8930F8FF-70E3-4F5B-ABED-5F979D05E40F}"/>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C009EFD0-FBAE-4C10-8D4C-BDC2F33394CB}"/>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26EF7B78-08E7-4364-B50C-D943F3EF3FD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73BC7696-BB8E-46A6-B6A4-61F2EBD79230}"/>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8BC84AC2-E7B0-4783-B6A4-A32A7B73296D}"/>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E121891F-DCCE-4E6B-9034-D96BB2EE0C38}"/>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DD9795DD-167F-48DC-ADE4-0941109E1666}"/>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1819F40C-C9D0-4629-857F-E8004E6301C0}"/>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AC902F43-C810-4CCA-B367-6A8A2FA4223C}"/>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79CEF820-338C-49F8-B64D-0A6074AEC181}"/>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2BAC93B6-8142-4E3C-B195-DBEABEF51285}"/>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4BDD7A61-7990-49D1-96BD-7D0570A9374A}"/>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C668E3EF-3FBC-46C8-BDCB-6046F5D039FC}"/>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C54C1AC3-7CFF-41CD-9C61-1003439F6439}"/>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D953A974-5A8A-4230-A8BD-D32723DB20E4}"/>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2017F8F7-CC56-4377-A378-7867EE99C46A}"/>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6BDECECE-6BFC-4EB4-BC60-90804F05E1BB}"/>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D8E0FB79-30CD-4EA2-8CD1-8C8737F2B6B2}"/>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232F0496-E8D4-4F70-B76C-487085C1CDDF}"/>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5E63F945-0291-488D-90F0-A3B629E42401}"/>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BDE613A8-6A5D-486F-8CBD-2AF58F30FCB1}"/>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21E157F8-E709-43B4-89D8-89E8B6AC3A59}"/>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67388523-9F2E-47BD-96A6-3A76BAD51DE5}"/>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FE656D2E-C7CF-4512-AC43-C3DBDD60FEC5}"/>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7C79FBCC-4A92-4D6D-9FBE-9E3315FA8EFA}"/>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125D2721-7556-4F0B-97DB-69D433206900}"/>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4907F9CD-CD34-451F-A607-D1C0A28F99EE}"/>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747549B6-AC40-4A47-A837-3896813219CB}"/>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21331651-AE0B-4735-9157-60563D9E9D48}"/>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B3960BF3-E294-4A78-AF22-26DB00B3E19D}"/>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6CFBA04D-7AC2-4741-8C09-010A031F407C}"/>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8D03F453-E2FD-4895-B9A9-46AE6ED5F5F0}"/>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1A573794-496D-42F8-BE6B-CF7D8B9D285C}"/>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05AFD701-52B1-4FF4-9FE1-942F30C281CE}"/>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E446896B-106E-40C9-B1A7-8CA5AD92EB6C}"/>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1D0FDD2D-3B05-4A39-9462-66C33A7552B9}"/>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62A339DD-2A1B-4187-BC0C-43FDC0199FEA}"/>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A94469C9-6EC7-48A7-8B5A-473940FCBDBB}"/>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0E868766-473E-4CF8-9FBF-2AB34D2E59FE}"/>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2D13979D-FBA0-4CF7-9741-F378D249E090}"/>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CD5295D1-8C52-4611-B6BF-4F7647C4461A}"/>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D6553542-2F2D-44D3-B391-281B349AB4D5}"/>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0CE3B9A9-896E-4376-AE04-5A587EC3AACC}"/>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39B1E41E-74EA-4211-9C2A-E90118CD2BDF}"/>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40DE9F6D-A898-4F19-9C35-45366B5AA195}"/>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6A5D6165-8F04-404C-9849-A79B6C2551E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BAB52F11-9343-437B-8D79-D43B02259F6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AC48AAA8-E30A-43A2-B988-1A522CA9304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2C11DC5F-EC64-4174-94AE-259C19FF65CF}"/>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FF26E549-A449-4752-8E5E-5B3090792AA3}"/>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61F80905-87A3-479C-B06B-D0B92B682131}"/>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EAF980D2-FB17-480D-A231-F3E411AA068B}"/>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DE7727CB-DD28-43D6-9958-AC8A1345ED6D}"/>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95E95FA2-5E2F-4338-88CE-9EF66EF24B06}"/>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C0B6A13B-36FC-49BB-8A3C-68567A9AB751}"/>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762EA15E-2694-45C8-A1C4-85728A19CEDE}"/>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0C785B20-FA3F-437B-B8B0-1549F7EB18C5}"/>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7C095D7D-1EBB-4146-A90F-2C6EDEF02BC3}"/>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C3A885B3-5F3C-4C74-BE88-B88A96682A78}"/>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34C1F6F0-3081-43DA-BA53-0037A2EBC0ED}"/>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28E46273-D6C8-4BA0-A7A2-8B1CF4F1C3CC}"/>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21D120A3-B9E1-4927-9986-E74A1BBC9982}"/>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3CDF8C61-530D-4572-87B2-03ED8F2A8B06}"/>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8D4C9710-E695-4BF4-AFB3-EE3C98EB3CB4}"/>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C28EFFA5-1F82-434F-A51D-081E1781420F}"/>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162A122C-0212-4513-BB89-6708A4E9571D}"/>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63EF0A8C-B2B2-46BA-B62D-6031EF33FDFC}"/>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9BC5387D-3FDA-400E-A8F1-691FA25E9F0E}"/>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B2D22D8B-8803-47AF-A239-AF95DC8CBE86}"/>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645C61B4-972D-413B-AC60-DF1EB3E65EA8}"/>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934D0627-14D9-402E-A3E0-C022F82CAD17}"/>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AA7C0186-FD1F-45B6-8778-24B5941F274B}"/>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9D6B9D07-DE3C-4634-81D3-C414C1950795}"/>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835875B3-26AF-45BB-B5A5-F13135428BCA}"/>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C55611EE-A2FB-4E86-914A-313068AD3B60}"/>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81A8A5C8-4463-46F6-B183-C18ACB9FACA5}"/>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98EEABD4-68BF-41BC-AEE2-54B998E3B641}"/>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165EC0F1-AFA4-4FF3-A105-4581DB9B2435}"/>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5149005E-F33D-4FC4-938A-4CF425C0EE38}"/>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6ED248C4-DF72-4CBC-B4C0-783E38D668FE}"/>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F365961A-7CB6-4490-B4B1-2F1DFE7150D5}"/>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583874C7-09E3-42A3-9C57-A7D8A0201A79}"/>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9A628912-C90F-4D9B-A53C-182771A45BC2}"/>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DAEB2846-0C1B-45AE-8357-3AAB7A74CFAD}"/>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4CAB9366-2862-4E61-9AD5-75583EEE63DB}"/>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8FF7DA34-18CE-4680-8E03-9445A1B973DB}"/>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48BA281E-E3C6-4D3C-B124-22432D4663A8}"/>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0E0D4713-83D7-427E-9033-2C048E8B6D41}"/>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box(out)">
                                      <p:cBhvr>
                                        <p:cTn id="7" dur="500"/>
                                        <p:tgtEl>
                                          <p:spTgt spid="133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B36EBFE9-046F-4F58-B615-B7321C929A84}"/>
              </a:ext>
            </a:extLst>
          </p:cNvPr>
          <p:cNvSpPr>
            <a:spLocks noGrp="1" noChangeArrowheads="1"/>
          </p:cNvSpPr>
          <p:nvPr>
            <p:ph type="title"/>
          </p:nvPr>
        </p:nvSpPr>
        <p:spPr>
          <a:xfrm>
            <a:off x="2209800" y="2425700"/>
            <a:ext cx="7772400" cy="1143000"/>
          </a:xfrm>
        </p:spPr>
        <p:txBody>
          <a:bodyPr>
            <a:noAutofit/>
          </a:bodyPr>
          <a:lstStyle/>
          <a:p>
            <a:pPr algn="ctr"/>
            <a:r>
              <a:rPr lang="en-GB" altLang="en-US" sz="4000" b="1" dirty="0">
                <a:latin typeface="Verdana" panose="020B0604030504040204" pitchFamily="34" charset="0"/>
                <a:ea typeface="Verdana" panose="020B0604030504040204" pitchFamily="34" charset="0"/>
              </a:rPr>
              <a:t>Obtaining any more information was made more difficult by the fact that she was from Eastern Europe, spoke virtually no English, and was, at the time, under suspicion of being an illegal immigrant (she wasn’t).</a:t>
            </a:r>
          </a:p>
        </p:txBody>
      </p:sp>
      <p:grpSp>
        <p:nvGrpSpPr>
          <p:cNvPr id="3" name="Group 2">
            <a:extLst>
              <a:ext uri="{FF2B5EF4-FFF2-40B4-BE49-F238E27FC236}">
                <a16:creationId xmlns:a16="http://schemas.microsoft.com/office/drawing/2014/main" id="{1EAB0E9D-F37F-4CEB-B848-711D3737B853}"/>
              </a:ext>
            </a:extLst>
          </p:cNvPr>
          <p:cNvGrpSpPr/>
          <p:nvPr/>
        </p:nvGrpSpPr>
        <p:grpSpPr>
          <a:xfrm>
            <a:off x="0" y="5607698"/>
            <a:ext cx="12192000" cy="1250302"/>
            <a:chOff x="0" y="5607698"/>
            <a:chExt cx="12192000" cy="1250302"/>
          </a:xfrm>
        </p:grpSpPr>
        <p:sp>
          <p:nvSpPr>
            <p:cNvPr id="4" name="Rectangle 3">
              <a:extLst>
                <a:ext uri="{FF2B5EF4-FFF2-40B4-BE49-F238E27FC236}">
                  <a16:creationId xmlns:a16="http://schemas.microsoft.com/office/drawing/2014/main" id="{ED9D535A-FA45-44C5-B85F-324E471C26EF}"/>
                </a:ext>
              </a:extLst>
            </p:cNvPr>
            <p:cNvSpPr/>
            <p:nvPr/>
          </p:nvSpPr>
          <p:spPr>
            <a:xfrm>
              <a:off x="0" y="5607698"/>
              <a:ext cx="12192000" cy="1250302"/>
            </a:xfrm>
            <a:prstGeom prst="rect">
              <a:avLst/>
            </a:prstGeom>
            <a:solidFill>
              <a:srgbClr val="FFF6D9"/>
            </a:solidFill>
            <a:ln>
              <a:gradFill>
                <a:gsLst>
                  <a:gs pos="0">
                    <a:schemeClr val="accent1">
                      <a:lumMod val="5000"/>
                      <a:lumOff val="95000"/>
                    </a:schemeClr>
                  </a:gs>
                  <a:gs pos="74000">
                    <a:schemeClr val="accent1">
                      <a:lumMod val="45000"/>
                      <a:lumOff val="55000"/>
                    </a:schemeClr>
                  </a:gs>
                  <a:gs pos="40000">
                    <a:schemeClr val="accent1">
                      <a:lumMod val="45000"/>
                      <a:lumOff val="55000"/>
                    </a:schemeClr>
                  </a:gs>
                  <a:gs pos="100000">
                    <a:schemeClr val="accent1">
                      <a:lumMod val="30000"/>
                      <a:lumOff val="70000"/>
                    </a:schemeClr>
                  </a:gs>
                </a:gsLst>
                <a:lin ang="5400000" scaled="1"/>
              </a:gra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r>
                <a:rPr lang="en-GB" sz="2400" b="1" dirty="0">
                  <a:solidFill>
                    <a:srgbClr val="FF0000"/>
                  </a:solidFill>
                </a:rPr>
                <a:t>					Malcolm Needs FBBTS</a:t>
              </a:r>
            </a:p>
          </p:txBody>
        </p:sp>
        <p:sp>
          <p:nvSpPr>
            <p:cNvPr id="5" name="Oval 4">
              <a:extLst>
                <a:ext uri="{FF2B5EF4-FFF2-40B4-BE49-F238E27FC236}">
                  <a16:creationId xmlns:a16="http://schemas.microsoft.com/office/drawing/2014/main" id="{EC0FA9D2-E318-4038-8BB7-F1C70005E668}"/>
                </a:ext>
              </a:extLst>
            </p:cNvPr>
            <p:cNvSpPr>
              <a:spLocks noChangeAspect="1"/>
            </p:cNvSpPr>
            <p:nvPr/>
          </p:nvSpPr>
          <p:spPr bwMode="auto">
            <a:xfrm rot="5400000">
              <a:off x="281710" y="5734174"/>
              <a:ext cx="972015" cy="971652"/>
            </a:xfrm>
            <a:prstGeom prst="ellipse">
              <a:avLst/>
            </a:prstGeom>
            <a:solidFill>
              <a:srgbClr val="FF1111">
                <a:alpha val="93333"/>
              </a:srgbClr>
            </a:solidFill>
            <a:ln w="38100" cap="flat" cmpd="sng" algn="ctr">
              <a:solidFill>
                <a:srgbClr val="C00000"/>
              </a:solidFill>
              <a:prstDash val="solid"/>
              <a:round/>
              <a:headEnd type="none" w="med" len="med"/>
              <a:tailEnd type="none" w="med" len="med"/>
            </a:ln>
            <a:effectLst>
              <a:outerShdw sx="1000" sy="1000" algn="ctr" rotWithShape="0">
                <a:srgbClr val="000000"/>
              </a:outerShdw>
              <a:reflection endPos="0" dir="5400000" sy="-100000" algn="bl" rotWithShape="0"/>
            </a:effectLst>
            <a:scene3d>
              <a:camera prst="obliqueBottomRight"/>
              <a:lightRig rig="threePt" dir="t"/>
            </a:scene3d>
            <a:sp3d>
              <a:bevelT w="254000" prst="slope"/>
              <a:bevelB w="114300" prst="artDeco"/>
            </a:sp3d>
          </p:spPr>
          <p:txBody>
            <a:bodyPr/>
            <a:lstStyle/>
            <a:p>
              <a:pPr defTabSz="914400" eaLnBrk="0" hangingPunct="0">
                <a:defRPr/>
              </a:pPr>
              <a:endParaRPr lang="en-GB" sz="2400">
                <a:latin typeface="Times New Roman" charset="0"/>
                <a:cs typeface="+mn-cs"/>
              </a:endParaRPr>
            </a:p>
          </p:txBody>
        </p:sp>
        <p:grpSp>
          <p:nvGrpSpPr>
            <p:cNvPr id="6" name="Group 7">
              <a:extLst>
                <a:ext uri="{FF2B5EF4-FFF2-40B4-BE49-F238E27FC236}">
                  <a16:creationId xmlns:a16="http://schemas.microsoft.com/office/drawing/2014/main" id="{B92F19E1-DFAE-49AE-849D-E7FCC31F0101}"/>
                </a:ext>
              </a:extLst>
            </p:cNvPr>
            <p:cNvGrpSpPr>
              <a:grpSpLocks noChangeAspect="1"/>
            </p:cNvGrpSpPr>
            <p:nvPr/>
          </p:nvGrpSpPr>
          <p:grpSpPr bwMode="auto">
            <a:xfrm>
              <a:off x="1446003" y="6071153"/>
              <a:ext cx="463617" cy="516607"/>
              <a:chOff x="2839" y="1944"/>
              <a:chExt cx="596" cy="664"/>
            </a:xfrm>
          </p:grpSpPr>
          <p:sp>
            <p:nvSpPr>
              <p:cNvPr id="278" name="Line 8">
                <a:extLst>
                  <a:ext uri="{FF2B5EF4-FFF2-40B4-BE49-F238E27FC236}">
                    <a16:creationId xmlns:a16="http://schemas.microsoft.com/office/drawing/2014/main" id="{3044924C-635D-4BE7-8558-595470F35A80}"/>
                  </a:ext>
                </a:extLst>
              </p:cNvPr>
              <p:cNvSpPr>
                <a:spLocks noChangeAspect="1" noChangeShapeType="1"/>
              </p:cNvSpPr>
              <p:nvPr/>
            </p:nvSpPr>
            <p:spPr bwMode="auto">
              <a:xfrm rot="2543020">
                <a:off x="3080" y="2403"/>
                <a:ext cx="9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9" name="Line 9">
                <a:extLst>
                  <a:ext uri="{FF2B5EF4-FFF2-40B4-BE49-F238E27FC236}">
                    <a16:creationId xmlns:a16="http://schemas.microsoft.com/office/drawing/2014/main" id="{EEF20CB8-BBA3-4411-8056-BF1FF0A6D43A}"/>
                  </a:ext>
                </a:extLst>
              </p:cNvPr>
              <p:cNvSpPr>
                <a:spLocks noChangeAspect="1" noChangeShapeType="1"/>
              </p:cNvSpPr>
              <p:nvPr/>
            </p:nvSpPr>
            <p:spPr bwMode="auto">
              <a:xfrm rot="2543020" flipH="1">
                <a:off x="2927" y="2250"/>
                <a:ext cx="60" cy="6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0" name="Line 10">
                <a:extLst>
                  <a:ext uri="{FF2B5EF4-FFF2-40B4-BE49-F238E27FC236}">
                    <a16:creationId xmlns:a16="http://schemas.microsoft.com/office/drawing/2014/main" id="{B6298800-5CDD-4E59-8672-D1DEF169899F}"/>
                  </a:ext>
                </a:extLst>
              </p:cNvPr>
              <p:cNvSpPr>
                <a:spLocks noChangeAspect="1" noChangeShapeType="1"/>
              </p:cNvSpPr>
              <p:nvPr/>
            </p:nvSpPr>
            <p:spPr bwMode="auto">
              <a:xfrm rot="2543020">
                <a:off x="2969" y="2374"/>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1" name="Line 11">
                <a:extLst>
                  <a:ext uri="{FF2B5EF4-FFF2-40B4-BE49-F238E27FC236}">
                    <a16:creationId xmlns:a16="http://schemas.microsoft.com/office/drawing/2014/main" id="{5D965812-9995-49DC-8AD9-E3AD2F6BBD48}"/>
                  </a:ext>
                </a:extLst>
              </p:cNvPr>
              <p:cNvSpPr>
                <a:spLocks noChangeAspect="1" noChangeShapeType="1"/>
              </p:cNvSpPr>
              <p:nvPr/>
            </p:nvSpPr>
            <p:spPr bwMode="auto">
              <a:xfrm rot="2543020">
                <a:off x="2989" y="2352"/>
                <a:ext cx="9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82" name="Rectangle 12">
                <a:extLst>
                  <a:ext uri="{FF2B5EF4-FFF2-40B4-BE49-F238E27FC236}">
                    <a16:creationId xmlns:a16="http://schemas.microsoft.com/office/drawing/2014/main" id="{458FDFEF-AE43-4986-A31C-91894711162B}"/>
                  </a:ext>
                </a:extLst>
              </p:cNvPr>
              <p:cNvSpPr>
                <a:spLocks noChangeAspect="1" noChangeArrowheads="1"/>
              </p:cNvSpPr>
              <p:nvPr/>
            </p:nvSpPr>
            <p:spPr bwMode="auto">
              <a:xfrm rot="4906894">
                <a:off x="3231" y="2177"/>
                <a:ext cx="50"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3" name="Rectangle 13">
                <a:extLst>
                  <a:ext uri="{FF2B5EF4-FFF2-40B4-BE49-F238E27FC236}">
                    <a16:creationId xmlns:a16="http://schemas.microsoft.com/office/drawing/2014/main" id="{D4DE1118-2006-495D-85F9-8A63AC1AF017}"/>
                  </a:ext>
                </a:extLst>
              </p:cNvPr>
              <p:cNvSpPr>
                <a:spLocks noChangeAspect="1" noChangeArrowheads="1"/>
              </p:cNvSpPr>
              <p:nvPr/>
            </p:nvSpPr>
            <p:spPr bwMode="auto">
              <a:xfrm rot="4862429">
                <a:off x="3258" y="2301"/>
                <a:ext cx="49" cy="30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4" name="Rectangle 14">
                <a:extLst>
                  <a:ext uri="{FF2B5EF4-FFF2-40B4-BE49-F238E27FC236}">
                    <a16:creationId xmlns:a16="http://schemas.microsoft.com/office/drawing/2014/main" id="{65CE14B3-FA22-4FAE-A8D5-8FC8722CEA5D}"/>
                  </a:ext>
                </a:extLst>
              </p:cNvPr>
              <p:cNvSpPr>
                <a:spLocks noChangeAspect="1" noChangeArrowheads="1"/>
              </p:cNvSpPr>
              <p:nvPr/>
            </p:nvSpPr>
            <p:spPr bwMode="auto">
              <a:xfrm rot="2543020">
                <a:off x="3017" y="2344"/>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5" name="Rectangle 15">
                <a:extLst>
                  <a:ext uri="{FF2B5EF4-FFF2-40B4-BE49-F238E27FC236}">
                    <a16:creationId xmlns:a16="http://schemas.microsoft.com/office/drawing/2014/main" id="{FDDDBAA1-2686-4CB2-9983-ADC456ADE9E3}"/>
                  </a:ext>
                </a:extLst>
              </p:cNvPr>
              <p:cNvSpPr>
                <a:spLocks noChangeAspect="1" noChangeArrowheads="1"/>
              </p:cNvSpPr>
              <p:nvPr/>
            </p:nvSpPr>
            <p:spPr bwMode="auto">
              <a:xfrm rot="2543020">
                <a:off x="2915" y="2456"/>
                <a:ext cx="50"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6" name="Rectangle 16">
                <a:extLst>
                  <a:ext uri="{FF2B5EF4-FFF2-40B4-BE49-F238E27FC236}">
                    <a16:creationId xmlns:a16="http://schemas.microsoft.com/office/drawing/2014/main" id="{842B30EE-2391-4D06-98EB-A65B9CFA44E0}"/>
                  </a:ext>
                </a:extLst>
              </p:cNvPr>
              <p:cNvSpPr>
                <a:spLocks noChangeAspect="1" noChangeArrowheads="1"/>
              </p:cNvSpPr>
              <p:nvPr/>
            </p:nvSpPr>
            <p:spPr bwMode="auto">
              <a:xfrm rot="2543020">
                <a:off x="2942" y="2275"/>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7" name="Rectangle 17">
                <a:extLst>
                  <a:ext uri="{FF2B5EF4-FFF2-40B4-BE49-F238E27FC236}">
                    <a16:creationId xmlns:a16="http://schemas.microsoft.com/office/drawing/2014/main" id="{011F268C-630D-4DAC-AA48-5560CA8BA032}"/>
                  </a:ext>
                </a:extLst>
              </p:cNvPr>
              <p:cNvSpPr>
                <a:spLocks noChangeAspect="1" noChangeArrowheads="1"/>
              </p:cNvSpPr>
              <p:nvPr/>
            </p:nvSpPr>
            <p:spPr bwMode="auto">
              <a:xfrm rot="10736418">
                <a:off x="2996" y="1944"/>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8" name="Rectangle 18">
                <a:extLst>
                  <a:ext uri="{FF2B5EF4-FFF2-40B4-BE49-F238E27FC236}">
                    <a16:creationId xmlns:a16="http://schemas.microsoft.com/office/drawing/2014/main" id="{56596115-5C0B-44EB-82AA-E51F01701A5C}"/>
                  </a:ext>
                </a:extLst>
              </p:cNvPr>
              <p:cNvSpPr>
                <a:spLocks noChangeAspect="1" noChangeArrowheads="1"/>
              </p:cNvSpPr>
              <p:nvPr/>
            </p:nvSpPr>
            <p:spPr bwMode="auto">
              <a:xfrm rot="2543020">
                <a:off x="2839" y="2388"/>
                <a:ext cx="49" cy="152"/>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89" name="Rectangle 19">
                <a:extLst>
                  <a:ext uri="{FF2B5EF4-FFF2-40B4-BE49-F238E27FC236}">
                    <a16:creationId xmlns:a16="http://schemas.microsoft.com/office/drawing/2014/main" id="{45CB1BF3-8AF7-4933-BE4E-FBDF3346A65E}"/>
                  </a:ext>
                </a:extLst>
              </p:cNvPr>
              <p:cNvSpPr>
                <a:spLocks noChangeAspect="1" noChangeArrowheads="1"/>
              </p:cNvSpPr>
              <p:nvPr/>
            </p:nvSpPr>
            <p:spPr bwMode="auto">
              <a:xfrm rot="10736418">
                <a:off x="2867" y="1950"/>
                <a:ext cx="49" cy="3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90" name="AutoShape 20">
                <a:extLst>
                  <a:ext uri="{FF2B5EF4-FFF2-40B4-BE49-F238E27FC236}">
                    <a16:creationId xmlns:a16="http://schemas.microsoft.com/office/drawing/2014/main" id="{930184F7-3C40-4470-87D6-0B7DBB04CDCC}"/>
                  </a:ext>
                </a:extLst>
              </p:cNvPr>
              <p:cNvCxnSpPr>
                <a:cxnSpLocks noChangeAspect="1" noChangeShapeType="1"/>
                <a:stCxn id="289" idx="3"/>
                <a:endCxn id="289" idx="1"/>
              </p:cNvCxnSpPr>
              <p:nvPr/>
            </p:nvCxnSpPr>
            <p:spPr bwMode="auto">
              <a:xfrm>
                <a:off x="2868" y="2118"/>
                <a:ext cx="49"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1" name="AutoShape 21">
                <a:extLst>
                  <a:ext uri="{FF2B5EF4-FFF2-40B4-BE49-F238E27FC236}">
                    <a16:creationId xmlns:a16="http://schemas.microsoft.com/office/drawing/2014/main" id="{2BE2D5E9-6B6D-4DD3-A868-E9DD1D2FB0E0}"/>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2" name="AutoShape 22">
                <a:extLst>
                  <a:ext uri="{FF2B5EF4-FFF2-40B4-BE49-F238E27FC236}">
                    <a16:creationId xmlns:a16="http://schemas.microsoft.com/office/drawing/2014/main" id="{89AFDF16-A874-48D5-BD98-954F910E49DD}"/>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3" name="AutoShape 23">
                <a:extLst>
                  <a:ext uri="{FF2B5EF4-FFF2-40B4-BE49-F238E27FC236}">
                    <a16:creationId xmlns:a16="http://schemas.microsoft.com/office/drawing/2014/main" id="{525B4367-A9A9-444B-B7EC-8F743FE9C75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4" name="AutoShape 24">
                <a:extLst>
                  <a:ext uri="{FF2B5EF4-FFF2-40B4-BE49-F238E27FC236}">
                    <a16:creationId xmlns:a16="http://schemas.microsoft.com/office/drawing/2014/main" id="{2A857A0A-BD9F-41D3-B330-0D06A530493B}"/>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5" name="AutoShape 25">
                <a:extLst>
                  <a:ext uri="{FF2B5EF4-FFF2-40B4-BE49-F238E27FC236}">
                    <a16:creationId xmlns:a16="http://schemas.microsoft.com/office/drawing/2014/main" id="{9FE40C15-FB35-4E2E-BDEF-5F984DBC633C}"/>
                  </a:ext>
                </a:extLst>
              </p:cNvPr>
              <p:cNvCxnSpPr>
                <a:cxnSpLocks noChangeAspect="1" noChangeShapeType="1"/>
                <a:stCxn id="283" idx="3"/>
                <a:endCxn id="283" idx="1"/>
              </p:cNvCxnSpPr>
              <p:nvPr/>
            </p:nvCxnSpPr>
            <p:spPr bwMode="auto">
              <a:xfrm flipH="1" flipV="1">
                <a:off x="3280" y="2430"/>
                <a:ext cx="8" cy="4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 name="AutoShape 26">
                <a:extLst>
                  <a:ext uri="{FF2B5EF4-FFF2-40B4-BE49-F238E27FC236}">
                    <a16:creationId xmlns:a16="http://schemas.microsoft.com/office/drawing/2014/main" id="{9B68E90E-B38A-4258-B27B-0BF8F6C20A51}"/>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 name="AutoShape 27">
                <a:extLst>
                  <a:ext uri="{FF2B5EF4-FFF2-40B4-BE49-F238E27FC236}">
                    <a16:creationId xmlns:a16="http://schemas.microsoft.com/office/drawing/2014/main" id="{75FC3603-F140-4789-A2B5-8C6B7761B5CF}"/>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8" name="AutoShape 28">
                <a:extLst>
                  <a:ext uri="{FF2B5EF4-FFF2-40B4-BE49-F238E27FC236}">
                    <a16:creationId xmlns:a16="http://schemas.microsoft.com/office/drawing/2014/main" id="{D3BF57B8-0DCD-47C8-B34B-940E1F9689B3}"/>
                  </a:ext>
                </a:extLst>
              </p:cNvPr>
              <p:cNvCxnSpPr>
                <a:cxnSpLocks noChangeAspect="1" noChangeShapeType="1"/>
                <a:stCxn id="289" idx="1"/>
                <a:endCxn id="289" idx="1"/>
              </p:cNvCxnSpPr>
              <p:nvPr/>
            </p:nvCxnSpPr>
            <p:spPr bwMode="auto">
              <a:xfrm>
                <a:off x="2917" y="2118"/>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9" name="AutoShape 29">
                <a:extLst>
                  <a:ext uri="{FF2B5EF4-FFF2-40B4-BE49-F238E27FC236}">
                    <a16:creationId xmlns:a16="http://schemas.microsoft.com/office/drawing/2014/main" id="{2F254B66-86FF-4E51-80DE-79262BDCA09D}"/>
                  </a:ext>
                </a:extLst>
              </p:cNvPr>
              <p:cNvCxnSpPr>
                <a:cxnSpLocks noChangeAspect="1" noChangeShapeType="1"/>
              </p:cNvCxnSpPr>
              <p:nvPr/>
            </p:nvCxnSpPr>
            <p:spPr bwMode="auto">
              <a:xfrm rot="2543020" flipV="1">
                <a:off x="2997" y="2091"/>
                <a:ext cx="36" cy="3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0" name="AutoShape 30">
                <a:extLst>
                  <a:ext uri="{FF2B5EF4-FFF2-40B4-BE49-F238E27FC236}">
                    <a16:creationId xmlns:a16="http://schemas.microsoft.com/office/drawing/2014/main" id="{8F166980-D4DE-4FEA-ABE4-7CD41A462FC5}"/>
                  </a:ext>
                </a:extLst>
              </p:cNvPr>
              <p:cNvCxnSpPr>
                <a:cxnSpLocks noChangeAspect="1" noChangeShapeType="1"/>
              </p:cNvCxnSpPr>
              <p:nvPr/>
            </p:nvCxnSpPr>
            <p:spPr bwMode="auto">
              <a:xfrm rot="2543020" flipH="1" flipV="1">
                <a:off x="3243" y="2317"/>
                <a:ext cx="38" cy="31"/>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1" name="AutoShape 31">
                <a:extLst>
                  <a:ext uri="{FF2B5EF4-FFF2-40B4-BE49-F238E27FC236}">
                    <a16:creationId xmlns:a16="http://schemas.microsoft.com/office/drawing/2014/main" id="{90B3FED3-4F6D-4551-ADBA-92592EC2C60E}"/>
                  </a:ext>
                </a:extLst>
              </p:cNvPr>
              <p:cNvCxnSpPr>
                <a:cxnSpLocks noChangeAspect="1" noChangeShapeType="1"/>
                <a:stCxn id="283" idx="1"/>
                <a:endCxn id="283" idx="1"/>
              </p:cNvCxnSpPr>
              <p:nvPr/>
            </p:nvCxnSpPr>
            <p:spPr bwMode="auto">
              <a:xfrm>
                <a:off x="3280" y="2430"/>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2" name="Line 32">
                <a:extLst>
                  <a:ext uri="{FF2B5EF4-FFF2-40B4-BE49-F238E27FC236}">
                    <a16:creationId xmlns:a16="http://schemas.microsoft.com/office/drawing/2014/main" id="{86D6C1B7-C8B2-4720-B7B9-8C552C625BFF}"/>
                  </a:ext>
                </a:extLst>
              </p:cNvPr>
              <p:cNvSpPr>
                <a:spLocks noChangeAspect="1" noChangeShapeType="1"/>
              </p:cNvSpPr>
              <p:nvPr/>
            </p:nvSpPr>
            <p:spPr bwMode="auto">
              <a:xfrm rot="2543020" flipV="1">
                <a:off x="2868" y="2421"/>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3" name="Line 33">
                <a:extLst>
                  <a:ext uri="{FF2B5EF4-FFF2-40B4-BE49-F238E27FC236}">
                    <a16:creationId xmlns:a16="http://schemas.microsoft.com/office/drawing/2014/main" id="{8391891D-C34C-451D-A147-A95A65A340B2}"/>
                  </a:ext>
                </a:extLst>
              </p:cNvPr>
              <p:cNvSpPr>
                <a:spLocks noChangeAspect="1" noChangeShapeType="1"/>
              </p:cNvSpPr>
              <p:nvPr/>
            </p:nvSpPr>
            <p:spPr bwMode="auto">
              <a:xfrm rot="2543020" flipV="1">
                <a:off x="2970" y="230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4" name="Line 34">
                <a:extLst>
                  <a:ext uri="{FF2B5EF4-FFF2-40B4-BE49-F238E27FC236}">
                    <a16:creationId xmlns:a16="http://schemas.microsoft.com/office/drawing/2014/main" id="{893DC169-F1D7-4D91-9F3F-0CE7B96167E5}"/>
                  </a:ext>
                </a:extLst>
              </p:cNvPr>
              <p:cNvSpPr>
                <a:spLocks noChangeAspect="1" noChangeShapeType="1"/>
              </p:cNvSpPr>
              <p:nvPr/>
            </p:nvSpPr>
            <p:spPr bwMode="auto">
              <a:xfrm rot="2543020" flipV="1">
                <a:off x="2935" y="2482"/>
                <a:ext cx="0"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5" name="Line 35">
                <a:extLst>
                  <a:ext uri="{FF2B5EF4-FFF2-40B4-BE49-F238E27FC236}">
                    <a16:creationId xmlns:a16="http://schemas.microsoft.com/office/drawing/2014/main" id="{CCCBC9EA-B6E5-4F06-926E-9D61D1E7FEA7}"/>
                  </a:ext>
                </a:extLst>
              </p:cNvPr>
              <p:cNvSpPr>
                <a:spLocks noChangeAspect="1" noChangeShapeType="1"/>
              </p:cNvSpPr>
              <p:nvPr/>
            </p:nvSpPr>
            <p:spPr bwMode="auto">
              <a:xfrm rot="2543020" flipV="1">
                <a:off x="3038" y="23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6" name="Line 36">
                <a:extLst>
                  <a:ext uri="{FF2B5EF4-FFF2-40B4-BE49-F238E27FC236}">
                    <a16:creationId xmlns:a16="http://schemas.microsoft.com/office/drawing/2014/main" id="{B0FC4AEC-8A64-43DB-97E3-0BAD191E3426}"/>
                  </a:ext>
                </a:extLst>
              </p:cNvPr>
              <p:cNvSpPr>
                <a:spLocks noChangeAspect="1" noChangeShapeType="1"/>
              </p:cNvSpPr>
              <p:nvPr/>
            </p:nvSpPr>
            <p:spPr bwMode="auto">
              <a:xfrm rot="4897603" flipV="1">
                <a:off x="3339" y="2399"/>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 name="Line 37">
                <a:extLst>
                  <a:ext uri="{FF2B5EF4-FFF2-40B4-BE49-F238E27FC236}">
                    <a16:creationId xmlns:a16="http://schemas.microsoft.com/office/drawing/2014/main" id="{021E9540-869E-41C4-913A-31DCE73E9997}"/>
                  </a:ext>
                </a:extLst>
              </p:cNvPr>
              <p:cNvSpPr>
                <a:spLocks noChangeAspect="1" noChangeShapeType="1"/>
              </p:cNvSpPr>
              <p:nvPr/>
            </p:nvSpPr>
            <p:spPr bwMode="auto">
              <a:xfrm rot="4897603" flipV="1">
                <a:off x="3191" y="2427"/>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8" name="Line 38">
                <a:extLst>
                  <a:ext uri="{FF2B5EF4-FFF2-40B4-BE49-F238E27FC236}">
                    <a16:creationId xmlns:a16="http://schemas.microsoft.com/office/drawing/2014/main" id="{FDCB3EA5-C75B-46CC-9C5A-8343C53153F1}"/>
                  </a:ext>
                </a:extLst>
              </p:cNvPr>
              <p:cNvSpPr>
                <a:spLocks noChangeAspect="1" noChangeShapeType="1"/>
              </p:cNvSpPr>
              <p:nvPr/>
            </p:nvSpPr>
            <p:spPr bwMode="auto">
              <a:xfrm rot="4897603" flipV="1">
                <a:off x="3335" y="2270"/>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9" name="Line 39">
                <a:extLst>
                  <a:ext uri="{FF2B5EF4-FFF2-40B4-BE49-F238E27FC236}">
                    <a16:creationId xmlns:a16="http://schemas.microsoft.com/office/drawing/2014/main" id="{A9C432A7-9BE5-4A87-86C9-A511ADF15563}"/>
                  </a:ext>
                </a:extLst>
              </p:cNvPr>
              <p:cNvSpPr>
                <a:spLocks noChangeAspect="1" noChangeShapeType="1"/>
              </p:cNvSpPr>
              <p:nvPr/>
            </p:nvSpPr>
            <p:spPr bwMode="auto">
              <a:xfrm rot="4897603" flipV="1">
                <a:off x="3185" y="2299"/>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0" name="Line 40">
                <a:extLst>
                  <a:ext uri="{FF2B5EF4-FFF2-40B4-BE49-F238E27FC236}">
                    <a16:creationId xmlns:a16="http://schemas.microsoft.com/office/drawing/2014/main" id="{52677437-FB14-4FA9-9A85-ECF2057A402A}"/>
                  </a:ext>
                </a:extLst>
              </p:cNvPr>
              <p:cNvSpPr>
                <a:spLocks noChangeAspect="1" noChangeShapeType="1"/>
              </p:cNvSpPr>
              <p:nvPr/>
            </p:nvSpPr>
            <p:spPr bwMode="auto">
              <a:xfrm rot="10916767" flipV="1">
                <a:off x="2893" y="1991"/>
                <a:ext cx="1" cy="9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1" name="Line 41">
                <a:extLst>
                  <a:ext uri="{FF2B5EF4-FFF2-40B4-BE49-F238E27FC236}">
                    <a16:creationId xmlns:a16="http://schemas.microsoft.com/office/drawing/2014/main" id="{84EE98FD-9B77-4CDD-80DE-5D5B9FCB725F}"/>
                  </a:ext>
                </a:extLst>
              </p:cNvPr>
              <p:cNvSpPr>
                <a:spLocks noChangeAspect="1" noChangeShapeType="1"/>
              </p:cNvSpPr>
              <p:nvPr/>
            </p:nvSpPr>
            <p:spPr bwMode="auto">
              <a:xfrm rot="10916767" flipV="1">
                <a:off x="3021" y="1984"/>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2" name="Line 42">
                <a:extLst>
                  <a:ext uri="{FF2B5EF4-FFF2-40B4-BE49-F238E27FC236}">
                    <a16:creationId xmlns:a16="http://schemas.microsoft.com/office/drawing/2014/main" id="{B431595E-286B-4CC5-BF45-4877AD16F4E0}"/>
                  </a:ext>
                </a:extLst>
              </p:cNvPr>
              <p:cNvSpPr>
                <a:spLocks noChangeAspect="1" noChangeShapeType="1"/>
              </p:cNvSpPr>
              <p:nvPr/>
            </p:nvSpPr>
            <p:spPr bwMode="auto">
              <a:xfrm rot="10916767" flipV="1">
                <a:off x="2900" y="2163"/>
                <a:ext cx="1"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3" name="Line 43">
                <a:extLst>
                  <a:ext uri="{FF2B5EF4-FFF2-40B4-BE49-F238E27FC236}">
                    <a16:creationId xmlns:a16="http://schemas.microsoft.com/office/drawing/2014/main" id="{5F4103CC-0F4D-49A7-9D79-F0A2A98A6BFD}"/>
                  </a:ext>
                </a:extLst>
              </p:cNvPr>
              <p:cNvSpPr>
                <a:spLocks noChangeAspect="1" noChangeShapeType="1"/>
              </p:cNvSpPr>
              <p:nvPr/>
            </p:nvSpPr>
            <p:spPr bwMode="auto">
              <a:xfrm rot="10916767" flipV="1">
                <a:off x="3029" y="2156"/>
                <a:ext cx="0" cy="9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14" name="Oval 44">
                <a:extLst>
                  <a:ext uri="{FF2B5EF4-FFF2-40B4-BE49-F238E27FC236}">
                    <a16:creationId xmlns:a16="http://schemas.microsoft.com/office/drawing/2014/main" id="{D407940C-EE86-4DCC-8282-6642510D3A7C}"/>
                  </a:ext>
                </a:extLst>
              </p:cNvPr>
              <p:cNvSpPr>
                <a:spLocks noChangeAspect="1" noChangeArrowheads="1"/>
              </p:cNvSpPr>
              <p:nvPr/>
            </p:nvSpPr>
            <p:spPr bwMode="auto">
              <a:xfrm rot="2543020">
                <a:off x="2991" y="2406"/>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5" name="Oval 45">
                <a:extLst>
                  <a:ext uri="{FF2B5EF4-FFF2-40B4-BE49-F238E27FC236}">
                    <a16:creationId xmlns:a16="http://schemas.microsoft.com/office/drawing/2014/main" id="{1FF22C6A-87A1-46BE-A0D1-15E8AB89B567}"/>
                  </a:ext>
                </a:extLst>
              </p:cNvPr>
              <p:cNvSpPr>
                <a:spLocks noChangeAspect="1" noChangeArrowheads="1"/>
              </p:cNvSpPr>
              <p:nvPr/>
            </p:nvSpPr>
            <p:spPr bwMode="auto">
              <a:xfrm rot="2543020">
                <a:off x="2964" y="2382"/>
                <a:ext cx="20" cy="2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grpSp>
        <p:grpSp>
          <p:nvGrpSpPr>
            <p:cNvPr id="7" name="Group 397">
              <a:extLst>
                <a:ext uri="{FF2B5EF4-FFF2-40B4-BE49-F238E27FC236}">
                  <a16:creationId xmlns:a16="http://schemas.microsoft.com/office/drawing/2014/main" id="{07B503E7-2AC3-4205-9D1B-28F8954C3753}"/>
                </a:ext>
              </a:extLst>
            </p:cNvPr>
            <p:cNvGrpSpPr>
              <a:grpSpLocks noChangeAspect="1"/>
            </p:cNvGrpSpPr>
            <p:nvPr/>
          </p:nvGrpSpPr>
          <p:grpSpPr bwMode="auto">
            <a:xfrm>
              <a:off x="1982621" y="5735053"/>
              <a:ext cx="1024036" cy="1019723"/>
              <a:chOff x="3600" y="1632"/>
              <a:chExt cx="1594" cy="1587"/>
            </a:xfrm>
          </p:grpSpPr>
          <p:sp>
            <p:nvSpPr>
              <p:cNvPr id="8" name="Line 141">
                <a:extLst>
                  <a:ext uri="{FF2B5EF4-FFF2-40B4-BE49-F238E27FC236}">
                    <a16:creationId xmlns:a16="http://schemas.microsoft.com/office/drawing/2014/main" id="{67638F25-B5E6-44E2-9E57-CB60B0B0F5D8}"/>
                  </a:ext>
                </a:extLst>
              </p:cNvPr>
              <p:cNvSpPr>
                <a:spLocks noChangeAspect="1" noChangeShapeType="1"/>
              </p:cNvSpPr>
              <p:nvPr/>
            </p:nvSpPr>
            <p:spPr bwMode="auto">
              <a:xfrm>
                <a:off x="4215"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9" name="Line 142">
                <a:extLst>
                  <a:ext uri="{FF2B5EF4-FFF2-40B4-BE49-F238E27FC236}">
                    <a16:creationId xmlns:a16="http://schemas.microsoft.com/office/drawing/2014/main" id="{4B224621-9DB6-4194-AA64-3CAEE6C74F79}"/>
                  </a:ext>
                </a:extLst>
              </p:cNvPr>
              <p:cNvSpPr>
                <a:spLocks noChangeAspect="1" noChangeShapeType="1"/>
              </p:cNvSpPr>
              <p:nvPr/>
            </p:nvSpPr>
            <p:spPr bwMode="auto">
              <a:xfrm flipH="1">
                <a:off x="4593" y="171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Rectangle 126">
                <a:extLst>
                  <a:ext uri="{FF2B5EF4-FFF2-40B4-BE49-F238E27FC236}">
                    <a16:creationId xmlns:a16="http://schemas.microsoft.com/office/drawing/2014/main" id="{D82C5A04-5BB8-4C48-8617-B9208230097B}"/>
                  </a:ext>
                </a:extLst>
              </p:cNvPr>
              <p:cNvSpPr>
                <a:spLocks noChangeAspect="1" noChangeArrowheads="1"/>
              </p:cNvSpPr>
              <p:nvPr/>
            </p:nvSpPr>
            <p:spPr bwMode="auto">
              <a:xfrm rot="8193398">
                <a:off x="4242" y="163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 name="Rectangle 127">
                <a:extLst>
                  <a:ext uri="{FF2B5EF4-FFF2-40B4-BE49-F238E27FC236}">
                    <a16:creationId xmlns:a16="http://schemas.microsoft.com/office/drawing/2014/main" id="{DC2011BD-776E-4841-B099-5B6EE4AD8FC4}"/>
                  </a:ext>
                </a:extLst>
              </p:cNvPr>
              <p:cNvSpPr>
                <a:spLocks noChangeAspect="1" noChangeArrowheads="1"/>
              </p:cNvSpPr>
              <p:nvPr/>
            </p:nvSpPr>
            <p:spPr bwMode="auto">
              <a:xfrm rot="2363874">
                <a:off x="4528" y="1647"/>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 name="Rectangle 128">
                <a:extLst>
                  <a:ext uri="{FF2B5EF4-FFF2-40B4-BE49-F238E27FC236}">
                    <a16:creationId xmlns:a16="http://schemas.microsoft.com/office/drawing/2014/main" id="{766582B4-F36A-4958-AC25-1B5007BD1E57}"/>
                  </a:ext>
                </a:extLst>
              </p:cNvPr>
              <p:cNvSpPr>
                <a:spLocks noChangeAspect="1" noChangeArrowheads="1"/>
              </p:cNvSpPr>
              <p:nvPr/>
            </p:nvSpPr>
            <p:spPr bwMode="auto">
              <a:xfrm>
                <a:off x="4217" y="1672"/>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13" name="Line 129">
                <a:extLst>
                  <a:ext uri="{FF2B5EF4-FFF2-40B4-BE49-F238E27FC236}">
                    <a16:creationId xmlns:a16="http://schemas.microsoft.com/office/drawing/2014/main" id="{E1CC30DF-60BC-4408-BB47-6FA64F50CC3F}"/>
                  </a:ext>
                </a:extLst>
              </p:cNvPr>
              <p:cNvSpPr>
                <a:spLocks noChangeAspect="1" noChangeShapeType="1"/>
              </p:cNvSpPr>
              <p:nvPr/>
            </p:nvSpPr>
            <p:spPr bwMode="auto">
              <a:xfrm flipH="1" flipV="1">
                <a:off x="4107" y="2362"/>
                <a:ext cx="27"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Line 130">
                <a:extLst>
                  <a:ext uri="{FF2B5EF4-FFF2-40B4-BE49-F238E27FC236}">
                    <a16:creationId xmlns:a16="http://schemas.microsoft.com/office/drawing/2014/main" id="{B42A37AC-641B-4A3C-B7AA-680AFEA9DD1F}"/>
                  </a:ext>
                </a:extLst>
              </p:cNvPr>
              <p:cNvSpPr>
                <a:spLocks noChangeAspect="1" noChangeShapeType="1"/>
              </p:cNvSpPr>
              <p:nvPr/>
            </p:nvSpPr>
            <p:spPr bwMode="auto">
              <a:xfrm flipH="1">
                <a:off x="4215" y="2741"/>
                <a:ext cx="378"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 name="Line 131">
                <a:extLst>
                  <a:ext uri="{FF2B5EF4-FFF2-40B4-BE49-F238E27FC236}">
                    <a16:creationId xmlns:a16="http://schemas.microsoft.com/office/drawing/2014/main" id="{D1156ECB-F9FF-4FAD-B9D2-D2ADFE1B5B0C}"/>
                  </a:ext>
                </a:extLst>
              </p:cNvPr>
              <p:cNvSpPr>
                <a:spLocks noChangeAspect="1" noChangeShapeType="1"/>
              </p:cNvSpPr>
              <p:nvPr/>
            </p:nvSpPr>
            <p:spPr bwMode="auto">
              <a:xfrm flipH="1">
                <a:off x="4674" y="2389"/>
                <a:ext cx="28" cy="29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 name="Line 132">
                <a:extLst>
                  <a:ext uri="{FF2B5EF4-FFF2-40B4-BE49-F238E27FC236}">
                    <a16:creationId xmlns:a16="http://schemas.microsoft.com/office/drawing/2014/main" id="{4D08801C-4694-40F4-88BC-4ABB3F7C807A}"/>
                  </a:ext>
                </a:extLst>
              </p:cNvPr>
              <p:cNvSpPr>
                <a:spLocks noChangeAspect="1" noChangeShapeType="1"/>
              </p:cNvSpPr>
              <p:nvPr/>
            </p:nvSpPr>
            <p:spPr bwMode="auto">
              <a:xfrm>
                <a:off x="4485" y="2146"/>
                <a:ext cx="162" cy="162"/>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 name="Line 133">
                <a:extLst>
                  <a:ext uri="{FF2B5EF4-FFF2-40B4-BE49-F238E27FC236}">
                    <a16:creationId xmlns:a16="http://schemas.microsoft.com/office/drawing/2014/main" id="{39F23A04-28FE-468F-822D-7302FD78D11C}"/>
                  </a:ext>
                </a:extLst>
              </p:cNvPr>
              <p:cNvSpPr>
                <a:spLocks noChangeAspect="1" noChangeShapeType="1"/>
              </p:cNvSpPr>
              <p:nvPr/>
            </p:nvSpPr>
            <p:spPr bwMode="auto">
              <a:xfrm flipH="1">
                <a:off x="4161" y="2146"/>
                <a:ext cx="189" cy="135"/>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 name="Line 134">
                <a:extLst>
                  <a:ext uri="{FF2B5EF4-FFF2-40B4-BE49-F238E27FC236}">
                    <a16:creationId xmlns:a16="http://schemas.microsoft.com/office/drawing/2014/main" id="{E8B2ABAF-F5C5-43F4-BF2A-562231278BD7}"/>
                  </a:ext>
                </a:extLst>
              </p:cNvPr>
              <p:cNvSpPr>
                <a:spLocks noChangeAspect="1" noChangeShapeType="1"/>
              </p:cNvSpPr>
              <p:nvPr/>
            </p:nvSpPr>
            <p:spPr bwMode="auto">
              <a:xfrm flipH="1">
                <a:off x="4458" y="2660"/>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 name="Line 135">
                <a:extLst>
                  <a:ext uri="{FF2B5EF4-FFF2-40B4-BE49-F238E27FC236}">
                    <a16:creationId xmlns:a16="http://schemas.microsoft.com/office/drawing/2014/main" id="{C8209557-A889-4DD5-BCD0-06A5C4FB004C}"/>
                  </a:ext>
                </a:extLst>
              </p:cNvPr>
              <p:cNvSpPr>
                <a:spLocks noChangeAspect="1" noChangeShapeType="1"/>
              </p:cNvSpPr>
              <p:nvPr/>
            </p:nvSpPr>
            <p:spPr bwMode="auto">
              <a:xfrm>
                <a:off x="4323" y="2633"/>
                <a:ext cx="27" cy="0"/>
              </a:xfrm>
              <a:prstGeom prst="line">
                <a:avLst/>
              </a:prstGeom>
              <a:noFill/>
              <a:ln w="28575">
                <a:solidFill>
                  <a:schemeClr val="hlink"/>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 name="Line 136">
                <a:extLst>
                  <a:ext uri="{FF2B5EF4-FFF2-40B4-BE49-F238E27FC236}">
                    <a16:creationId xmlns:a16="http://schemas.microsoft.com/office/drawing/2014/main" id="{54D66CE9-A46B-4E59-AA06-4CFB723A3ED0}"/>
                  </a:ext>
                </a:extLst>
              </p:cNvPr>
              <p:cNvSpPr>
                <a:spLocks noChangeAspect="1" noChangeShapeType="1"/>
              </p:cNvSpPr>
              <p:nvPr/>
            </p:nvSpPr>
            <p:spPr bwMode="auto">
              <a:xfrm flipH="1">
                <a:off x="4566" y="2470"/>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1" name="Line 137">
                <a:extLst>
                  <a:ext uri="{FF2B5EF4-FFF2-40B4-BE49-F238E27FC236}">
                    <a16:creationId xmlns:a16="http://schemas.microsoft.com/office/drawing/2014/main" id="{8056B3F1-877E-4C76-BF62-213ECE0FC6D2}"/>
                  </a:ext>
                </a:extLst>
              </p:cNvPr>
              <p:cNvSpPr>
                <a:spLocks noChangeAspect="1" noChangeShapeType="1"/>
              </p:cNvSpPr>
              <p:nvPr/>
            </p:nvSpPr>
            <p:spPr bwMode="auto">
              <a:xfrm>
                <a:off x="4485" y="2281"/>
                <a:ext cx="27" cy="108"/>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 name="Line 138">
                <a:extLst>
                  <a:ext uri="{FF2B5EF4-FFF2-40B4-BE49-F238E27FC236}">
                    <a16:creationId xmlns:a16="http://schemas.microsoft.com/office/drawing/2014/main" id="{5F984E76-8430-4195-8548-00D823D9D83B}"/>
                  </a:ext>
                </a:extLst>
              </p:cNvPr>
              <p:cNvSpPr>
                <a:spLocks noChangeAspect="1" noChangeShapeType="1"/>
              </p:cNvSpPr>
              <p:nvPr/>
            </p:nvSpPr>
            <p:spPr bwMode="auto">
              <a:xfrm>
                <a:off x="4215" y="2470"/>
                <a:ext cx="27"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 name="Line 139">
                <a:extLst>
                  <a:ext uri="{FF2B5EF4-FFF2-40B4-BE49-F238E27FC236}">
                    <a16:creationId xmlns:a16="http://schemas.microsoft.com/office/drawing/2014/main" id="{F9041542-DB36-4251-9B05-9DA8E9C64229}"/>
                  </a:ext>
                </a:extLst>
              </p:cNvPr>
              <p:cNvSpPr>
                <a:spLocks noChangeAspect="1" noChangeShapeType="1"/>
              </p:cNvSpPr>
              <p:nvPr/>
            </p:nvSpPr>
            <p:spPr bwMode="auto">
              <a:xfrm flipH="1">
                <a:off x="4296" y="2281"/>
                <a:ext cx="54" cy="81"/>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4" name="Line 140">
                <a:extLst>
                  <a:ext uri="{FF2B5EF4-FFF2-40B4-BE49-F238E27FC236}">
                    <a16:creationId xmlns:a16="http://schemas.microsoft.com/office/drawing/2014/main" id="{F6D78B1A-8CE4-4AF4-9C85-606EB73D23E6}"/>
                  </a:ext>
                </a:extLst>
              </p:cNvPr>
              <p:cNvSpPr>
                <a:spLocks noChangeAspect="1" noChangeShapeType="1"/>
              </p:cNvSpPr>
              <p:nvPr/>
            </p:nvSpPr>
            <p:spPr bwMode="auto">
              <a:xfrm>
                <a:off x="4377" y="1902"/>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5" name="AutoShape 143">
                <a:extLst>
                  <a:ext uri="{FF2B5EF4-FFF2-40B4-BE49-F238E27FC236}">
                    <a16:creationId xmlns:a16="http://schemas.microsoft.com/office/drawing/2014/main" id="{ABD23044-A789-40BF-9BF6-0C1F94E7C135}"/>
                  </a:ext>
                </a:extLst>
              </p:cNvPr>
              <p:cNvCxnSpPr>
                <a:cxnSpLocks noChangeAspect="1" noChangeShapeType="1"/>
                <a:stCxn id="32" idx="0"/>
                <a:endCxn id="29" idx="0"/>
              </p:cNvCxnSpPr>
              <p:nvPr/>
            </p:nvCxnSpPr>
            <p:spPr bwMode="auto">
              <a:xfrm>
                <a:off x="4372" y="2038"/>
                <a:ext cx="91" cy="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144">
                <a:extLst>
                  <a:ext uri="{FF2B5EF4-FFF2-40B4-BE49-F238E27FC236}">
                    <a16:creationId xmlns:a16="http://schemas.microsoft.com/office/drawing/2014/main" id="{B6C616DD-F734-48DD-8350-D201386243DB}"/>
                  </a:ext>
                </a:extLst>
              </p:cNvPr>
              <p:cNvSpPr>
                <a:spLocks noChangeAspect="1" noChangeArrowheads="1"/>
              </p:cNvSpPr>
              <p:nvPr/>
            </p:nvSpPr>
            <p:spPr bwMode="auto">
              <a:xfrm>
                <a:off x="4441"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 name="Rectangle 145">
                <a:extLst>
                  <a:ext uri="{FF2B5EF4-FFF2-40B4-BE49-F238E27FC236}">
                    <a16:creationId xmlns:a16="http://schemas.microsoft.com/office/drawing/2014/main" id="{F7248A11-4231-4655-9976-2EE7A830E960}"/>
                  </a:ext>
                </a:extLst>
              </p:cNvPr>
              <p:cNvSpPr>
                <a:spLocks noChangeAspect="1" noChangeArrowheads="1"/>
              </p:cNvSpPr>
              <p:nvPr/>
            </p:nvSpPr>
            <p:spPr bwMode="auto">
              <a:xfrm rot="2319409">
                <a:off x="4620" y="1713"/>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8" name="Rectangle 146">
                <a:extLst>
                  <a:ext uri="{FF2B5EF4-FFF2-40B4-BE49-F238E27FC236}">
                    <a16:creationId xmlns:a16="http://schemas.microsoft.com/office/drawing/2014/main" id="{BA0E220B-DBEB-49D4-813A-AA0C5F1FE5FD}"/>
                  </a:ext>
                </a:extLst>
              </p:cNvPr>
              <p:cNvSpPr>
                <a:spLocks noChangeAspect="1" noChangeArrowheads="1"/>
              </p:cNvSpPr>
              <p:nvPr/>
            </p:nvSpPr>
            <p:spPr bwMode="auto">
              <a:xfrm>
                <a:off x="4441"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9" name="Rectangle 147">
                <a:extLst>
                  <a:ext uri="{FF2B5EF4-FFF2-40B4-BE49-F238E27FC236}">
                    <a16:creationId xmlns:a16="http://schemas.microsoft.com/office/drawing/2014/main" id="{BDD03B2D-D79C-488B-B83E-2C72C3187800}"/>
                  </a:ext>
                </a:extLst>
              </p:cNvPr>
              <p:cNvSpPr>
                <a:spLocks noChangeAspect="1" noChangeArrowheads="1"/>
              </p:cNvSpPr>
              <p:nvPr/>
            </p:nvSpPr>
            <p:spPr bwMode="auto">
              <a:xfrm>
                <a:off x="4441"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0" name="Rectangle 148">
                <a:extLst>
                  <a:ext uri="{FF2B5EF4-FFF2-40B4-BE49-F238E27FC236}">
                    <a16:creationId xmlns:a16="http://schemas.microsoft.com/office/drawing/2014/main" id="{DF6C1024-E9EB-4961-95B8-E96B036B27D2}"/>
                  </a:ext>
                </a:extLst>
              </p:cNvPr>
              <p:cNvSpPr>
                <a:spLocks noChangeAspect="1" noChangeArrowheads="1"/>
              </p:cNvSpPr>
              <p:nvPr/>
            </p:nvSpPr>
            <p:spPr bwMode="auto">
              <a:xfrm>
                <a:off x="4350" y="1902"/>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1" name="Rectangle 149">
                <a:extLst>
                  <a:ext uri="{FF2B5EF4-FFF2-40B4-BE49-F238E27FC236}">
                    <a16:creationId xmlns:a16="http://schemas.microsoft.com/office/drawing/2014/main" id="{BE39742B-F3D9-42BD-91BA-00A17B5A210C}"/>
                  </a:ext>
                </a:extLst>
              </p:cNvPr>
              <p:cNvSpPr>
                <a:spLocks noChangeAspect="1" noChangeArrowheads="1"/>
              </p:cNvSpPr>
              <p:nvPr/>
            </p:nvSpPr>
            <p:spPr bwMode="auto">
              <a:xfrm>
                <a:off x="4350" y="217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2" name="Rectangle 150">
                <a:extLst>
                  <a:ext uri="{FF2B5EF4-FFF2-40B4-BE49-F238E27FC236}">
                    <a16:creationId xmlns:a16="http://schemas.microsoft.com/office/drawing/2014/main" id="{A331E13B-3744-41F4-BA93-56C57676391C}"/>
                  </a:ext>
                </a:extLst>
              </p:cNvPr>
              <p:cNvSpPr>
                <a:spLocks noChangeAspect="1" noChangeArrowheads="1"/>
              </p:cNvSpPr>
              <p:nvPr/>
            </p:nvSpPr>
            <p:spPr bwMode="auto">
              <a:xfrm>
                <a:off x="4350" y="203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33" name="Rectangle 151">
                <a:extLst>
                  <a:ext uri="{FF2B5EF4-FFF2-40B4-BE49-F238E27FC236}">
                    <a16:creationId xmlns:a16="http://schemas.microsoft.com/office/drawing/2014/main" id="{D9591BE7-CFE2-4B4C-AE27-5076415A4C92}"/>
                  </a:ext>
                </a:extLst>
              </p:cNvPr>
              <p:cNvSpPr>
                <a:spLocks noChangeAspect="1" noChangeArrowheads="1"/>
              </p:cNvSpPr>
              <p:nvPr/>
            </p:nvSpPr>
            <p:spPr bwMode="auto">
              <a:xfrm rot="8193398">
                <a:off x="4161" y="171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34" name="AutoShape 152">
                <a:extLst>
                  <a:ext uri="{FF2B5EF4-FFF2-40B4-BE49-F238E27FC236}">
                    <a16:creationId xmlns:a16="http://schemas.microsoft.com/office/drawing/2014/main" id="{64D2B7C9-08A7-4E97-AF4F-EC77DB1BDFE7}"/>
                  </a:ext>
                </a:extLst>
              </p:cNvPr>
              <p:cNvCxnSpPr>
                <a:cxnSpLocks noChangeAspect="1" noChangeShapeType="1"/>
                <a:stCxn id="33" idx="3"/>
                <a:endCxn id="33" idx="1"/>
              </p:cNvCxnSpPr>
              <p:nvPr/>
            </p:nvCxnSpPr>
            <p:spPr bwMode="auto">
              <a:xfrm flipV="1">
                <a:off x="4166" y="184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AutoShape 153">
                <a:extLst>
                  <a:ext uri="{FF2B5EF4-FFF2-40B4-BE49-F238E27FC236}">
                    <a16:creationId xmlns:a16="http://schemas.microsoft.com/office/drawing/2014/main" id="{F79EA26C-EA91-4825-B924-D37103520C0F}"/>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6" name="AutoShape 154">
                <a:extLst>
                  <a:ext uri="{FF2B5EF4-FFF2-40B4-BE49-F238E27FC236}">
                    <a16:creationId xmlns:a16="http://schemas.microsoft.com/office/drawing/2014/main" id="{8C461353-BD3A-46F4-BB66-19F665514F0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7" name="AutoShape 155">
                <a:extLst>
                  <a:ext uri="{FF2B5EF4-FFF2-40B4-BE49-F238E27FC236}">
                    <a16:creationId xmlns:a16="http://schemas.microsoft.com/office/drawing/2014/main" id="{69296727-BAD3-4F9E-A91D-B5CCFB5AE9F4}"/>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AutoShape 156">
                <a:extLst>
                  <a:ext uri="{FF2B5EF4-FFF2-40B4-BE49-F238E27FC236}">
                    <a16:creationId xmlns:a16="http://schemas.microsoft.com/office/drawing/2014/main" id="{2298D574-4C6A-4C12-AEF2-03A41D0C026D}"/>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9" name="AutoShape 157">
                <a:extLst>
                  <a:ext uri="{FF2B5EF4-FFF2-40B4-BE49-F238E27FC236}">
                    <a16:creationId xmlns:a16="http://schemas.microsoft.com/office/drawing/2014/main" id="{DB899245-BFA3-40E6-964E-307B49D51694}"/>
                  </a:ext>
                </a:extLst>
              </p:cNvPr>
              <p:cNvCxnSpPr>
                <a:cxnSpLocks noChangeAspect="1" noChangeShapeType="1"/>
                <a:stCxn id="27" idx="3"/>
                <a:endCxn id="27" idx="1"/>
              </p:cNvCxnSpPr>
              <p:nvPr/>
            </p:nvCxnSpPr>
            <p:spPr bwMode="auto">
              <a:xfrm flipH="1" flipV="1">
                <a:off x="4625" y="1834"/>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AutoShape 158">
                <a:extLst>
                  <a:ext uri="{FF2B5EF4-FFF2-40B4-BE49-F238E27FC236}">
                    <a16:creationId xmlns:a16="http://schemas.microsoft.com/office/drawing/2014/main" id="{3B3C76D6-A18B-48F6-B530-DEB3E23CBC86}"/>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AutoShape 159">
                <a:extLst>
                  <a:ext uri="{FF2B5EF4-FFF2-40B4-BE49-F238E27FC236}">
                    <a16:creationId xmlns:a16="http://schemas.microsoft.com/office/drawing/2014/main" id="{C7D4487F-99F1-419E-9DC7-4B6EF156AA8B}"/>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AutoShape 160">
                <a:extLst>
                  <a:ext uri="{FF2B5EF4-FFF2-40B4-BE49-F238E27FC236}">
                    <a16:creationId xmlns:a16="http://schemas.microsoft.com/office/drawing/2014/main" id="{5AC3FA8E-483C-42E5-ABDD-0B3C4E5DF82A}"/>
                  </a:ext>
                </a:extLst>
              </p:cNvPr>
              <p:cNvCxnSpPr>
                <a:cxnSpLocks noChangeAspect="1" noChangeShapeType="1"/>
                <a:stCxn id="33" idx="1"/>
                <a:endCxn id="33" idx="1"/>
              </p:cNvCxnSpPr>
              <p:nvPr/>
            </p:nvCxnSpPr>
            <p:spPr bwMode="auto">
              <a:xfrm>
                <a:off x="4198" y="1847"/>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AutoShape 161">
                <a:extLst>
                  <a:ext uri="{FF2B5EF4-FFF2-40B4-BE49-F238E27FC236}">
                    <a16:creationId xmlns:a16="http://schemas.microsoft.com/office/drawing/2014/main" id="{0E2CC56C-0CC8-4E92-AE9A-090DEA97DF44}"/>
                  </a:ext>
                </a:extLst>
              </p:cNvPr>
              <p:cNvCxnSpPr>
                <a:cxnSpLocks noChangeAspect="1" noChangeShapeType="1"/>
              </p:cNvCxnSpPr>
              <p:nvPr/>
            </p:nvCxnSpPr>
            <p:spPr bwMode="auto">
              <a:xfrm flipV="1">
                <a:off x="4242" y="176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AutoShape 162">
                <a:extLst>
                  <a:ext uri="{FF2B5EF4-FFF2-40B4-BE49-F238E27FC236}">
                    <a16:creationId xmlns:a16="http://schemas.microsoft.com/office/drawing/2014/main" id="{1B4F7832-68F5-4FCB-8615-71267072FDC9}"/>
                  </a:ext>
                </a:extLst>
              </p:cNvPr>
              <p:cNvCxnSpPr>
                <a:cxnSpLocks noChangeAspect="1" noChangeShapeType="1"/>
              </p:cNvCxnSpPr>
              <p:nvPr/>
            </p:nvCxnSpPr>
            <p:spPr bwMode="auto">
              <a:xfrm flipH="1" flipV="1">
                <a:off x="4539" y="1767"/>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AutoShape 163">
                <a:extLst>
                  <a:ext uri="{FF2B5EF4-FFF2-40B4-BE49-F238E27FC236}">
                    <a16:creationId xmlns:a16="http://schemas.microsoft.com/office/drawing/2014/main" id="{3B8F9FAF-DAFF-43B1-8783-8AB6E1691E86}"/>
                  </a:ext>
                </a:extLst>
              </p:cNvPr>
              <p:cNvCxnSpPr>
                <a:cxnSpLocks noChangeAspect="1" noChangeShapeType="1"/>
                <a:stCxn id="27" idx="1"/>
                <a:endCxn id="27" idx="1"/>
              </p:cNvCxnSpPr>
              <p:nvPr/>
            </p:nvCxnSpPr>
            <p:spPr bwMode="auto">
              <a:xfrm>
                <a:off x="4625" y="183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Line 164">
                <a:extLst>
                  <a:ext uri="{FF2B5EF4-FFF2-40B4-BE49-F238E27FC236}">
                    <a16:creationId xmlns:a16="http://schemas.microsoft.com/office/drawing/2014/main" id="{59CC6D49-570F-4111-9206-C700CD4DEDAA}"/>
                  </a:ext>
                </a:extLst>
              </p:cNvPr>
              <p:cNvSpPr>
                <a:spLocks noChangeAspect="1" noChangeShapeType="1"/>
              </p:cNvSpPr>
              <p:nvPr/>
            </p:nvSpPr>
            <p:spPr bwMode="auto">
              <a:xfrm flipV="1">
                <a:off x="4377"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7" name="Line 165">
                <a:extLst>
                  <a:ext uri="{FF2B5EF4-FFF2-40B4-BE49-F238E27FC236}">
                    <a16:creationId xmlns:a16="http://schemas.microsoft.com/office/drawing/2014/main" id="{605E51DD-D33E-47C3-AB0A-6AAC39537B21}"/>
                  </a:ext>
                </a:extLst>
              </p:cNvPr>
              <p:cNvSpPr>
                <a:spLocks noChangeAspect="1" noChangeShapeType="1"/>
              </p:cNvSpPr>
              <p:nvPr/>
            </p:nvSpPr>
            <p:spPr bwMode="auto">
              <a:xfrm flipV="1">
                <a:off x="4377"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8" name="Line 166">
                <a:extLst>
                  <a:ext uri="{FF2B5EF4-FFF2-40B4-BE49-F238E27FC236}">
                    <a16:creationId xmlns:a16="http://schemas.microsoft.com/office/drawing/2014/main" id="{EE0FA3C2-847B-41C1-8421-E8DE16C614AB}"/>
                  </a:ext>
                </a:extLst>
              </p:cNvPr>
              <p:cNvSpPr>
                <a:spLocks noChangeAspect="1" noChangeShapeType="1"/>
              </p:cNvSpPr>
              <p:nvPr/>
            </p:nvSpPr>
            <p:spPr bwMode="auto">
              <a:xfrm flipV="1">
                <a:off x="4377"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9" name="Line 167">
                <a:extLst>
                  <a:ext uri="{FF2B5EF4-FFF2-40B4-BE49-F238E27FC236}">
                    <a16:creationId xmlns:a16="http://schemas.microsoft.com/office/drawing/2014/main" id="{4D10B33D-E2C6-44A8-B601-10D1D8393538}"/>
                  </a:ext>
                </a:extLst>
              </p:cNvPr>
              <p:cNvSpPr>
                <a:spLocks noChangeAspect="1" noChangeShapeType="1"/>
              </p:cNvSpPr>
              <p:nvPr/>
            </p:nvSpPr>
            <p:spPr bwMode="auto">
              <a:xfrm flipV="1">
                <a:off x="4458" y="220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0" name="Line 168">
                <a:extLst>
                  <a:ext uri="{FF2B5EF4-FFF2-40B4-BE49-F238E27FC236}">
                    <a16:creationId xmlns:a16="http://schemas.microsoft.com/office/drawing/2014/main" id="{8D8A6153-E531-457D-999C-7BE97CD081F6}"/>
                  </a:ext>
                </a:extLst>
              </p:cNvPr>
              <p:cNvSpPr>
                <a:spLocks noChangeAspect="1" noChangeShapeType="1"/>
              </p:cNvSpPr>
              <p:nvPr/>
            </p:nvSpPr>
            <p:spPr bwMode="auto">
              <a:xfrm flipV="1">
                <a:off x="4458" y="206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 name="Line 169">
                <a:extLst>
                  <a:ext uri="{FF2B5EF4-FFF2-40B4-BE49-F238E27FC236}">
                    <a16:creationId xmlns:a16="http://schemas.microsoft.com/office/drawing/2014/main" id="{83E5552F-47D4-4707-8389-F250EC1DAFE9}"/>
                  </a:ext>
                </a:extLst>
              </p:cNvPr>
              <p:cNvSpPr>
                <a:spLocks noChangeAspect="1" noChangeShapeType="1"/>
              </p:cNvSpPr>
              <p:nvPr/>
            </p:nvSpPr>
            <p:spPr bwMode="auto">
              <a:xfrm flipV="1">
                <a:off x="4458" y="192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2" name="Line 170">
                <a:extLst>
                  <a:ext uri="{FF2B5EF4-FFF2-40B4-BE49-F238E27FC236}">
                    <a16:creationId xmlns:a16="http://schemas.microsoft.com/office/drawing/2014/main" id="{7D62696B-5EE0-4F20-BFA7-83E804742057}"/>
                  </a:ext>
                </a:extLst>
              </p:cNvPr>
              <p:cNvSpPr>
                <a:spLocks noChangeAspect="1" noChangeShapeType="1"/>
              </p:cNvSpPr>
              <p:nvPr/>
            </p:nvSpPr>
            <p:spPr bwMode="auto">
              <a:xfrm rot="2354583" flipV="1">
                <a:off x="4674" y="176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3" name="Line 171">
                <a:extLst>
                  <a:ext uri="{FF2B5EF4-FFF2-40B4-BE49-F238E27FC236}">
                    <a16:creationId xmlns:a16="http://schemas.microsoft.com/office/drawing/2014/main" id="{9A3156B0-A59A-402C-8C32-303D8586E7A7}"/>
                  </a:ext>
                </a:extLst>
              </p:cNvPr>
              <p:cNvSpPr>
                <a:spLocks noChangeAspect="1" noChangeShapeType="1"/>
              </p:cNvSpPr>
              <p:nvPr/>
            </p:nvSpPr>
            <p:spPr bwMode="auto">
              <a:xfrm rot="2354583" flipV="1">
                <a:off x="4593" y="18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4" name="Line 172">
                <a:extLst>
                  <a:ext uri="{FF2B5EF4-FFF2-40B4-BE49-F238E27FC236}">
                    <a16:creationId xmlns:a16="http://schemas.microsoft.com/office/drawing/2014/main" id="{A1B39C73-628B-4449-B0D2-EB1BC75E6E44}"/>
                  </a:ext>
                </a:extLst>
              </p:cNvPr>
              <p:cNvSpPr>
                <a:spLocks noChangeAspect="1" noChangeShapeType="1"/>
              </p:cNvSpPr>
              <p:nvPr/>
            </p:nvSpPr>
            <p:spPr bwMode="auto">
              <a:xfrm rot="2354583" flipV="1">
                <a:off x="4593" y="1686"/>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5" name="Line 173">
                <a:extLst>
                  <a:ext uri="{FF2B5EF4-FFF2-40B4-BE49-F238E27FC236}">
                    <a16:creationId xmlns:a16="http://schemas.microsoft.com/office/drawing/2014/main" id="{2C025B21-0878-4E07-9440-1855B60F2448}"/>
                  </a:ext>
                </a:extLst>
              </p:cNvPr>
              <p:cNvSpPr>
                <a:spLocks noChangeAspect="1" noChangeShapeType="1"/>
              </p:cNvSpPr>
              <p:nvPr/>
            </p:nvSpPr>
            <p:spPr bwMode="auto">
              <a:xfrm rot="2354583" flipV="1">
                <a:off x="4512" y="179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6" name="Line 174">
                <a:extLst>
                  <a:ext uri="{FF2B5EF4-FFF2-40B4-BE49-F238E27FC236}">
                    <a16:creationId xmlns:a16="http://schemas.microsoft.com/office/drawing/2014/main" id="{E049B00F-7DFF-41E1-B43A-C6E72B6D423E}"/>
                  </a:ext>
                </a:extLst>
              </p:cNvPr>
              <p:cNvSpPr>
                <a:spLocks noChangeAspect="1" noChangeShapeType="1"/>
              </p:cNvSpPr>
              <p:nvPr/>
            </p:nvSpPr>
            <p:spPr bwMode="auto">
              <a:xfrm rot="8373747" flipV="1">
                <a:off x="4134" y="176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7" name="Line 175">
                <a:extLst>
                  <a:ext uri="{FF2B5EF4-FFF2-40B4-BE49-F238E27FC236}">
                    <a16:creationId xmlns:a16="http://schemas.microsoft.com/office/drawing/2014/main" id="{7357223E-67F5-461A-8BC0-E7E1B544C577}"/>
                  </a:ext>
                </a:extLst>
              </p:cNvPr>
              <p:cNvSpPr>
                <a:spLocks noChangeAspect="1" noChangeShapeType="1"/>
              </p:cNvSpPr>
              <p:nvPr/>
            </p:nvSpPr>
            <p:spPr bwMode="auto">
              <a:xfrm rot="8373747" flipV="1">
                <a:off x="4215" y="168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8" name="Line 176">
                <a:extLst>
                  <a:ext uri="{FF2B5EF4-FFF2-40B4-BE49-F238E27FC236}">
                    <a16:creationId xmlns:a16="http://schemas.microsoft.com/office/drawing/2014/main" id="{944E3262-DF0D-40AF-A760-E183BD12BF38}"/>
                  </a:ext>
                </a:extLst>
              </p:cNvPr>
              <p:cNvSpPr>
                <a:spLocks noChangeAspect="1" noChangeShapeType="1"/>
              </p:cNvSpPr>
              <p:nvPr/>
            </p:nvSpPr>
            <p:spPr bwMode="auto">
              <a:xfrm rot="8373747" flipV="1">
                <a:off x="4242" y="1875"/>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9" name="Line 177">
                <a:extLst>
                  <a:ext uri="{FF2B5EF4-FFF2-40B4-BE49-F238E27FC236}">
                    <a16:creationId xmlns:a16="http://schemas.microsoft.com/office/drawing/2014/main" id="{A40AB602-888E-422C-ADB6-AE708A5D69E5}"/>
                  </a:ext>
                </a:extLst>
              </p:cNvPr>
              <p:cNvSpPr>
                <a:spLocks noChangeAspect="1" noChangeShapeType="1"/>
              </p:cNvSpPr>
              <p:nvPr/>
            </p:nvSpPr>
            <p:spPr bwMode="auto">
              <a:xfrm rot="8373747" flipV="1">
                <a:off x="4323" y="179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60" name="Oval 178">
                <a:extLst>
                  <a:ext uri="{FF2B5EF4-FFF2-40B4-BE49-F238E27FC236}">
                    <a16:creationId xmlns:a16="http://schemas.microsoft.com/office/drawing/2014/main" id="{DD20EA86-7713-4DA0-BEDE-F85C3797CE26}"/>
                  </a:ext>
                </a:extLst>
              </p:cNvPr>
              <p:cNvSpPr>
                <a:spLocks noChangeAspect="1" noChangeArrowheads="1"/>
              </p:cNvSpPr>
              <p:nvPr/>
            </p:nvSpPr>
            <p:spPr bwMode="auto">
              <a:xfrm>
                <a:off x="4470"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1" name="Oval 179">
                <a:extLst>
                  <a:ext uri="{FF2B5EF4-FFF2-40B4-BE49-F238E27FC236}">
                    <a16:creationId xmlns:a16="http://schemas.microsoft.com/office/drawing/2014/main" id="{7561B3C2-CB09-4B69-941C-DA524074951E}"/>
                  </a:ext>
                </a:extLst>
              </p:cNvPr>
              <p:cNvSpPr>
                <a:spLocks noChangeAspect="1" noChangeArrowheads="1"/>
              </p:cNvSpPr>
              <p:nvPr/>
            </p:nvSpPr>
            <p:spPr bwMode="auto">
              <a:xfrm>
                <a:off x="4485" y="198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2" name="Oval 180">
                <a:extLst>
                  <a:ext uri="{FF2B5EF4-FFF2-40B4-BE49-F238E27FC236}">
                    <a16:creationId xmlns:a16="http://schemas.microsoft.com/office/drawing/2014/main" id="{2D51C3F2-51FC-4FF1-A745-67B025DFBCAA}"/>
                  </a:ext>
                </a:extLst>
              </p:cNvPr>
              <p:cNvSpPr>
                <a:spLocks noChangeAspect="1" noChangeArrowheads="1"/>
              </p:cNvSpPr>
              <p:nvPr/>
            </p:nvSpPr>
            <p:spPr bwMode="auto">
              <a:xfrm>
                <a:off x="4323" y="19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3" name="Oval 181">
                <a:extLst>
                  <a:ext uri="{FF2B5EF4-FFF2-40B4-BE49-F238E27FC236}">
                    <a16:creationId xmlns:a16="http://schemas.microsoft.com/office/drawing/2014/main" id="{B78DF217-D2CB-41C7-B71D-5313D066668B}"/>
                  </a:ext>
                </a:extLst>
              </p:cNvPr>
              <p:cNvSpPr>
                <a:spLocks noChangeAspect="1" noChangeArrowheads="1"/>
              </p:cNvSpPr>
              <p:nvPr/>
            </p:nvSpPr>
            <p:spPr bwMode="auto">
              <a:xfrm>
                <a:off x="4323" y="179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4" name="Oval 182">
                <a:extLst>
                  <a:ext uri="{FF2B5EF4-FFF2-40B4-BE49-F238E27FC236}">
                    <a16:creationId xmlns:a16="http://schemas.microsoft.com/office/drawing/2014/main" id="{FF3DBF22-C501-49F4-A0EC-BCEC226DE79F}"/>
                  </a:ext>
                </a:extLst>
              </p:cNvPr>
              <p:cNvSpPr>
                <a:spLocks noChangeAspect="1" noChangeArrowheads="1"/>
              </p:cNvSpPr>
              <p:nvPr/>
            </p:nvSpPr>
            <p:spPr bwMode="auto">
              <a:xfrm>
                <a:off x="4485" y="211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5" name="Oval 183">
                <a:extLst>
                  <a:ext uri="{FF2B5EF4-FFF2-40B4-BE49-F238E27FC236}">
                    <a16:creationId xmlns:a16="http://schemas.microsoft.com/office/drawing/2014/main" id="{EAFD963E-99F5-47A4-9CC0-100092746B55}"/>
                  </a:ext>
                </a:extLst>
              </p:cNvPr>
              <p:cNvSpPr>
                <a:spLocks noChangeAspect="1" noChangeArrowheads="1"/>
              </p:cNvSpPr>
              <p:nvPr/>
            </p:nvSpPr>
            <p:spPr bwMode="auto">
              <a:xfrm>
                <a:off x="4485" y="206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6" name="Oval 184">
                <a:extLst>
                  <a:ext uri="{FF2B5EF4-FFF2-40B4-BE49-F238E27FC236}">
                    <a16:creationId xmlns:a16="http://schemas.microsoft.com/office/drawing/2014/main" id="{A4D17E0E-860C-4DE0-9DC0-A022DD345F2B}"/>
                  </a:ext>
                </a:extLst>
              </p:cNvPr>
              <p:cNvSpPr>
                <a:spLocks noChangeAspect="1" noChangeArrowheads="1"/>
              </p:cNvSpPr>
              <p:nvPr/>
            </p:nvSpPr>
            <p:spPr bwMode="auto">
              <a:xfrm>
                <a:off x="4323" y="21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7" name="Oval 185">
                <a:extLst>
                  <a:ext uri="{FF2B5EF4-FFF2-40B4-BE49-F238E27FC236}">
                    <a16:creationId xmlns:a16="http://schemas.microsoft.com/office/drawing/2014/main" id="{BFA79081-0D9F-416A-873A-F8640543F03F}"/>
                  </a:ext>
                </a:extLst>
              </p:cNvPr>
              <p:cNvSpPr>
                <a:spLocks noChangeAspect="1" noChangeArrowheads="1"/>
              </p:cNvSpPr>
              <p:nvPr/>
            </p:nvSpPr>
            <p:spPr bwMode="auto">
              <a:xfrm>
                <a:off x="4323" y="20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8" name="Oval 186">
                <a:extLst>
                  <a:ext uri="{FF2B5EF4-FFF2-40B4-BE49-F238E27FC236}">
                    <a16:creationId xmlns:a16="http://schemas.microsoft.com/office/drawing/2014/main" id="{494BCF9E-3421-45C7-A121-622E799D4A28}"/>
                  </a:ext>
                </a:extLst>
              </p:cNvPr>
              <p:cNvSpPr>
                <a:spLocks noChangeAspect="1" noChangeArrowheads="1"/>
              </p:cNvSpPr>
              <p:nvPr/>
            </p:nvSpPr>
            <p:spPr bwMode="auto">
              <a:xfrm>
                <a:off x="4485" y="225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69" name="Oval 187">
                <a:extLst>
                  <a:ext uri="{FF2B5EF4-FFF2-40B4-BE49-F238E27FC236}">
                    <a16:creationId xmlns:a16="http://schemas.microsoft.com/office/drawing/2014/main" id="{56EAF9E7-263A-4A7A-9F4D-F2A44E97C799}"/>
                  </a:ext>
                </a:extLst>
              </p:cNvPr>
              <p:cNvSpPr>
                <a:spLocks noChangeAspect="1" noChangeArrowheads="1"/>
              </p:cNvSpPr>
              <p:nvPr/>
            </p:nvSpPr>
            <p:spPr bwMode="auto">
              <a:xfrm>
                <a:off x="4323" y="22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0" name="Line 188">
                <a:extLst>
                  <a:ext uri="{FF2B5EF4-FFF2-40B4-BE49-F238E27FC236}">
                    <a16:creationId xmlns:a16="http://schemas.microsoft.com/office/drawing/2014/main" id="{F07D8D74-F9CC-4807-ADA0-843031B0E9E2}"/>
                  </a:ext>
                </a:extLst>
              </p:cNvPr>
              <p:cNvSpPr>
                <a:spLocks noChangeAspect="1" noChangeShapeType="1"/>
              </p:cNvSpPr>
              <p:nvPr/>
            </p:nvSpPr>
            <p:spPr bwMode="auto">
              <a:xfrm rot="7964060">
                <a:off x="4769"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1" name="Line 189">
                <a:extLst>
                  <a:ext uri="{FF2B5EF4-FFF2-40B4-BE49-F238E27FC236}">
                    <a16:creationId xmlns:a16="http://schemas.microsoft.com/office/drawing/2014/main" id="{610DAFCB-1D14-45A4-B16E-78406C6BAF6D}"/>
                  </a:ext>
                </a:extLst>
              </p:cNvPr>
              <p:cNvSpPr>
                <a:spLocks noChangeAspect="1" noChangeShapeType="1"/>
              </p:cNvSpPr>
              <p:nvPr/>
            </p:nvSpPr>
            <p:spPr bwMode="auto">
              <a:xfrm rot="7964060">
                <a:off x="5017" y="269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72" name="Line 190">
                <a:extLst>
                  <a:ext uri="{FF2B5EF4-FFF2-40B4-BE49-F238E27FC236}">
                    <a16:creationId xmlns:a16="http://schemas.microsoft.com/office/drawing/2014/main" id="{FE7E38DE-DFAF-4BE9-AE8E-F8B369612305}"/>
                  </a:ext>
                </a:extLst>
              </p:cNvPr>
              <p:cNvSpPr>
                <a:spLocks noChangeAspect="1" noChangeShapeType="1"/>
              </p:cNvSpPr>
              <p:nvPr/>
            </p:nvSpPr>
            <p:spPr bwMode="auto">
              <a:xfrm rot="7964060" flipH="1">
                <a:off x="4760" y="2976"/>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73" name="AutoShape 191">
                <a:extLst>
                  <a:ext uri="{FF2B5EF4-FFF2-40B4-BE49-F238E27FC236}">
                    <a16:creationId xmlns:a16="http://schemas.microsoft.com/office/drawing/2014/main" id="{6D1AFCBF-94ED-4ADE-A802-1B5799B236AD}"/>
                  </a:ext>
                </a:extLst>
              </p:cNvPr>
              <p:cNvCxnSpPr>
                <a:cxnSpLocks noChangeAspect="1" noChangeShapeType="1"/>
                <a:stCxn id="82" idx="0"/>
                <a:endCxn id="78" idx="0"/>
              </p:cNvCxnSpPr>
              <p:nvPr/>
            </p:nvCxnSpPr>
            <p:spPr bwMode="auto">
              <a:xfrm flipH="1">
                <a:off x="4680" y="2752"/>
                <a:ext cx="62" cy="67"/>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Rectangle 192">
                <a:extLst>
                  <a:ext uri="{FF2B5EF4-FFF2-40B4-BE49-F238E27FC236}">
                    <a16:creationId xmlns:a16="http://schemas.microsoft.com/office/drawing/2014/main" id="{944CD81E-C2FA-42BC-940A-D6C2C59C0950}"/>
                  </a:ext>
                </a:extLst>
              </p:cNvPr>
              <p:cNvSpPr>
                <a:spLocks noChangeAspect="1" noChangeArrowheads="1"/>
              </p:cNvSpPr>
              <p:nvPr/>
            </p:nvSpPr>
            <p:spPr bwMode="auto">
              <a:xfrm rot="7964060">
                <a:off x="4509" y="2614"/>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5" name="Rectangle 193">
                <a:extLst>
                  <a:ext uri="{FF2B5EF4-FFF2-40B4-BE49-F238E27FC236}">
                    <a16:creationId xmlns:a16="http://schemas.microsoft.com/office/drawing/2014/main" id="{F604BC6E-20D3-4B47-8E43-1FC1C35E12AD}"/>
                  </a:ext>
                </a:extLst>
              </p:cNvPr>
              <p:cNvSpPr>
                <a:spLocks noChangeAspect="1" noChangeArrowheads="1"/>
              </p:cNvSpPr>
              <p:nvPr/>
            </p:nvSpPr>
            <p:spPr bwMode="auto">
              <a:xfrm rot="10327934">
                <a:off x="4786" y="2921"/>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6" name="Rectangle 194">
                <a:extLst>
                  <a:ext uri="{FF2B5EF4-FFF2-40B4-BE49-F238E27FC236}">
                    <a16:creationId xmlns:a16="http://schemas.microsoft.com/office/drawing/2014/main" id="{D2D4D65B-9E62-4B0B-8CCA-E8DAD76C3C63}"/>
                  </a:ext>
                </a:extLst>
              </p:cNvPr>
              <p:cNvSpPr>
                <a:spLocks noChangeAspect="1" noChangeArrowheads="1"/>
              </p:cNvSpPr>
              <p:nvPr/>
            </p:nvSpPr>
            <p:spPr bwMode="auto">
              <a:xfrm rot="10283469">
                <a:off x="4675" y="2944"/>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77" name="Rectangle 195">
                <a:extLst>
                  <a:ext uri="{FF2B5EF4-FFF2-40B4-BE49-F238E27FC236}">
                    <a16:creationId xmlns:a16="http://schemas.microsoft.com/office/drawing/2014/main" id="{A2F81C09-0E27-45DA-9B78-C0A9989FA40A}"/>
                  </a:ext>
                </a:extLst>
              </p:cNvPr>
              <p:cNvSpPr>
                <a:spLocks noChangeAspect="1" noChangeArrowheads="1"/>
              </p:cNvSpPr>
              <p:nvPr/>
            </p:nvSpPr>
            <p:spPr bwMode="auto">
              <a:xfrm rot="7964060">
                <a:off x="4708" y="279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8" name="Rectangle 196">
                <a:extLst>
                  <a:ext uri="{FF2B5EF4-FFF2-40B4-BE49-F238E27FC236}">
                    <a16:creationId xmlns:a16="http://schemas.microsoft.com/office/drawing/2014/main" id="{A78D2E12-5AE0-46B4-BBC3-3A31E4A13A6F}"/>
                  </a:ext>
                </a:extLst>
              </p:cNvPr>
              <p:cNvSpPr>
                <a:spLocks noChangeAspect="1" noChangeArrowheads="1"/>
              </p:cNvSpPr>
              <p:nvPr/>
            </p:nvSpPr>
            <p:spPr bwMode="auto">
              <a:xfrm rot="7964060">
                <a:off x="4608" y="270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79" name="Rectangle 197">
                <a:extLst>
                  <a:ext uri="{FF2B5EF4-FFF2-40B4-BE49-F238E27FC236}">
                    <a16:creationId xmlns:a16="http://schemas.microsoft.com/office/drawing/2014/main" id="{E91B0271-9C51-4016-B419-7AD1ED4F657B}"/>
                  </a:ext>
                </a:extLst>
              </p:cNvPr>
              <p:cNvSpPr>
                <a:spLocks noChangeAspect="1" noChangeArrowheads="1"/>
              </p:cNvSpPr>
              <p:nvPr/>
            </p:nvSpPr>
            <p:spPr bwMode="auto">
              <a:xfrm rot="7964060">
                <a:off x="4770" y="273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0" name="Rectangle 198">
                <a:extLst>
                  <a:ext uri="{FF2B5EF4-FFF2-40B4-BE49-F238E27FC236}">
                    <a16:creationId xmlns:a16="http://schemas.microsoft.com/office/drawing/2014/main" id="{4BB9C21A-405D-4CF5-B67C-85BE265103EA}"/>
                  </a:ext>
                </a:extLst>
              </p:cNvPr>
              <p:cNvSpPr>
                <a:spLocks noChangeAspect="1" noChangeArrowheads="1"/>
              </p:cNvSpPr>
              <p:nvPr/>
            </p:nvSpPr>
            <p:spPr bwMode="auto">
              <a:xfrm rot="-5442543">
                <a:off x="4982" y="269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1" name="Rectangle 199">
                <a:extLst>
                  <a:ext uri="{FF2B5EF4-FFF2-40B4-BE49-F238E27FC236}">
                    <a16:creationId xmlns:a16="http://schemas.microsoft.com/office/drawing/2014/main" id="{F6B5E73E-CBFE-4F0D-A510-BC9421F6F822}"/>
                  </a:ext>
                </a:extLst>
              </p:cNvPr>
              <p:cNvSpPr>
                <a:spLocks noChangeAspect="1" noChangeArrowheads="1"/>
              </p:cNvSpPr>
              <p:nvPr/>
            </p:nvSpPr>
            <p:spPr bwMode="auto">
              <a:xfrm rot="7964060">
                <a:off x="4571" y="2547"/>
                <a:ext cx="43"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2" name="Rectangle 200">
                <a:extLst>
                  <a:ext uri="{FF2B5EF4-FFF2-40B4-BE49-F238E27FC236}">
                    <a16:creationId xmlns:a16="http://schemas.microsoft.com/office/drawing/2014/main" id="{8548D03F-ED82-4BB8-87B1-8A47329CBDFB}"/>
                  </a:ext>
                </a:extLst>
              </p:cNvPr>
              <p:cNvSpPr>
                <a:spLocks noChangeAspect="1" noChangeArrowheads="1"/>
              </p:cNvSpPr>
              <p:nvPr/>
            </p:nvSpPr>
            <p:spPr bwMode="auto">
              <a:xfrm rot="7964060">
                <a:off x="4670" y="2638"/>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83" name="Rectangle 201">
                <a:extLst>
                  <a:ext uri="{FF2B5EF4-FFF2-40B4-BE49-F238E27FC236}">
                    <a16:creationId xmlns:a16="http://schemas.microsoft.com/office/drawing/2014/main" id="{0EBB0833-9DD6-4226-8C54-D07A208320C5}"/>
                  </a:ext>
                </a:extLst>
              </p:cNvPr>
              <p:cNvSpPr>
                <a:spLocks noChangeAspect="1" noChangeArrowheads="1"/>
              </p:cNvSpPr>
              <p:nvPr/>
            </p:nvSpPr>
            <p:spPr bwMode="auto">
              <a:xfrm rot="-5442543">
                <a:off x="4977" y="2583"/>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84" name="AutoShape 202">
                <a:extLst>
                  <a:ext uri="{FF2B5EF4-FFF2-40B4-BE49-F238E27FC236}">
                    <a16:creationId xmlns:a16="http://schemas.microsoft.com/office/drawing/2014/main" id="{CB30E2DD-1349-4FE2-812E-F58017D92D5C}"/>
                  </a:ext>
                </a:extLst>
              </p:cNvPr>
              <p:cNvCxnSpPr>
                <a:cxnSpLocks noChangeAspect="1" noChangeShapeType="1"/>
                <a:stCxn id="83" idx="3"/>
                <a:endCxn id="83" idx="1"/>
              </p:cNvCxnSpPr>
              <p:nvPr/>
            </p:nvCxnSpPr>
            <p:spPr bwMode="auto">
              <a:xfrm>
                <a:off x="4998" y="2710"/>
                <a:ext cx="1" cy="44"/>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5" name="AutoShape 203">
                <a:extLst>
                  <a:ext uri="{FF2B5EF4-FFF2-40B4-BE49-F238E27FC236}">
                    <a16:creationId xmlns:a16="http://schemas.microsoft.com/office/drawing/2014/main" id="{95F129B4-47A0-4855-9949-57EE450C071B}"/>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6" name="AutoShape 204">
                <a:extLst>
                  <a:ext uri="{FF2B5EF4-FFF2-40B4-BE49-F238E27FC236}">
                    <a16:creationId xmlns:a16="http://schemas.microsoft.com/office/drawing/2014/main" id="{26F269DB-54D9-4BA0-82DE-70740F6F3BF0}"/>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7" name="AutoShape 205">
                <a:extLst>
                  <a:ext uri="{FF2B5EF4-FFF2-40B4-BE49-F238E27FC236}">
                    <a16:creationId xmlns:a16="http://schemas.microsoft.com/office/drawing/2014/main" id="{01B5AEC8-AE62-47AF-A34B-DE8E443C793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8" name="AutoShape 206">
                <a:extLst>
                  <a:ext uri="{FF2B5EF4-FFF2-40B4-BE49-F238E27FC236}">
                    <a16:creationId xmlns:a16="http://schemas.microsoft.com/office/drawing/2014/main" id="{0B5A97B6-A272-43F9-8D3F-E9B810E7DB36}"/>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9" name="AutoShape 207">
                <a:extLst>
                  <a:ext uri="{FF2B5EF4-FFF2-40B4-BE49-F238E27FC236}">
                    <a16:creationId xmlns:a16="http://schemas.microsoft.com/office/drawing/2014/main" id="{3885DF43-05F9-43EF-9F0A-89DB674390F1}"/>
                  </a:ext>
                </a:extLst>
              </p:cNvPr>
              <p:cNvCxnSpPr>
                <a:cxnSpLocks noChangeAspect="1" noChangeShapeType="1"/>
                <a:stCxn id="76" idx="3"/>
                <a:endCxn id="76" idx="1"/>
              </p:cNvCxnSpPr>
              <p:nvPr/>
            </p:nvCxnSpPr>
            <p:spPr bwMode="auto">
              <a:xfrm flipV="1">
                <a:off x="4675" y="3076"/>
                <a:ext cx="43" cy="6"/>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AutoShape 208">
                <a:extLst>
                  <a:ext uri="{FF2B5EF4-FFF2-40B4-BE49-F238E27FC236}">
                    <a16:creationId xmlns:a16="http://schemas.microsoft.com/office/drawing/2014/main" id="{4052D37D-2676-4F64-A93E-E23CE63CBA7A}"/>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1" name="AutoShape 209">
                <a:extLst>
                  <a:ext uri="{FF2B5EF4-FFF2-40B4-BE49-F238E27FC236}">
                    <a16:creationId xmlns:a16="http://schemas.microsoft.com/office/drawing/2014/main" id="{86314F50-A7FE-4D46-BF48-D9979766E18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AutoShape 210">
                <a:extLst>
                  <a:ext uri="{FF2B5EF4-FFF2-40B4-BE49-F238E27FC236}">
                    <a16:creationId xmlns:a16="http://schemas.microsoft.com/office/drawing/2014/main" id="{30AACA00-0A4D-4CC7-924E-C40E77D39089}"/>
                  </a:ext>
                </a:extLst>
              </p:cNvPr>
              <p:cNvCxnSpPr>
                <a:cxnSpLocks noChangeAspect="1" noChangeShapeType="1"/>
                <a:stCxn id="83" idx="1"/>
                <a:endCxn id="83" idx="1"/>
              </p:cNvCxnSpPr>
              <p:nvPr/>
            </p:nvCxnSpPr>
            <p:spPr bwMode="auto">
              <a:xfrm>
                <a:off x="4999" y="275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3" name="AutoShape 211">
                <a:extLst>
                  <a:ext uri="{FF2B5EF4-FFF2-40B4-BE49-F238E27FC236}">
                    <a16:creationId xmlns:a16="http://schemas.microsoft.com/office/drawing/2014/main" id="{DC8BD649-3D90-4F20-B364-91D23B5CAA97}"/>
                  </a:ext>
                </a:extLst>
              </p:cNvPr>
              <p:cNvCxnSpPr>
                <a:cxnSpLocks noChangeAspect="1" noChangeShapeType="1"/>
              </p:cNvCxnSpPr>
              <p:nvPr/>
            </p:nvCxnSpPr>
            <p:spPr bwMode="auto">
              <a:xfrm rot="7964060" flipV="1">
                <a:off x="4990" y="282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4" name="AutoShape 212">
                <a:extLst>
                  <a:ext uri="{FF2B5EF4-FFF2-40B4-BE49-F238E27FC236}">
                    <a16:creationId xmlns:a16="http://schemas.microsoft.com/office/drawing/2014/main" id="{49937411-9BA2-4062-94A2-7526FC5BE67F}"/>
                  </a:ext>
                </a:extLst>
              </p:cNvPr>
              <p:cNvCxnSpPr>
                <a:cxnSpLocks noChangeAspect="1" noChangeShapeType="1"/>
              </p:cNvCxnSpPr>
              <p:nvPr/>
            </p:nvCxnSpPr>
            <p:spPr bwMode="auto">
              <a:xfrm rot="7964060" flipH="1" flipV="1">
                <a:off x="4786" y="3048"/>
                <a:ext cx="35"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AutoShape 213">
                <a:extLst>
                  <a:ext uri="{FF2B5EF4-FFF2-40B4-BE49-F238E27FC236}">
                    <a16:creationId xmlns:a16="http://schemas.microsoft.com/office/drawing/2014/main" id="{06475B9D-F7A3-4266-A8C7-CE7C2732F9E4}"/>
                  </a:ext>
                </a:extLst>
              </p:cNvPr>
              <p:cNvCxnSpPr>
                <a:cxnSpLocks noChangeAspect="1" noChangeShapeType="1"/>
                <a:stCxn id="76" idx="1"/>
                <a:endCxn id="76" idx="1"/>
              </p:cNvCxnSpPr>
              <p:nvPr/>
            </p:nvCxnSpPr>
            <p:spPr bwMode="auto">
              <a:xfrm>
                <a:off x="4718" y="3076"/>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6" name="Line 214">
                <a:extLst>
                  <a:ext uri="{FF2B5EF4-FFF2-40B4-BE49-F238E27FC236}">
                    <a16:creationId xmlns:a16="http://schemas.microsoft.com/office/drawing/2014/main" id="{6866617D-CAA4-4D3F-A922-8DBF30FE8AD9}"/>
                  </a:ext>
                </a:extLst>
              </p:cNvPr>
              <p:cNvSpPr>
                <a:spLocks noChangeAspect="1" noChangeShapeType="1"/>
              </p:cNvSpPr>
              <p:nvPr/>
            </p:nvSpPr>
            <p:spPr bwMode="auto">
              <a:xfrm rot="7964060" flipV="1">
                <a:off x="4589" y="257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7" name="Line 215">
                <a:extLst>
                  <a:ext uri="{FF2B5EF4-FFF2-40B4-BE49-F238E27FC236}">
                    <a16:creationId xmlns:a16="http://schemas.microsoft.com/office/drawing/2014/main" id="{C1EA040F-6624-4368-A09E-51E47A75594E}"/>
                  </a:ext>
                </a:extLst>
              </p:cNvPr>
              <p:cNvSpPr>
                <a:spLocks noChangeAspect="1" noChangeShapeType="1"/>
              </p:cNvSpPr>
              <p:nvPr/>
            </p:nvSpPr>
            <p:spPr bwMode="auto">
              <a:xfrm rot="7964060" flipV="1">
                <a:off x="4688" y="266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8" name="Line 216">
                <a:extLst>
                  <a:ext uri="{FF2B5EF4-FFF2-40B4-BE49-F238E27FC236}">
                    <a16:creationId xmlns:a16="http://schemas.microsoft.com/office/drawing/2014/main" id="{F31C8005-E123-45A5-9F3D-65D872C6D219}"/>
                  </a:ext>
                </a:extLst>
              </p:cNvPr>
              <p:cNvSpPr>
                <a:spLocks noChangeAspect="1" noChangeShapeType="1"/>
              </p:cNvSpPr>
              <p:nvPr/>
            </p:nvSpPr>
            <p:spPr bwMode="auto">
              <a:xfrm rot="7964060" flipV="1">
                <a:off x="4788" y="276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99" name="Line 217">
                <a:extLst>
                  <a:ext uri="{FF2B5EF4-FFF2-40B4-BE49-F238E27FC236}">
                    <a16:creationId xmlns:a16="http://schemas.microsoft.com/office/drawing/2014/main" id="{FB03959F-4B77-40E9-878B-E476EE283A52}"/>
                  </a:ext>
                </a:extLst>
              </p:cNvPr>
              <p:cNvSpPr>
                <a:spLocks noChangeAspect="1" noChangeShapeType="1"/>
              </p:cNvSpPr>
              <p:nvPr/>
            </p:nvSpPr>
            <p:spPr bwMode="auto">
              <a:xfrm rot="7964060" flipV="1">
                <a:off x="4534" y="26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0" name="Line 218">
                <a:extLst>
                  <a:ext uri="{FF2B5EF4-FFF2-40B4-BE49-F238E27FC236}">
                    <a16:creationId xmlns:a16="http://schemas.microsoft.com/office/drawing/2014/main" id="{A0AA19F5-EE10-494D-92A4-241C3F7C8C23}"/>
                  </a:ext>
                </a:extLst>
              </p:cNvPr>
              <p:cNvSpPr>
                <a:spLocks noChangeAspect="1" noChangeShapeType="1"/>
              </p:cNvSpPr>
              <p:nvPr/>
            </p:nvSpPr>
            <p:spPr bwMode="auto">
              <a:xfrm rot="7964060" flipV="1">
                <a:off x="4634" y="272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1" name="Line 219">
                <a:extLst>
                  <a:ext uri="{FF2B5EF4-FFF2-40B4-BE49-F238E27FC236}">
                    <a16:creationId xmlns:a16="http://schemas.microsoft.com/office/drawing/2014/main" id="{9E151095-E173-4385-BB1D-5B1951124C95}"/>
                  </a:ext>
                </a:extLst>
              </p:cNvPr>
              <p:cNvSpPr>
                <a:spLocks noChangeAspect="1" noChangeShapeType="1"/>
              </p:cNvSpPr>
              <p:nvPr/>
            </p:nvSpPr>
            <p:spPr bwMode="auto">
              <a:xfrm rot="7964060" flipV="1">
                <a:off x="4733" y="2820"/>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2" name="Line 220">
                <a:extLst>
                  <a:ext uri="{FF2B5EF4-FFF2-40B4-BE49-F238E27FC236}">
                    <a16:creationId xmlns:a16="http://schemas.microsoft.com/office/drawing/2014/main" id="{9ECF535D-C5E3-400F-8744-C9FACE1D1503}"/>
                  </a:ext>
                </a:extLst>
              </p:cNvPr>
              <p:cNvSpPr>
                <a:spLocks noChangeAspect="1" noChangeShapeType="1"/>
              </p:cNvSpPr>
              <p:nvPr/>
            </p:nvSpPr>
            <p:spPr bwMode="auto">
              <a:xfrm rot="10318642" flipV="1">
                <a:off x="4704" y="309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3" name="Line 221">
                <a:extLst>
                  <a:ext uri="{FF2B5EF4-FFF2-40B4-BE49-F238E27FC236}">
                    <a16:creationId xmlns:a16="http://schemas.microsoft.com/office/drawing/2014/main" id="{523E42E3-6960-42CC-85B3-C21A1D089CF1}"/>
                  </a:ext>
                </a:extLst>
              </p:cNvPr>
              <p:cNvSpPr>
                <a:spLocks noChangeAspect="1" noChangeShapeType="1"/>
              </p:cNvSpPr>
              <p:nvPr/>
            </p:nvSpPr>
            <p:spPr bwMode="auto">
              <a:xfrm rot="10318642" flipV="1">
                <a:off x="4680" y="29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4" name="Line 222">
                <a:extLst>
                  <a:ext uri="{FF2B5EF4-FFF2-40B4-BE49-F238E27FC236}">
                    <a16:creationId xmlns:a16="http://schemas.microsoft.com/office/drawing/2014/main" id="{A2D714EC-7293-4C36-B7D1-458167C11110}"/>
                  </a:ext>
                </a:extLst>
              </p:cNvPr>
              <p:cNvSpPr>
                <a:spLocks noChangeAspect="1" noChangeShapeType="1"/>
              </p:cNvSpPr>
              <p:nvPr/>
            </p:nvSpPr>
            <p:spPr bwMode="auto">
              <a:xfrm rot="10318642" flipV="1">
                <a:off x="4819" y="3085"/>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5" name="Line 223">
                <a:extLst>
                  <a:ext uri="{FF2B5EF4-FFF2-40B4-BE49-F238E27FC236}">
                    <a16:creationId xmlns:a16="http://schemas.microsoft.com/office/drawing/2014/main" id="{84933A9F-998D-425A-ABD2-B0C8F42AD3D0}"/>
                  </a:ext>
                </a:extLst>
              </p:cNvPr>
              <p:cNvSpPr>
                <a:spLocks noChangeAspect="1" noChangeShapeType="1"/>
              </p:cNvSpPr>
              <p:nvPr/>
            </p:nvSpPr>
            <p:spPr bwMode="auto">
              <a:xfrm rot="10318642" flipV="1">
                <a:off x="4794" y="295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6" name="Line 224">
                <a:extLst>
                  <a:ext uri="{FF2B5EF4-FFF2-40B4-BE49-F238E27FC236}">
                    <a16:creationId xmlns:a16="http://schemas.microsoft.com/office/drawing/2014/main" id="{51026ED1-C246-4A9D-BE28-C639DCDCEA2D}"/>
                  </a:ext>
                </a:extLst>
              </p:cNvPr>
              <p:cNvSpPr>
                <a:spLocks noChangeAspect="1" noChangeShapeType="1"/>
              </p:cNvSpPr>
              <p:nvPr/>
            </p:nvSpPr>
            <p:spPr bwMode="auto">
              <a:xfrm rot="16337807" flipV="1">
                <a:off x="5072" y="269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7" name="Line 225">
                <a:extLst>
                  <a:ext uri="{FF2B5EF4-FFF2-40B4-BE49-F238E27FC236}">
                    <a16:creationId xmlns:a16="http://schemas.microsoft.com/office/drawing/2014/main" id="{1C76B40D-B49F-4FB2-B389-E81F7A4D43E7}"/>
                  </a:ext>
                </a:extLst>
              </p:cNvPr>
              <p:cNvSpPr>
                <a:spLocks noChangeAspect="1" noChangeShapeType="1"/>
              </p:cNvSpPr>
              <p:nvPr/>
            </p:nvSpPr>
            <p:spPr bwMode="auto">
              <a:xfrm rot="16337807" flipV="1">
                <a:off x="5077" y="280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8" name="Line 226">
                <a:extLst>
                  <a:ext uri="{FF2B5EF4-FFF2-40B4-BE49-F238E27FC236}">
                    <a16:creationId xmlns:a16="http://schemas.microsoft.com/office/drawing/2014/main" id="{714A0C12-F83C-4F45-9790-23E53D0DC62C}"/>
                  </a:ext>
                </a:extLst>
              </p:cNvPr>
              <p:cNvSpPr>
                <a:spLocks noChangeAspect="1" noChangeShapeType="1"/>
              </p:cNvSpPr>
              <p:nvPr/>
            </p:nvSpPr>
            <p:spPr bwMode="auto">
              <a:xfrm rot="16337807" flipV="1">
                <a:off x="4918" y="269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09" name="Line 227">
                <a:extLst>
                  <a:ext uri="{FF2B5EF4-FFF2-40B4-BE49-F238E27FC236}">
                    <a16:creationId xmlns:a16="http://schemas.microsoft.com/office/drawing/2014/main" id="{24A7B2D8-C826-408F-8B64-1B7B7BD7802A}"/>
                  </a:ext>
                </a:extLst>
              </p:cNvPr>
              <p:cNvSpPr>
                <a:spLocks noChangeAspect="1" noChangeShapeType="1"/>
              </p:cNvSpPr>
              <p:nvPr/>
            </p:nvSpPr>
            <p:spPr bwMode="auto">
              <a:xfrm rot="16337807" flipV="1">
                <a:off x="4923" y="281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10" name="Oval 228">
                <a:extLst>
                  <a:ext uri="{FF2B5EF4-FFF2-40B4-BE49-F238E27FC236}">
                    <a16:creationId xmlns:a16="http://schemas.microsoft.com/office/drawing/2014/main" id="{73C9B4FB-A003-4EBA-9BD2-9D1C4C530951}"/>
                  </a:ext>
                </a:extLst>
              </p:cNvPr>
              <p:cNvSpPr>
                <a:spLocks noChangeAspect="1" noChangeArrowheads="1"/>
              </p:cNvSpPr>
              <p:nvPr/>
            </p:nvSpPr>
            <p:spPr bwMode="auto">
              <a:xfrm rot="7964060">
                <a:off x="4817" y="297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1" name="Oval 229">
                <a:extLst>
                  <a:ext uri="{FF2B5EF4-FFF2-40B4-BE49-F238E27FC236}">
                    <a16:creationId xmlns:a16="http://schemas.microsoft.com/office/drawing/2014/main" id="{0832B620-9C26-45F3-BF4C-68E0A4F1B648}"/>
                  </a:ext>
                </a:extLst>
              </p:cNvPr>
              <p:cNvSpPr>
                <a:spLocks noChangeAspect="1" noChangeArrowheads="1"/>
              </p:cNvSpPr>
              <p:nvPr/>
            </p:nvSpPr>
            <p:spPr bwMode="auto">
              <a:xfrm rot="7964060">
                <a:off x="4668" y="285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2" name="Oval 230">
                <a:extLst>
                  <a:ext uri="{FF2B5EF4-FFF2-40B4-BE49-F238E27FC236}">
                    <a16:creationId xmlns:a16="http://schemas.microsoft.com/office/drawing/2014/main" id="{08597C23-F85E-4EC8-A058-E6F74A9ABA4A}"/>
                  </a:ext>
                </a:extLst>
              </p:cNvPr>
              <p:cNvSpPr>
                <a:spLocks noChangeAspect="1" noChangeArrowheads="1"/>
              </p:cNvSpPr>
              <p:nvPr/>
            </p:nvSpPr>
            <p:spPr bwMode="auto">
              <a:xfrm rot="7964060">
                <a:off x="4777" y="27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3" name="Oval 231">
                <a:extLst>
                  <a:ext uri="{FF2B5EF4-FFF2-40B4-BE49-F238E27FC236}">
                    <a16:creationId xmlns:a16="http://schemas.microsoft.com/office/drawing/2014/main" id="{7D598BEE-3255-4AF1-B2C4-32E30DF15991}"/>
                  </a:ext>
                </a:extLst>
              </p:cNvPr>
              <p:cNvSpPr>
                <a:spLocks noChangeAspect="1" noChangeArrowheads="1"/>
              </p:cNvSpPr>
              <p:nvPr/>
            </p:nvSpPr>
            <p:spPr bwMode="auto">
              <a:xfrm rot="7964060">
                <a:off x="4917" y="28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4" name="Oval 232">
                <a:extLst>
                  <a:ext uri="{FF2B5EF4-FFF2-40B4-BE49-F238E27FC236}">
                    <a16:creationId xmlns:a16="http://schemas.microsoft.com/office/drawing/2014/main" id="{75B6665B-23A2-4968-ACFA-06D60E9F21DE}"/>
                  </a:ext>
                </a:extLst>
              </p:cNvPr>
              <p:cNvSpPr>
                <a:spLocks noChangeAspect="1" noChangeArrowheads="1"/>
              </p:cNvSpPr>
              <p:nvPr/>
            </p:nvSpPr>
            <p:spPr bwMode="auto">
              <a:xfrm rot="7964060">
                <a:off x="4568" y="27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5" name="Oval 233">
                <a:extLst>
                  <a:ext uri="{FF2B5EF4-FFF2-40B4-BE49-F238E27FC236}">
                    <a16:creationId xmlns:a16="http://schemas.microsoft.com/office/drawing/2014/main" id="{40C5FAA0-426B-4A3E-A6B1-874E7FFC8D71}"/>
                  </a:ext>
                </a:extLst>
              </p:cNvPr>
              <p:cNvSpPr>
                <a:spLocks noChangeAspect="1" noChangeArrowheads="1"/>
              </p:cNvSpPr>
              <p:nvPr/>
            </p:nvSpPr>
            <p:spPr bwMode="auto">
              <a:xfrm rot="7964060">
                <a:off x="4608" y="2803"/>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6" name="Oval 234">
                <a:extLst>
                  <a:ext uri="{FF2B5EF4-FFF2-40B4-BE49-F238E27FC236}">
                    <a16:creationId xmlns:a16="http://schemas.microsoft.com/office/drawing/2014/main" id="{66301BC4-F4D4-41AE-B227-61612FB86496}"/>
                  </a:ext>
                </a:extLst>
              </p:cNvPr>
              <p:cNvSpPr>
                <a:spLocks noChangeAspect="1" noChangeArrowheads="1"/>
              </p:cNvSpPr>
              <p:nvPr/>
            </p:nvSpPr>
            <p:spPr bwMode="auto">
              <a:xfrm rot="7964060">
                <a:off x="4679" y="2646"/>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7" name="Oval 235">
                <a:extLst>
                  <a:ext uri="{FF2B5EF4-FFF2-40B4-BE49-F238E27FC236}">
                    <a16:creationId xmlns:a16="http://schemas.microsoft.com/office/drawing/2014/main" id="{4D27A1AC-36EC-47D3-B6B3-5221B788D0F4}"/>
                  </a:ext>
                </a:extLst>
              </p:cNvPr>
              <p:cNvSpPr>
                <a:spLocks noChangeAspect="1" noChangeArrowheads="1"/>
              </p:cNvSpPr>
              <p:nvPr/>
            </p:nvSpPr>
            <p:spPr bwMode="auto">
              <a:xfrm rot="7964060">
                <a:off x="4718" y="268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8" name="Oval 236">
                <a:extLst>
                  <a:ext uri="{FF2B5EF4-FFF2-40B4-BE49-F238E27FC236}">
                    <a16:creationId xmlns:a16="http://schemas.microsoft.com/office/drawing/2014/main" id="{5A3D7665-18B7-4CFC-BFF3-DF3834E6C168}"/>
                  </a:ext>
                </a:extLst>
              </p:cNvPr>
              <p:cNvSpPr>
                <a:spLocks noChangeAspect="1" noChangeArrowheads="1"/>
              </p:cNvSpPr>
              <p:nvPr/>
            </p:nvSpPr>
            <p:spPr bwMode="auto">
              <a:xfrm rot="7964060">
                <a:off x="4468" y="26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19" name="Oval 237">
                <a:extLst>
                  <a:ext uri="{FF2B5EF4-FFF2-40B4-BE49-F238E27FC236}">
                    <a16:creationId xmlns:a16="http://schemas.microsoft.com/office/drawing/2014/main" id="{897E2D14-118F-44CF-9ADD-348272540229}"/>
                  </a:ext>
                </a:extLst>
              </p:cNvPr>
              <p:cNvSpPr>
                <a:spLocks noChangeAspect="1" noChangeArrowheads="1"/>
              </p:cNvSpPr>
              <p:nvPr/>
            </p:nvSpPr>
            <p:spPr bwMode="auto">
              <a:xfrm rot="7964060">
                <a:off x="4580" y="255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0" name="Line 238">
                <a:extLst>
                  <a:ext uri="{FF2B5EF4-FFF2-40B4-BE49-F238E27FC236}">
                    <a16:creationId xmlns:a16="http://schemas.microsoft.com/office/drawing/2014/main" id="{70E18702-9E40-4AAD-B2F3-E14E46AE7399}"/>
                  </a:ext>
                </a:extLst>
              </p:cNvPr>
              <p:cNvSpPr>
                <a:spLocks noChangeAspect="1" noChangeShapeType="1"/>
              </p:cNvSpPr>
              <p:nvPr/>
            </p:nvSpPr>
            <p:spPr bwMode="auto">
              <a:xfrm rot="-3140304">
                <a:off x="3898" y="2176"/>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1" name="Line 239">
                <a:extLst>
                  <a:ext uri="{FF2B5EF4-FFF2-40B4-BE49-F238E27FC236}">
                    <a16:creationId xmlns:a16="http://schemas.microsoft.com/office/drawing/2014/main" id="{BE539B6B-F143-4948-A712-047575864A7B}"/>
                  </a:ext>
                </a:extLst>
              </p:cNvPr>
              <p:cNvSpPr>
                <a:spLocks noChangeAspect="1" noChangeShapeType="1"/>
              </p:cNvSpPr>
              <p:nvPr/>
            </p:nvSpPr>
            <p:spPr bwMode="auto">
              <a:xfrm rot="-3140304">
                <a:off x="3741" y="21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 name="Line 240">
                <a:extLst>
                  <a:ext uri="{FF2B5EF4-FFF2-40B4-BE49-F238E27FC236}">
                    <a16:creationId xmlns:a16="http://schemas.microsoft.com/office/drawing/2014/main" id="{5372EDF6-7151-45C3-807F-A6CD1D3B2D83}"/>
                  </a:ext>
                </a:extLst>
              </p:cNvPr>
              <p:cNvSpPr>
                <a:spLocks noChangeAspect="1" noChangeShapeType="1"/>
              </p:cNvSpPr>
              <p:nvPr/>
            </p:nvSpPr>
            <p:spPr bwMode="auto">
              <a:xfrm rot="18459696" flipH="1">
                <a:off x="3972" y="1883"/>
                <a:ext cx="0"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123" name="AutoShape 241">
                <a:extLst>
                  <a:ext uri="{FF2B5EF4-FFF2-40B4-BE49-F238E27FC236}">
                    <a16:creationId xmlns:a16="http://schemas.microsoft.com/office/drawing/2014/main" id="{6F3A3EFC-592A-4B24-8AB1-EFD6622FF94B}"/>
                  </a:ext>
                </a:extLst>
              </p:cNvPr>
              <p:cNvCxnSpPr>
                <a:cxnSpLocks noChangeAspect="1" noChangeShapeType="1"/>
                <a:stCxn id="132" idx="0"/>
                <a:endCxn id="128" idx="0"/>
              </p:cNvCxnSpPr>
              <p:nvPr/>
            </p:nvCxnSpPr>
            <p:spPr bwMode="auto">
              <a:xfrm flipV="1">
                <a:off x="4018" y="2222"/>
                <a:ext cx="56" cy="72"/>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4" name="Rectangle 242">
                <a:extLst>
                  <a:ext uri="{FF2B5EF4-FFF2-40B4-BE49-F238E27FC236}">
                    <a16:creationId xmlns:a16="http://schemas.microsoft.com/office/drawing/2014/main" id="{67A1FF50-A3AD-4B4B-A110-DE5EEDE67053}"/>
                  </a:ext>
                </a:extLst>
              </p:cNvPr>
              <p:cNvSpPr>
                <a:spLocks noChangeAspect="1" noChangeArrowheads="1"/>
              </p:cNvSpPr>
              <p:nvPr/>
            </p:nvSpPr>
            <p:spPr bwMode="auto">
              <a:xfrm rot="-3140304">
                <a:off x="4213" y="227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5" name="Rectangle 243">
                <a:extLst>
                  <a:ext uri="{FF2B5EF4-FFF2-40B4-BE49-F238E27FC236}">
                    <a16:creationId xmlns:a16="http://schemas.microsoft.com/office/drawing/2014/main" id="{50BE1DAB-5F47-4E69-B54B-7ECB23C66361}"/>
                  </a:ext>
                </a:extLst>
              </p:cNvPr>
              <p:cNvSpPr>
                <a:spLocks noChangeAspect="1" noChangeArrowheads="1"/>
              </p:cNvSpPr>
              <p:nvPr/>
            </p:nvSpPr>
            <p:spPr bwMode="auto">
              <a:xfrm rot="-776429">
                <a:off x="3903" y="1862"/>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6" name="Rectangle 244">
                <a:extLst>
                  <a:ext uri="{FF2B5EF4-FFF2-40B4-BE49-F238E27FC236}">
                    <a16:creationId xmlns:a16="http://schemas.microsoft.com/office/drawing/2014/main" id="{FAB1809B-A29D-4EEF-A640-BB6002E33EE0}"/>
                  </a:ext>
                </a:extLst>
              </p:cNvPr>
              <p:cNvSpPr>
                <a:spLocks noChangeAspect="1" noChangeArrowheads="1"/>
              </p:cNvSpPr>
              <p:nvPr/>
            </p:nvSpPr>
            <p:spPr bwMode="auto">
              <a:xfrm rot="-820895">
                <a:off x="4011" y="1829"/>
                <a:ext cx="44" cy="271"/>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27" name="Rectangle 245">
                <a:extLst>
                  <a:ext uri="{FF2B5EF4-FFF2-40B4-BE49-F238E27FC236}">
                    <a16:creationId xmlns:a16="http://schemas.microsoft.com/office/drawing/2014/main" id="{7E89F57D-77B9-47AF-B295-B82A897DE98F}"/>
                  </a:ext>
                </a:extLst>
              </p:cNvPr>
              <p:cNvSpPr>
                <a:spLocks noChangeAspect="1" noChangeArrowheads="1"/>
              </p:cNvSpPr>
              <p:nvPr/>
            </p:nvSpPr>
            <p:spPr bwMode="auto">
              <a:xfrm rot="-3140304">
                <a:off x="3999" y="2113"/>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8" name="Rectangle 246">
                <a:extLst>
                  <a:ext uri="{FF2B5EF4-FFF2-40B4-BE49-F238E27FC236}">
                    <a16:creationId xmlns:a16="http://schemas.microsoft.com/office/drawing/2014/main" id="{6F9D28D1-0121-4CA0-ACE3-08C7D7049499}"/>
                  </a:ext>
                </a:extLst>
              </p:cNvPr>
              <p:cNvSpPr>
                <a:spLocks noChangeAspect="1" noChangeArrowheads="1"/>
              </p:cNvSpPr>
              <p:nvPr/>
            </p:nvSpPr>
            <p:spPr bwMode="auto">
              <a:xfrm rot="-3140304">
                <a:off x="4106" y="21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29" name="Rectangle 247">
                <a:extLst>
                  <a:ext uri="{FF2B5EF4-FFF2-40B4-BE49-F238E27FC236}">
                    <a16:creationId xmlns:a16="http://schemas.microsoft.com/office/drawing/2014/main" id="{8F6BDD1A-399C-408F-A62A-4AB010EDC1DD}"/>
                  </a:ext>
                </a:extLst>
              </p:cNvPr>
              <p:cNvSpPr>
                <a:spLocks noChangeAspect="1" noChangeArrowheads="1"/>
              </p:cNvSpPr>
              <p:nvPr/>
            </p:nvSpPr>
            <p:spPr bwMode="auto">
              <a:xfrm rot="-3140304">
                <a:off x="3943" y="218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0" name="Rectangle 248">
                <a:extLst>
                  <a:ext uri="{FF2B5EF4-FFF2-40B4-BE49-F238E27FC236}">
                    <a16:creationId xmlns:a16="http://schemas.microsoft.com/office/drawing/2014/main" id="{1FAC5FF9-4A85-4FB7-BF8D-153BFB1653C9}"/>
                  </a:ext>
                </a:extLst>
              </p:cNvPr>
              <p:cNvSpPr>
                <a:spLocks noChangeAspect="1" noChangeArrowheads="1"/>
              </p:cNvSpPr>
              <p:nvPr/>
            </p:nvSpPr>
            <p:spPr bwMode="auto">
              <a:xfrm rot="5053094">
                <a:off x="3727" y="2074"/>
                <a:ext cx="44" cy="298"/>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1" name="Rectangle 249">
                <a:extLst>
                  <a:ext uri="{FF2B5EF4-FFF2-40B4-BE49-F238E27FC236}">
                    <a16:creationId xmlns:a16="http://schemas.microsoft.com/office/drawing/2014/main" id="{C90D2D37-73E5-4D71-BCD9-36DAFD0C57F2}"/>
                  </a:ext>
                </a:extLst>
              </p:cNvPr>
              <p:cNvSpPr>
                <a:spLocks noChangeAspect="1" noChangeArrowheads="1"/>
              </p:cNvSpPr>
              <p:nvPr/>
            </p:nvSpPr>
            <p:spPr bwMode="auto">
              <a:xfrm rot="-3140304">
                <a:off x="4157" y="2350"/>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2" name="Rectangle 250">
                <a:extLst>
                  <a:ext uri="{FF2B5EF4-FFF2-40B4-BE49-F238E27FC236}">
                    <a16:creationId xmlns:a16="http://schemas.microsoft.com/office/drawing/2014/main" id="{4490211E-2FEB-44A8-ABE9-953F6C8CFF2D}"/>
                  </a:ext>
                </a:extLst>
              </p:cNvPr>
              <p:cNvSpPr>
                <a:spLocks noChangeAspect="1" noChangeArrowheads="1"/>
              </p:cNvSpPr>
              <p:nvPr/>
            </p:nvSpPr>
            <p:spPr bwMode="auto">
              <a:xfrm rot="-3140304">
                <a:off x="4050" y="226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33" name="Rectangle 251">
                <a:extLst>
                  <a:ext uri="{FF2B5EF4-FFF2-40B4-BE49-F238E27FC236}">
                    <a16:creationId xmlns:a16="http://schemas.microsoft.com/office/drawing/2014/main" id="{D9FD3DB9-2849-429A-B362-09F93F398A4F}"/>
                  </a:ext>
                </a:extLst>
              </p:cNvPr>
              <p:cNvSpPr>
                <a:spLocks noChangeAspect="1" noChangeArrowheads="1"/>
              </p:cNvSpPr>
              <p:nvPr/>
            </p:nvSpPr>
            <p:spPr bwMode="auto">
              <a:xfrm rot="5053094">
                <a:off x="3742" y="21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34" name="AutoShape 252">
                <a:extLst>
                  <a:ext uri="{FF2B5EF4-FFF2-40B4-BE49-F238E27FC236}">
                    <a16:creationId xmlns:a16="http://schemas.microsoft.com/office/drawing/2014/main" id="{4D7E874A-13C9-4312-8AAD-715B5283DE73}"/>
                  </a:ext>
                </a:extLst>
              </p:cNvPr>
              <p:cNvCxnSpPr>
                <a:cxnSpLocks noChangeAspect="1" noChangeShapeType="1"/>
                <a:stCxn id="133" idx="3"/>
                <a:endCxn id="133" idx="1"/>
              </p:cNvCxnSpPr>
              <p:nvPr/>
            </p:nvCxnSpPr>
            <p:spPr bwMode="auto">
              <a:xfrm flipH="1" flipV="1">
                <a:off x="3761" y="2315"/>
                <a:ext cx="4"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5" name="AutoShape 253">
                <a:extLst>
                  <a:ext uri="{FF2B5EF4-FFF2-40B4-BE49-F238E27FC236}">
                    <a16:creationId xmlns:a16="http://schemas.microsoft.com/office/drawing/2014/main" id="{AB12450A-0A87-4807-B65E-AD057F823661}"/>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6" name="AutoShape 254">
                <a:extLst>
                  <a:ext uri="{FF2B5EF4-FFF2-40B4-BE49-F238E27FC236}">
                    <a16:creationId xmlns:a16="http://schemas.microsoft.com/office/drawing/2014/main" id="{83141433-A4A5-41E7-A2B8-384849A3BE2D}"/>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7" name="AutoShape 255">
                <a:extLst>
                  <a:ext uri="{FF2B5EF4-FFF2-40B4-BE49-F238E27FC236}">
                    <a16:creationId xmlns:a16="http://schemas.microsoft.com/office/drawing/2014/main" id="{AA29515C-4F40-4035-AB17-22B97492C804}"/>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8" name="AutoShape 256">
                <a:extLst>
                  <a:ext uri="{FF2B5EF4-FFF2-40B4-BE49-F238E27FC236}">
                    <a16:creationId xmlns:a16="http://schemas.microsoft.com/office/drawing/2014/main" id="{AE8A3ADB-B7F1-4D9C-BD5C-D47D55AB30D3}"/>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9" name="AutoShape 257">
                <a:extLst>
                  <a:ext uri="{FF2B5EF4-FFF2-40B4-BE49-F238E27FC236}">
                    <a16:creationId xmlns:a16="http://schemas.microsoft.com/office/drawing/2014/main" id="{E678E4F4-2E2E-4758-AA76-A5370AF5DED6}"/>
                  </a:ext>
                </a:extLst>
              </p:cNvPr>
              <p:cNvCxnSpPr>
                <a:cxnSpLocks noChangeAspect="1" noChangeShapeType="1"/>
                <a:stCxn id="126" idx="3"/>
                <a:endCxn id="126" idx="1"/>
              </p:cNvCxnSpPr>
              <p:nvPr/>
            </p:nvCxnSpPr>
            <p:spPr bwMode="auto">
              <a:xfrm flipH="1">
                <a:off x="4012" y="1959"/>
                <a:ext cx="42" cy="10"/>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0" name="AutoShape 258">
                <a:extLst>
                  <a:ext uri="{FF2B5EF4-FFF2-40B4-BE49-F238E27FC236}">
                    <a16:creationId xmlns:a16="http://schemas.microsoft.com/office/drawing/2014/main" id="{86563C1F-28CC-451D-AF8C-5E8CD9EA0189}"/>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1" name="AutoShape 259">
                <a:extLst>
                  <a:ext uri="{FF2B5EF4-FFF2-40B4-BE49-F238E27FC236}">
                    <a16:creationId xmlns:a16="http://schemas.microsoft.com/office/drawing/2014/main" id="{87265050-4182-436D-BD0D-F31C5E2405EB}"/>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AutoShape 260">
                <a:extLst>
                  <a:ext uri="{FF2B5EF4-FFF2-40B4-BE49-F238E27FC236}">
                    <a16:creationId xmlns:a16="http://schemas.microsoft.com/office/drawing/2014/main" id="{F57E4567-3EB4-4A4F-8383-63D5A437F3F7}"/>
                  </a:ext>
                </a:extLst>
              </p:cNvPr>
              <p:cNvCxnSpPr>
                <a:cxnSpLocks noChangeAspect="1" noChangeShapeType="1"/>
                <a:stCxn id="133" idx="1"/>
                <a:endCxn id="133" idx="1"/>
              </p:cNvCxnSpPr>
              <p:nvPr/>
            </p:nvCxnSpPr>
            <p:spPr bwMode="auto">
              <a:xfrm>
                <a:off x="3761" y="231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3" name="AutoShape 261">
                <a:extLst>
                  <a:ext uri="{FF2B5EF4-FFF2-40B4-BE49-F238E27FC236}">
                    <a16:creationId xmlns:a16="http://schemas.microsoft.com/office/drawing/2014/main" id="{9CCCE5C1-D8CD-4F0F-A78B-5FDD73E86AC9}"/>
                  </a:ext>
                </a:extLst>
              </p:cNvPr>
              <p:cNvCxnSpPr>
                <a:cxnSpLocks noChangeAspect="1" noChangeShapeType="1"/>
              </p:cNvCxnSpPr>
              <p:nvPr/>
            </p:nvCxnSpPr>
            <p:spPr bwMode="auto">
              <a:xfrm rot="18459696" flipV="1">
                <a:off x="3730" y="2213"/>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4" name="AutoShape 262">
                <a:extLst>
                  <a:ext uri="{FF2B5EF4-FFF2-40B4-BE49-F238E27FC236}">
                    <a16:creationId xmlns:a16="http://schemas.microsoft.com/office/drawing/2014/main" id="{566BAE8E-A5B2-4AFA-AF7A-DDE8C62E1B51}"/>
                  </a:ext>
                </a:extLst>
              </p:cNvPr>
              <p:cNvCxnSpPr>
                <a:cxnSpLocks noChangeAspect="1" noChangeShapeType="1"/>
              </p:cNvCxnSpPr>
              <p:nvPr/>
            </p:nvCxnSpPr>
            <p:spPr bwMode="auto">
              <a:xfrm rot="-3140304" flipH="1" flipV="1">
                <a:off x="3911" y="1977"/>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5" name="AutoShape 263">
                <a:extLst>
                  <a:ext uri="{FF2B5EF4-FFF2-40B4-BE49-F238E27FC236}">
                    <a16:creationId xmlns:a16="http://schemas.microsoft.com/office/drawing/2014/main" id="{13CA46E7-7DE1-4A23-8FC3-D638AA8730E0}"/>
                  </a:ext>
                </a:extLst>
              </p:cNvPr>
              <p:cNvCxnSpPr>
                <a:cxnSpLocks noChangeAspect="1" noChangeShapeType="1"/>
                <a:stCxn id="126" idx="1"/>
                <a:endCxn id="126" idx="1"/>
              </p:cNvCxnSpPr>
              <p:nvPr/>
            </p:nvCxnSpPr>
            <p:spPr bwMode="auto">
              <a:xfrm>
                <a:off x="4012" y="1969"/>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6" name="Line 264">
                <a:extLst>
                  <a:ext uri="{FF2B5EF4-FFF2-40B4-BE49-F238E27FC236}">
                    <a16:creationId xmlns:a16="http://schemas.microsoft.com/office/drawing/2014/main" id="{CDA56888-0E75-44B9-BFBA-BABD53909AB3}"/>
                  </a:ext>
                </a:extLst>
              </p:cNvPr>
              <p:cNvSpPr>
                <a:spLocks noChangeAspect="1" noChangeShapeType="1"/>
              </p:cNvSpPr>
              <p:nvPr/>
            </p:nvSpPr>
            <p:spPr bwMode="auto">
              <a:xfrm rot="18459696" flipV="1">
                <a:off x="4182" y="237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7" name="Line 265">
                <a:extLst>
                  <a:ext uri="{FF2B5EF4-FFF2-40B4-BE49-F238E27FC236}">
                    <a16:creationId xmlns:a16="http://schemas.microsoft.com/office/drawing/2014/main" id="{39906A37-2B11-4D93-8C26-28086F040A90}"/>
                  </a:ext>
                </a:extLst>
              </p:cNvPr>
              <p:cNvSpPr>
                <a:spLocks noChangeAspect="1" noChangeShapeType="1"/>
              </p:cNvSpPr>
              <p:nvPr/>
            </p:nvSpPr>
            <p:spPr bwMode="auto">
              <a:xfrm rot="18459696" flipV="1">
                <a:off x="4075" y="2291"/>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8" name="Line 266">
                <a:extLst>
                  <a:ext uri="{FF2B5EF4-FFF2-40B4-BE49-F238E27FC236}">
                    <a16:creationId xmlns:a16="http://schemas.microsoft.com/office/drawing/2014/main" id="{03330E3B-8BA0-469E-8DEA-6D6331D7F496}"/>
                  </a:ext>
                </a:extLst>
              </p:cNvPr>
              <p:cNvSpPr>
                <a:spLocks noChangeAspect="1" noChangeShapeType="1"/>
              </p:cNvSpPr>
              <p:nvPr/>
            </p:nvSpPr>
            <p:spPr bwMode="auto">
              <a:xfrm rot="18459696" flipV="1">
                <a:off x="3968" y="220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49" name="Line 267">
                <a:extLst>
                  <a:ext uri="{FF2B5EF4-FFF2-40B4-BE49-F238E27FC236}">
                    <a16:creationId xmlns:a16="http://schemas.microsoft.com/office/drawing/2014/main" id="{871F04C0-719F-406B-A38A-2AC09EBD6690}"/>
                  </a:ext>
                </a:extLst>
              </p:cNvPr>
              <p:cNvSpPr>
                <a:spLocks noChangeAspect="1" noChangeShapeType="1"/>
              </p:cNvSpPr>
              <p:nvPr/>
            </p:nvSpPr>
            <p:spPr bwMode="auto">
              <a:xfrm rot="18459696" flipV="1">
                <a:off x="4232" y="230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0" name="Line 268">
                <a:extLst>
                  <a:ext uri="{FF2B5EF4-FFF2-40B4-BE49-F238E27FC236}">
                    <a16:creationId xmlns:a16="http://schemas.microsoft.com/office/drawing/2014/main" id="{FF59CEE5-1A2B-4146-A7F5-315E13FDE606}"/>
                  </a:ext>
                </a:extLst>
              </p:cNvPr>
              <p:cNvSpPr>
                <a:spLocks noChangeAspect="1" noChangeShapeType="1"/>
              </p:cNvSpPr>
              <p:nvPr/>
            </p:nvSpPr>
            <p:spPr bwMode="auto">
              <a:xfrm rot="18459696" flipV="1">
                <a:off x="4125" y="222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1" name="Line 269">
                <a:extLst>
                  <a:ext uri="{FF2B5EF4-FFF2-40B4-BE49-F238E27FC236}">
                    <a16:creationId xmlns:a16="http://schemas.microsoft.com/office/drawing/2014/main" id="{9AF904EB-4397-42C9-BC49-EA40A3B97385}"/>
                  </a:ext>
                </a:extLst>
              </p:cNvPr>
              <p:cNvSpPr>
                <a:spLocks noChangeAspect="1" noChangeShapeType="1"/>
              </p:cNvSpPr>
              <p:nvPr/>
            </p:nvSpPr>
            <p:spPr bwMode="auto">
              <a:xfrm rot="18459696" flipV="1">
                <a:off x="4018" y="214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2" name="Line 270">
                <a:extLst>
                  <a:ext uri="{FF2B5EF4-FFF2-40B4-BE49-F238E27FC236}">
                    <a16:creationId xmlns:a16="http://schemas.microsoft.com/office/drawing/2014/main" id="{19D69B3F-DA28-4F3B-A2F2-D2AD253F0FF7}"/>
                  </a:ext>
                </a:extLst>
              </p:cNvPr>
              <p:cNvSpPr>
                <a:spLocks noChangeAspect="1" noChangeShapeType="1"/>
              </p:cNvSpPr>
              <p:nvPr/>
            </p:nvSpPr>
            <p:spPr bwMode="auto">
              <a:xfrm rot="20814279" flipV="1">
                <a:off x="4021" y="1874"/>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 name="Line 271">
                <a:extLst>
                  <a:ext uri="{FF2B5EF4-FFF2-40B4-BE49-F238E27FC236}">
                    <a16:creationId xmlns:a16="http://schemas.microsoft.com/office/drawing/2014/main" id="{09A6C55E-EAB0-4DE7-99AA-A5D42E153275}"/>
                  </a:ext>
                </a:extLst>
              </p:cNvPr>
              <p:cNvSpPr>
                <a:spLocks noChangeAspect="1" noChangeShapeType="1"/>
              </p:cNvSpPr>
              <p:nvPr/>
            </p:nvSpPr>
            <p:spPr bwMode="auto">
              <a:xfrm rot="20814279" flipV="1">
                <a:off x="4057" y="2004"/>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4" name="Line 272">
                <a:extLst>
                  <a:ext uri="{FF2B5EF4-FFF2-40B4-BE49-F238E27FC236}">
                    <a16:creationId xmlns:a16="http://schemas.microsoft.com/office/drawing/2014/main" id="{51A02CBB-FCFC-4688-A84B-304B186242AA}"/>
                  </a:ext>
                </a:extLst>
              </p:cNvPr>
              <p:cNvSpPr>
                <a:spLocks noChangeAspect="1" noChangeShapeType="1"/>
              </p:cNvSpPr>
              <p:nvPr/>
            </p:nvSpPr>
            <p:spPr bwMode="auto">
              <a:xfrm rot="20814279" flipV="1">
                <a:off x="3907" y="188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5" name="Line 273">
                <a:extLst>
                  <a:ext uri="{FF2B5EF4-FFF2-40B4-BE49-F238E27FC236}">
                    <a16:creationId xmlns:a16="http://schemas.microsoft.com/office/drawing/2014/main" id="{9151AA71-3BC3-416B-83F1-0CFCCC40AF16}"/>
                  </a:ext>
                </a:extLst>
              </p:cNvPr>
              <p:cNvSpPr>
                <a:spLocks noChangeAspect="1" noChangeShapeType="1"/>
              </p:cNvSpPr>
              <p:nvPr/>
            </p:nvSpPr>
            <p:spPr bwMode="auto">
              <a:xfrm rot="20814279" flipV="1">
                <a:off x="3943" y="201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6" name="Line 274">
                <a:extLst>
                  <a:ext uri="{FF2B5EF4-FFF2-40B4-BE49-F238E27FC236}">
                    <a16:creationId xmlns:a16="http://schemas.microsoft.com/office/drawing/2014/main" id="{1FEF5DC9-553A-45F4-AE25-4E5B20C743D9}"/>
                  </a:ext>
                </a:extLst>
              </p:cNvPr>
              <p:cNvSpPr>
                <a:spLocks noChangeAspect="1" noChangeShapeType="1"/>
              </p:cNvSpPr>
              <p:nvPr/>
            </p:nvSpPr>
            <p:spPr bwMode="auto">
              <a:xfrm rot="5233444" flipV="1">
                <a:off x="3691" y="230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7" name="Line 275">
                <a:extLst>
                  <a:ext uri="{FF2B5EF4-FFF2-40B4-BE49-F238E27FC236}">
                    <a16:creationId xmlns:a16="http://schemas.microsoft.com/office/drawing/2014/main" id="{5EDA50FF-E9EF-4522-A40C-BD0BC022E994}"/>
                  </a:ext>
                </a:extLst>
              </p:cNvPr>
              <p:cNvSpPr>
                <a:spLocks noChangeAspect="1" noChangeShapeType="1"/>
              </p:cNvSpPr>
              <p:nvPr/>
            </p:nvSpPr>
            <p:spPr bwMode="auto">
              <a:xfrm rot="5233444" flipV="1">
                <a:off x="3675" y="2188"/>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8" name="Line 276">
                <a:extLst>
                  <a:ext uri="{FF2B5EF4-FFF2-40B4-BE49-F238E27FC236}">
                    <a16:creationId xmlns:a16="http://schemas.microsoft.com/office/drawing/2014/main" id="{643234FB-356B-486A-9608-EDD85031A268}"/>
                  </a:ext>
                </a:extLst>
              </p:cNvPr>
              <p:cNvSpPr>
                <a:spLocks noChangeAspect="1" noChangeShapeType="1"/>
              </p:cNvSpPr>
              <p:nvPr/>
            </p:nvSpPr>
            <p:spPr bwMode="auto">
              <a:xfrm rot="5233444" flipV="1">
                <a:off x="3842" y="228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9" name="Line 277">
                <a:extLst>
                  <a:ext uri="{FF2B5EF4-FFF2-40B4-BE49-F238E27FC236}">
                    <a16:creationId xmlns:a16="http://schemas.microsoft.com/office/drawing/2014/main" id="{417FED7E-46BC-499C-948E-AD4C1650C9A1}"/>
                  </a:ext>
                </a:extLst>
              </p:cNvPr>
              <p:cNvSpPr>
                <a:spLocks noChangeAspect="1" noChangeShapeType="1"/>
              </p:cNvSpPr>
              <p:nvPr/>
            </p:nvSpPr>
            <p:spPr bwMode="auto">
              <a:xfrm rot="5233444" flipV="1">
                <a:off x="3828" y="216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0" name="Oval 278">
                <a:extLst>
                  <a:ext uri="{FF2B5EF4-FFF2-40B4-BE49-F238E27FC236}">
                    <a16:creationId xmlns:a16="http://schemas.microsoft.com/office/drawing/2014/main" id="{F2DBDFED-DC13-4F8F-BDCF-6418F66E178E}"/>
                  </a:ext>
                </a:extLst>
              </p:cNvPr>
              <p:cNvSpPr>
                <a:spLocks noChangeAspect="1" noChangeArrowheads="1"/>
              </p:cNvSpPr>
              <p:nvPr/>
            </p:nvSpPr>
            <p:spPr bwMode="auto">
              <a:xfrm rot="-3140304">
                <a:off x="3892" y="2049"/>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1" name="Oval 279">
                <a:extLst>
                  <a:ext uri="{FF2B5EF4-FFF2-40B4-BE49-F238E27FC236}">
                    <a16:creationId xmlns:a16="http://schemas.microsoft.com/office/drawing/2014/main" id="{EC619C50-2374-4D34-B2C7-006C48003147}"/>
                  </a:ext>
                </a:extLst>
              </p:cNvPr>
              <p:cNvSpPr>
                <a:spLocks noChangeAspect="1" noChangeArrowheads="1"/>
              </p:cNvSpPr>
              <p:nvPr/>
            </p:nvSpPr>
            <p:spPr bwMode="auto">
              <a:xfrm rot="-3140304">
                <a:off x="4051" y="2154"/>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2" name="Oval 280">
                <a:extLst>
                  <a:ext uri="{FF2B5EF4-FFF2-40B4-BE49-F238E27FC236}">
                    <a16:creationId xmlns:a16="http://schemas.microsoft.com/office/drawing/2014/main" id="{A34EC04F-D1F3-4FFD-8186-A8734142D02E}"/>
                  </a:ext>
                </a:extLst>
              </p:cNvPr>
              <p:cNvSpPr>
                <a:spLocks noChangeAspect="1" noChangeArrowheads="1"/>
              </p:cNvSpPr>
              <p:nvPr/>
            </p:nvSpPr>
            <p:spPr bwMode="auto">
              <a:xfrm rot="-3140304">
                <a:off x="3951" y="2283"/>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3" name="Oval 281">
                <a:extLst>
                  <a:ext uri="{FF2B5EF4-FFF2-40B4-BE49-F238E27FC236}">
                    <a16:creationId xmlns:a16="http://schemas.microsoft.com/office/drawing/2014/main" id="{6CB0957C-B576-4E9F-B9EB-C6E9D46B5DDD}"/>
                  </a:ext>
                </a:extLst>
              </p:cNvPr>
              <p:cNvSpPr>
                <a:spLocks noChangeAspect="1" noChangeArrowheads="1"/>
              </p:cNvSpPr>
              <p:nvPr/>
            </p:nvSpPr>
            <p:spPr bwMode="auto">
              <a:xfrm rot="-3140304">
                <a:off x="3802" y="2167"/>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4" name="Oval 282">
                <a:extLst>
                  <a:ext uri="{FF2B5EF4-FFF2-40B4-BE49-F238E27FC236}">
                    <a16:creationId xmlns:a16="http://schemas.microsoft.com/office/drawing/2014/main" id="{4CE8D9EF-4BFE-45A2-812C-3EDC22589DC0}"/>
                  </a:ext>
                </a:extLst>
              </p:cNvPr>
              <p:cNvSpPr>
                <a:spLocks noChangeAspect="1" noChangeArrowheads="1"/>
              </p:cNvSpPr>
              <p:nvPr/>
            </p:nvSpPr>
            <p:spPr bwMode="auto">
              <a:xfrm rot="-3140304">
                <a:off x="4157" y="223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5" name="Oval 283">
                <a:extLst>
                  <a:ext uri="{FF2B5EF4-FFF2-40B4-BE49-F238E27FC236}">
                    <a16:creationId xmlns:a16="http://schemas.microsoft.com/office/drawing/2014/main" id="{FD9A9549-EDA2-48EF-80B8-FD13BF33FDB2}"/>
                  </a:ext>
                </a:extLst>
              </p:cNvPr>
              <p:cNvSpPr>
                <a:spLocks noChangeAspect="1" noChangeArrowheads="1"/>
              </p:cNvSpPr>
              <p:nvPr/>
            </p:nvSpPr>
            <p:spPr bwMode="auto">
              <a:xfrm rot="-3140304">
                <a:off x="4114" y="220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6" name="Oval 284">
                <a:extLst>
                  <a:ext uri="{FF2B5EF4-FFF2-40B4-BE49-F238E27FC236}">
                    <a16:creationId xmlns:a16="http://schemas.microsoft.com/office/drawing/2014/main" id="{DE7B22E8-D83A-418C-BB34-D1D1D37B6DAC}"/>
                  </a:ext>
                </a:extLst>
              </p:cNvPr>
              <p:cNvSpPr>
                <a:spLocks noChangeAspect="1" noChangeArrowheads="1"/>
              </p:cNvSpPr>
              <p:nvPr/>
            </p:nvSpPr>
            <p:spPr bwMode="auto">
              <a:xfrm rot="-3140304">
                <a:off x="4059" y="236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7" name="Oval 285">
                <a:extLst>
                  <a:ext uri="{FF2B5EF4-FFF2-40B4-BE49-F238E27FC236}">
                    <a16:creationId xmlns:a16="http://schemas.microsoft.com/office/drawing/2014/main" id="{D913AE79-F174-41B6-A211-17A00DF4B087}"/>
                  </a:ext>
                </a:extLst>
              </p:cNvPr>
              <p:cNvSpPr>
                <a:spLocks noChangeAspect="1" noChangeArrowheads="1"/>
              </p:cNvSpPr>
              <p:nvPr/>
            </p:nvSpPr>
            <p:spPr bwMode="auto">
              <a:xfrm rot="-3140304">
                <a:off x="4016" y="2332"/>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8" name="Oval 286">
                <a:extLst>
                  <a:ext uri="{FF2B5EF4-FFF2-40B4-BE49-F238E27FC236}">
                    <a16:creationId xmlns:a16="http://schemas.microsoft.com/office/drawing/2014/main" id="{B0687EDF-A425-4E75-ABBE-4AB41257E38B}"/>
                  </a:ext>
                </a:extLst>
              </p:cNvPr>
              <p:cNvSpPr>
                <a:spLocks noChangeAspect="1" noChangeArrowheads="1"/>
              </p:cNvSpPr>
              <p:nvPr/>
            </p:nvSpPr>
            <p:spPr bwMode="auto">
              <a:xfrm rot="-3140304">
                <a:off x="4265" y="231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69" name="Oval 287">
                <a:extLst>
                  <a:ext uri="{FF2B5EF4-FFF2-40B4-BE49-F238E27FC236}">
                    <a16:creationId xmlns:a16="http://schemas.microsoft.com/office/drawing/2014/main" id="{276BD629-F3FB-4710-908E-4502F5A5820F}"/>
                  </a:ext>
                </a:extLst>
              </p:cNvPr>
              <p:cNvSpPr>
                <a:spLocks noChangeAspect="1" noChangeArrowheads="1"/>
              </p:cNvSpPr>
              <p:nvPr/>
            </p:nvSpPr>
            <p:spPr bwMode="auto">
              <a:xfrm rot="-3140304">
                <a:off x="4165" y="2448"/>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0" name="Line 288">
                <a:extLst>
                  <a:ext uri="{FF2B5EF4-FFF2-40B4-BE49-F238E27FC236}">
                    <a16:creationId xmlns:a16="http://schemas.microsoft.com/office/drawing/2014/main" id="{DB877838-AE39-4080-9BF3-D5D2FE45A664}"/>
                  </a:ext>
                </a:extLst>
              </p:cNvPr>
              <p:cNvSpPr>
                <a:spLocks noChangeAspect="1" noChangeShapeType="1"/>
              </p:cNvSpPr>
              <p:nvPr/>
            </p:nvSpPr>
            <p:spPr bwMode="auto">
              <a:xfrm rot="-8328319">
                <a:off x="3985" y="2878"/>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1" name="Line 289">
                <a:extLst>
                  <a:ext uri="{FF2B5EF4-FFF2-40B4-BE49-F238E27FC236}">
                    <a16:creationId xmlns:a16="http://schemas.microsoft.com/office/drawing/2014/main" id="{A596F645-DD87-453B-9062-F1101EC1C3D7}"/>
                  </a:ext>
                </a:extLst>
              </p:cNvPr>
              <p:cNvSpPr>
                <a:spLocks noChangeAspect="1" noChangeShapeType="1"/>
              </p:cNvSpPr>
              <p:nvPr/>
            </p:nvSpPr>
            <p:spPr bwMode="auto">
              <a:xfrm rot="-8328319">
                <a:off x="4116" y="2987"/>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2" name="Line 290">
                <a:extLst>
                  <a:ext uri="{FF2B5EF4-FFF2-40B4-BE49-F238E27FC236}">
                    <a16:creationId xmlns:a16="http://schemas.microsoft.com/office/drawing/2014/main" id="{4241A1BF-83E0-44DF-897C-417DA95C33EF}"/>
                  </a:ext>
                </a:extLst>
              </p:cNvPr>
              <p:cNvSpPr>
                <a:spLocks noChangeAspect="1" noChangeShapeType="1"/>
              </p:cNvSpPr>
              <p:nvPr/>
            </p:nvSpPr>
            <p:spPr bwMode="auto">
              <a:xfrm rot="13271681" flipH="1">
                <a:off x="3831" y="2738"/>
                <a:ext cx="0" cy="19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cxnSp>
            <p:nvCxnSpPr>
              <p:cNvPr id="173" name="AutoShape 291">
                <a:extLst>
                  <a:ext uri="{FF2B5EF4-FFF2-40B4-BE49-F238E27FC236}">
                    <a16:creationId xmlns:a16="http://schemas.microsoft.com/office/drawing/2014/main" id="{7468F27F-35E2-4D72-B88F-B6DE3E09D81F}"/>
                  </a:ext>
                </a:extLst>
              </p:cNvPr>
              <p:cNvCxnSpPr>
                <a:cxnSpLocks noChangeAspect="1" noChangeShapeType="1"/>
                <a:stCxn id="182" idx="0"/>
                <a:endCxn id="178" idx="0"/>
              </p:cNvCxnSpPr>
              <p:nvPr/>
            </p:nvCxnSpPr>
            <p:spPr bwMode="auto">
              <a:xfrm flipH="1" flipV="1">
                <a:off x="4079" y="2745"/>
                <a:ext cx="69" cy="60"/>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4" name="Rectangle 292">
                <a:extLst>
                  <a:ext uri="{FF2B5EF4-FFF2-40B4-BE49-F238E27FC236}">
                    <a16:creationId xmlns:a16="http://schemas.microsoft.com/office/drawing/2014/main" id="{C9CF560B-08AC-4F71-8946-66AA2EA91201}"/>
                  </a:ext>
                </a:extLst>
              </p:cNvPr>
              <p:cNvSpPr>
                <a:spLocks noChangeAspect="1" noChangeArrowheads="1"/>
              </p:cNvSpPr>
              <p:nvPr/>
            </p:nvSpPr>
            <p:spPr bwMode="auto">
              <a:xfrm rot="-8328319">
                <a:off x="4192" y="2525"/>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5" name="Rectangle 293">
                <a:extLst>
                  <a:ext uri="{FF2B5EF4-FFF2-40B4-BE49-F238E27FC236}">
                    <a16:creationId xmlns:a16="http://schemas.microsoft.com/office/drawing/2014/main" id="{36E489C0-AE42-4AC7-9F53-34B8418EB8D4}"/>
                  </a:ext>
                </a:extLst>
              </p:cNvPr>
              <p:cNvSpPr>
                <a:spLocks noChangeAspect="1" noChangeArrowheads="1"/>
              </p:cNvSpPr>
              <p:nvPr/>
            </p:nvSpPr>
            <p:spPr bwMode="auto">
              <a:xfrm rot="-5964445">
                <a:off x="3825" y="274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6" name="Rectangle 294">
                <a:extLst>
                  <a:ext uri="{FF2B5EF4-FFF2-40B4-BE49-F238E27FC236}">
                    <a16:creationId xmlns:a16="http://schemas.microsoft.com/office/drawing/2014/main" id="{2A754223-75AC-429E-871E-0B6F59E5D16E}"/>
                  </a:ext>
                </a:extLst>
              </p:cNvPr>
              <p:cNvSpPr>
                <a:spLocks noChangeAspect="1" noChangeArrowheads="1"/>
              </p:cNvSpPr>
              <p:nvPr/>
            </p:nvSpPr>
            <p:spPr bwMode="auto">
              <a:xfrm rot="-6008910">
                <a:off x="3799" y="2635"/>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177" name="Rectangle 295">
                <a:extLst>
                  <a:ext uri="{FF2B5EF4-FFF2-40B4-BE49-F238E27FC236}">
                    <a16:creationId xmlns:a16="http://schemas.microsoft.com/office/drawing/2014/main" id="{E812A3A5-B99F-440E-A91A-4A5D2B242C4A}"/>
                  </a:ext>
                </a:extLst>
              </p:cNvPr>
              <p:cNvSpPr>
                <a:spLocks noChangeAspect="1" noChangeArrowheads="1"/>
              </p:cNvSpPr>
              <p:nvPr/>
            </p:nvSpPr>
            <p:spPr bwMode="auto">
              <a:xfrm rot="-8328319">
                <a:off x="4014" y="272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8" name="Rectangle 296">
                <a:extLst>
                  <a:ext uri="{FF2B5EF4-FFF2-40B4-BE49-F238E27FC236}">
                    <a16:creationId xmlns:a16="http://schemas.microsoft.com/office/drawing/2014/main" id="{C294BF31-60A6-4118-A1EC-5498EAF1DEFB}"/>
                  </a:ext>
                </a:extLst>
              </p:cNvPr>
              <p:cNvSpPr>
                <a:spLocks noChangeAspect="1" noChangeArrowheads="1"/>
              </p:cNvSpPr>
              <p:nvPr/>
            </p:nvSpPr>
            <p:spPr bwMode="auto">
              <a:xfrm rot="-8328319">
                <a:off x="4103" y="26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79" name="Rectangle 297">
                <a:extLst>
                  <a:ext uri="{FF2B5EF4-FFF2-40B4-BE49-F238E27FC236}">
                    <a16:creationId xmlns:a16="http://schemas.microsoft.com/office/drawing/2014/main" id="{3BF57DAD-4167-43D4-814C-AF8759FAC9A5}"/>
                  </a:ext>
                </a:extLst>
              </p:cNvPr>
              <p:cNvSpPr>
                <a:spLocks noChangeAspect="1" noChangeArrowheads="1"/>
              </p:cNvSpPr>
              <p:nvPr/>
            </p:nvSpPr>
            <p:spPr bwMode="auto">
              <a:xfrm rot="-8328319">
                <a:off x="4082" y="2789"/>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0" name="Rectangle 298">
                <a:extLst>
                  <a:ext uri="{FF2B5EF4-FFF2-40B4-BE49-F238E27FC236}">
                    <a16:creationId xmlns:a16="http://schemas.microsoft.com/office/drawing/2014/main" id="{40684797-40F8-498A-A4F9-D6950436345F}"/>
                  </a:ext>
                </a:extLst>
              </p:cNvPr>
              <p:cNvSpPr>
                <a:spLocks noChangeAspect="1" noChangeArrowheads="1"/>
              </p:cNvSpPr>
              <p:nvPr/>
            </p:nvSpPr>
            <p:spPr bwMode="auto">
              <a:xfrm rot="-134921">
                <a:off x="4039" y="2922"/>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1" name="Rectangle 299">
                <a:extLst>
                  <a:ext uri="{FF2B5EF4-FFF2-40B4-BE49-F238E27FC236}">
                    <a16:creationId xmlns:a16="http://schemas.microsoft.com/office/drawing/2014/main" id="{C0B539FE-8B6C-4834-981B-4F56330A25D8}"/>
                  </a:ext>
                </a:extLst>
              </p:cNvPr>
              <p:cNvSpPr>
                <a:spLocks noChangeAspect="1" noChangeArrowheads="1"/>
              </p:cNvSpPr>
              <p:nvPr/>
            </p:nvSpPr>
            <p:spPr bwMode="auto">
              <a:xfrm rot="-8328319">
                <a:off x="4260" y="258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2" name="Rectangle 300">
                <a:extLst>
                  <a:ext uri="{FF2B5EF4-FFF2-40B4-BE49-F238E27FC236}">
                    <a16:creationId xmlns:a16="http://schemas.microsoft.com/office/drawing/2014/main" id="{86524449-1464-48CB-8459-94E570C7025F}"/>
                  </a:ext>
                </a:extLst>
              </p:cNvPr>
              <p:cNvSpPr>
                <a:spLocks noChangeAspect="1" noChangeArrowheads="1"/>
              </p:cNvSpPr>
              <p:nvPr/>
            </p:nvSpPr>
            <p:spPr bwMode="auto">
              <a:xfrm rot="-8328319">
                <a:off x="4171" y="268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183" name="Rectangle 301">
                <a:extLst>
                  <a:ext uri="{FF2B5EF4-FFF2-40B4-BE49-F238E27FC236}">
                    <a16:creationId xmlns:a16="http://schemas.microsoft.com/office/drawing/2014/main" id="{0F554862-55F1-4ED9-AF4D-A5666A7270C5}"/>
                  </a:ext>
                </a:extLst>
              </p:cNvPr>
              <p:cNvSpPr>
                <a:spLocks noChangeAspect="1" noChangeArrowheads="1"/>
              </p:cNvSpPr>
              <p:nvPr/>
            </p:nvSpPr>
            <p:spPr bwMode="auto">
              <a:xfrm rot="-134921">
                <a:off x="4154" y="2914"/>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184" name="AutoShape 302">
                <a:extLst>
                  <a:ext uri="{FF2B5EF4-FFF2-40B4-BE49-F238E27FC236}">
                    <a16:creationId xmlns:a16="http://schemas.microsoft.com/office/drawing/2014/main" id="{0EA5D57F-9C35-41EB-BC51-2206532E74EA}"/>
                  </a:ext>
                </a:extLst>
              </p:cNvPr>
              <p:cNvCxnSpPr>
                <a:cxnSpLocks noChangeAspect="1" noChangeShapeType="1"/>
                <a:stCxn id="183" idx="3"/>
                <a:endCxn id="183" idx="1"/>
              </p:cNvCxnSpPr>
              <p:nvPr/>
            </p:nvCxnSpPr>
            <p:spPr bwMode="auto">
              <a:xfrm flipH="1">
                <a:off x="4154" y="3061"/>
                <a:ext cx="43" cy="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5" name="AutoShape 303">
                <a:extLst>
                  <a:ext uri="{FF2B5EF4-FFF2-40B4-BE49-F238E27FC236}">
                    <a16:creationId xmlns:a16="http://schemas.microsoft.com/office/drawing/2014/main" id="{8C83EE26-802D-4B99-8FF7-935883F38C3A}"/>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6" name="AutoShape 304">
                <a:extLst>
                  <a:ext uri="{FF2B5EF4-FFF2-40B4-BE49-F238E27FC236}">
                    <a16:creationId xmlns:a16="http://schemas.microsoft.com/office/drawing/2014/main" id="{601AE8C6-5359-41AF-A2B6-DAB680C5F946}"/>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7" name="AutoShape 305">
                <a:extLst>
                  <a:ext uri="{FF2B5EF4-FFF2-40B4-BE49-F238E27FC236}">
                    <a16:creationId xmlns:a16="http://schemas.microsoft.com/office/drawing/2014/main" id="{3586F0F2-8EF3-43E9-8F16-0E8305C7712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8" name="AutoShape 306">
                <a:extLst>
                  <a:ext uri="{FF2B5EF4-FFF2-40B4-BE49-F238E27FC236}">
                    <a16:creationId xmlns:a16="http://schemas.microsoft.com/office/drawing/2014/main" id="{FA7F0439-80CA-42D4-8367-DE9F1BBA395B}"/>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9" name="AutoShape 307">
                <a:extLst>
                  <a:ext uri="{FF2B5EF4-FFF2-40B4-BE49-F238E27FC236}">
                    <a16:creationId xmlns:a16="http://schemas.microsoft.com/office/drawing/2014/main" id="{9C4E9453-08F0-4410-B71C-323B912BF40A}"/>
                  </a:ext>
                </a:extLst>
              </p:cNvPr>
              <p:cNvCxnSpPr>
                <a:cxnSpLocks noChangeAspect="1" noChangeShapeType="1"/>
                <a:stCxn id="176" idx="3"/>
                <a:endCxn id="176" idx="1"/>
              </p:cNvCxnSpPr>
              <p:nvPr/>
            </p:nvCxnSpPr>
            <p:spPr bwMode="auto">
              <a:xfrm>
                <a:off x="3817" y="2748"/>
                <a:ext cx="7" cy="43"/>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0" name="AutoShape 308">
                <a:extLst>
                  <a:ext uri="{FF2B5EF4-FFF2-40B4-BE49-F238E27FC236}">
                    <a16:creationId xmlns:a16="http://schemas.microsoft.com/office/drawing/2014/main" id="{979CCDAB-DACF-4321-AEEC-403EF771CCEB}"/>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1" name="AutoShape 309">
                <a:extLst>
                  <a:ext uri="{FF2B5EF4-FFF2-40B4-BE49-F238E27FC236}">
                    <a16:creationId xmlns:a16="http://schemas.microsoft.com/office/drawing/2014/main" id="{7BE515DB-AE79-47A2-BC42-EC0B04604F4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2" name="AutoShape 310">
                <a:extLst>
                  <a:ext uri="{FF2B5EF4-FFF2-40B4-BE49-F238E27FC236}">
                    <a16:creationId xmlns:a16="http://schemas.microsoft.com/office/drawing/2014/main" id="{DC87165F-DD1A-4BB1-926F-80D6DA384223}"/>
                  </a:ext>
                </a:extLst>
              </p:cNvPr>
              <p:cNvCxnSpPr>
                <a:cxnSpLocks noChangeAspect="1" noChangeShapeType="1"/>
                <a:stCxn id="183" idx="1"/>
                <a:endCxn id="183" idx="1"/>
              </p:cNvCxnSpPr>
              <p:nvPr/>
            </p:nvCxnSpPr>
            <p:spPr bwMode="auto">
              <a:xfrm>
                <a:off x="4154" y="3063"/>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3" name="AutoShape 311">
                <a:extLst>
                  <a:ext uri="{FF2B5EF4-FFF2-40B4-BE49-F238E27FC236}">
                    <a16:creationId xmlns:a16="http://schemas.microsoft.com/office/drawing/2014/main" id="{395F987D-CAD5-4F81-B87E-491A1C499747}"/>
                  </a:ext>
                </a:extLst>
              </p:cNvPr>
              <p:cNvCxnSpPr>
                <a:cxnSpLocks noChangeAspect="1" noChangeShapeType="1"/>
              </p:cNvCxnSpPr>
              <p:nvPr/>
            </p:nvCxnSpPr>
            <p:spPr bwMode="auto">
              <a:xfrm rot="13271681" flipV="1">
                <a:off x="4050" y="305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 name="AutoShape 312">
                <a:extLst>
                  <a:ext uri="{FF2B5EF4-FFF2-40B4-BE49-F238E27FC236}">
                    <a16:creationId xmlns:a16="http://schemas.microsoft.com/office/drawing/2014/main" id="{0C466EF6-02B3-4B5C-AAE9-6BADB820D767}"/>
                  </a:ext>
                </a:extLst>
              </p:cNvPr>
              <p:cNvCxnSpPr>
                <a:cxnSpLocks noChangeAspect="1" noChangeShapeType="1"/>
              </p:cNvCxnSpPr>
              <p:nvPr/>
            </p:nvCxnSpPr>
            <p:spPr bwMode="auto">
              <a:xfrm rot="-8328319" flipH="1" flipV="1">
                <a:off x="3824" y="2863"/>
                <a:ext cx="34" cy="28"/>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5" name="AutoShape 313">
                <a:extLst>
                  <a:ext uri="{FF2B5EF4-FFF2-40B4-BE49-F238E27FC236}">
                    <a16:creationId xmlns:a16="http://schemas.microsoft.com/office/drawing/2014/main" id="{41B9E41F-6788-4F6D-A1C3-9E521F454789}"/>
                  </a:ext>
                </a:extLst>
              </p:cNvPr>
              <p:cNvCxnSpPr>
                <a:cxnSpLocks noChangeAspect="1" noChangeShapeType="1"/>
                <a:stCxn id="176" idx="1"/>
                <a:endCxn id="176" idx="1"/>
              </p:cNvCxnSpPr>
              <p:nvPr/>
            </p:nvCxnSpPr>
            <p:spPr bwMode="auto">
              <a:xfrm>
                <a:off x="3824" y="2791"/>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6" name="Line 314">
                <a:extLst>
                  <a:ext uri="{FF2B5EF4-FFF2-40B4-BE49-F238E27FC236}">
                    <a16:creationId xmlns:a16="http://schemas.microsoft.com/office/drawing/2014/main" id="{B0BA5540-DDC2-49BF-8970-4B9FC53BC905}"/>
                  </a:ext>
                </a:extLst>
              </p:cNvPr>
              <p:cNvSpPr>
                <a:spLocks noChangeAspect="1" noChangeShapeType="1"/>
              </p:cNvSpPr>
              <p:nvPr/>
            </p:nvSpPr>
            <p:spPr bwMode="auto">
              <a:xfrm rot="13271681" flipV="1">
                <a:off x="4279" y="2609"/>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7" name="Line 315">
                <a:extLst>
                  <a:ext uri="{FF2B5EF4-FFF2-40B4-BE49-F238E27FC236}">
                    <a16:creationId xmlns:a16="http://schemas.microsoft.com/office/drawing/2014/main" id="{B72C52CB-E5DB-44B6-8D1C-39B918263FFA}"/>
                  </a:ext>
                </a:extLst>
              </p:cNvPr>
              <p:cNvSpPr>
                <a:spLocks noChangeAspect="1" noChangeShapeType="1"/>
              </p:cNvSpPr>
              <p:nvPr/>
            </p:nvSpPr>
            <p:spPr bwMode="auto">
              <a:xfrm rot="13271681" flipV="1">
                <a:off x="4189" y="2711"/>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8" name="Line 316">
                <a:extLst>
                  <a:ext uri="{FF2B5EF4-FFF2-40B4-BE49-F238E27FC236}">
                    <a16:creationId xmlns:a16="http://schemas.microsoft.com/office/drawing/2014/main" id="{71BC629E-5E0F-462C-8333-4EE62292DB82}"/>
                  </a:ext>
                </a:extLst>
              </p:cNvPr>
              <p:cNvSpPr>
                <a:spLocks noChangeAspect="1" noChangeShapeType="1"/>
              </p:cNvSpPr>
              <p:nvPr/>
            </p:nvSpPr>
            <p:spPr bwMode="auto">
              <a:xfrm rot="13271681" flipV="1">
                <a:off x="4100" y="2813"/>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99" name="Line 317">
                <a:extLst>
                  <a:ext uri="{FF2B5EF4-FFF2-40B4-BE49-F238E27FC236}">
                    <a16:creationId xmlns:a16="http://schemas.microsoft.com/office/drawing/2014/main" id="{7B4F20F4-BDF0-4280-920A-12E314FCE01F}"/>
                  </a:ext>
                </a:extLst>
              </p:cNvPr>
              <p:cNvSpPr>
                <a:spLocks noChangeAspect="1" noChangeShapeType="1"/>
              </p:cNvSpPr>
              <p:nvPr/>
            </p:nvSpPr>
            <p:spPr bwMode="auto">
              <a:xfrm rot="13271681" flipV="1">
                <a:off x="4218" y="2556"/>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0" name="Line 318">
                <a:extLst>
                  <a:ext uri="{FF2B5EF4-FFF2-40B4-BE49-F238E27FC236}">
                    <a16:creationId xmlns:a16="http://schemas.microsoft.com/office/drawing/2014/main" id="{8F6294DC-CEDC-4BD4-8B6C-B4E3B5A3609A}"/>
                  </a:ext>
                </a:extLst>
              </p:cNvPr>
              <p:cNvSpPr>
                <a:spLocks noChangeAspect="1" noChangeShapeType="1"/>
              </p:cNvSpPr>
              <p:nvPr/>
            </p:nvSpPr>
            <p:spPr bwMode="auto">
              <a:xfrm rot="13271681" flipV="1">
                <a:off x="4129" y="265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1" name="Line 319">
                <a:extLst>
                  <a:ext uri="{FF2B5EF4-FFF2-40B4-BE49-F238E27FC236}">
                    <a16:creationId xmlns:a16="http://schemas.microsoft.com/office/drawing/2014/main" id="{A4CFEF34-F7FB-41B2-A053-AC039E642CDD}"/>
                  </a:ext>
                </a:extLst>
              </p:cNvPr>
              <p:cNvSpPr>
                <a:spLocks noChangeAspect="1" noChangeShapeType="1"/>
              </p:cNvSpPr>
              <p:nvPr/>
            </p:nvSpPr>
            <p:spPr bwMode="auto">
              <a:xfrm rot="13271681" flipV="1">
                <a:off x="4039" y="27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2" name="Line 320">
                <a:extLst>
                  <a:ext uri="{FF2B5EF4-FFF2-40B4-BE49-F238E27FC236}">
                    <a16:creationId xmlns:a16="http://schemas.microsoft.com/office/drawing/2014/main" id="{167F3220-F1AD-414E-951D-8F6CEAE74DE9}"/>
                  </a:ext>
                </a:extLst>
              </p:cNvPr>
              <p:cNvSpPr>
                <a:spLocks noChangeAspect="1" noChangeShapeType="1"/>
              </p:cNvSpPr>
              <p:nvPr/>
            </p:nvSpPr>
            <p:spPr bwMode="auto">
              <a:xfrm rot="15626264" flipV="1">
                <a:off x="3769" y="273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3" name="Line 321">
                <a:extLst>
                  <a:ext uri="{FF2B5EF4-FFF2-40B4-BE49-F238E27FC236}">
                    <a16:creationId xmlns:a16="http://schemas.microsoft.com/office/drawing/2014/main" id="{6CDA459E-A536-41B0-8AEE-125B12A92ECE}"/>
                  </a:ext>
                </a:extLst>
              </p:cNvPr>
              <p:cNvSpPr>
                <a:spLocks noChangeAspect="1" noChangeShapeType="1"/>
              </p:cNvSpPr>
              <p:nvPr/>
            </p:nvSpPr>
            <p:spPr bwMode="auto">
              <a:xfrm rot="15626264" flipV="1">
                <a:off x="3901" y="271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4" name="Line 322">
                <a:extLst>
                  <a:ext uri="{FF2B5EF4-FFF2-40B4-BE49-F238E27FC236}">
                    <a16:creationId xmlns:a16="http://schemas.microsoft.com/office/drawing/2014/main" id="{538207A8-7B02-4273-9281-65C16426ABD3}"/>
                  </a:ext>
                </a:extLst>
              </p:cNvPr>
              <p:cNvSpPr>
                <a:spLocks noChangeAspect="1" noChangeShapeType="1"/>
              </p:cNvSpPr>
              <p:nvPr/>
            </p:nvSpPr>
            <p:spPr bwMode="auto">
              <a:xfrm rot="15626264" flipV="1">
                <a:off x="3777" y="285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5" name="Line 323">
                <a:extLst>
                  <a:ext uri="{FF2B5EF4-FFF2-40B4-BE49-F238E27FC236}">
                    <a16:creationId xmlns:a16="http://schemas.microsoft.com/office/drawing/2014/main" id="{E4D8E205-BC24-458F-B997-E7C95B25F477}"/>
                  </a:ext>
                </a:extLst>
              </p:cNvPr>
              <p:cNvSpPr>
                <a:spLocks noChangeAspect="1" noChangeShapeType="1"/>
              </p:cNvSpPr>
              <p:nvPr/>
            </p:nvSpPr>
            <p:spPr bwMode="auto">
              <a:xfrm rot="15626264" flipV="1">
                <a:off x="3909" y="282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6" name="Line 324">
                <a:extLst>
                  <a:ext uri="{FF2B5EF4-FFF2-40B4-BE49-F238E27FC236}">
                    <a16:creationId xmlns:a16="http://schemas.microsoft.com/office/drawing/2014/main" id="{14F77008-7FD6-4D6A-B6A2-E3DF84052FC2}"/>
                  </a:ext>
                </a:extLst>
              </p:cNvPr>
              <p:cNvSpPr>
                <a:spLocks noChangeAspect="1" noChangeShapeType="1"/>
              </p:cNvSpPr>
              <p:nvPr/>
            </p:nvSpPr>
            <p:spPr bwMode="auto">
              <a:xfrm rot="45428" flipV="1">
                <a:off x="4176" y="3094"/>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7" name="Line 325">
                <a:extLst>
                  <a:ext uri="{FF2B5EF4-FFF2-40B4-BE49-F238E27FC236}">
                    <a16:creationId xmlns:a16="http://schemas.microsoft.com/office/drawing/2014/main" id="{CEC7E813-8EC1-4F76-89C4-5B8217519C6A}"/>
                  </a:ext>
                </a:extLst>
              </p:cNvPr>
              <p:cNvSpPr>
                <a:spLocks noChangeAspect="1" noChangeShapeType="1"/>
              </p:cNvSpPr>
              <p:nvPr/>
            </p:nvSpPr>
            <p:spPr bwMode="auto">
              <a:xfrm rot="45428" flipV="1">
                <a:off x="4061" y="3102"/>
                <a:ext cx="1"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8" name="Line 326">
                <a:extLst>
                  <a:ext uri="{FF2B5EF4-FFF2-40B4-BE49-F238E27FC236}">
                    <a16:creationId xmlns:a16="http://schemas.microsoft.com/office/drawing/2014/main" id="{122B6066-480F-451E-9E71-76545F2A0336}"/>
                  </a:ext>
                </a:extLst>
              </p:cNvPr>
              <p:cNvSpPr>
                <a:spLocks noChangeAspect="1" noChangeShapeType="1"/>
              </p:cNvSpPr>
              <p:nvPr/>
            </p:nvSpPr>
            <p:spPr bwMode="auto">
              <a:xfrm rot="45428" flipV="1">
                <a:off x="4166" y="2942"/>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09" name="Line 327">
                <a:extLst>
                  <a:ext uri="{FF2B5EF4-FFF2-40B4-BE49-F238E27FC236}">
                    <a16:creationId xmlns:a16="http://schemas.microsoft.com/office/drawing/2014/main" id="{75ED3841-DC56-40C4-B45C-0A0E968BF743}"/>
                  </a:ext>
                </a:extLst>
              </p:cNvPr>
              <p:cNvSpPr>
                <a:spLocks noChangeAspect="1" noChangeShapeType="1"/>
              </p:cNvSpPr>
              <p:nvPr/>
            </p:nvSpPr>
            <p:spPr bwMode="auto">
              <a:xfrm rot="45428" flipV="1">
                <a:off x="4051" y="295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10" name="Oval 328">
                <a:extLst>
                  <a:ext uri="{FF2B5EF4-FFF2-40B4-BE49-F238E27FC236}">
                    <a16:creationId xmlns:a16="http://schemas.microsoft.com/office/drawing/2014/main" id="{4F17C842-C029-49A7-B7EC-1D69A44CBF71}"/>
                  </a:ext>
                </a:extLst>
              </p:cNvPr>
              <p:cNvSpPr>
                <a:spLocks noChangeAspect="1" noChangeArrowheads="1"/>
              </p:cNvSpPr>
              <p:nvPr/>
            </p:nvSpPr>
            <p:spPr bwMode="auto">
              <a:xfrm rot="-8328319">
                <a:off x="3898" y="2888"/>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1" name="Oval 329">
                <a:extLst>
                  <a:ext uri="{FF2B5EF4-FFF2-40B4-BE49-F238E27FC236}">
                    <a16:creationId xmlns:a16="http://schemas.microsoft.com/office/drawing/2014/main" id="{EEB385F8-B25D-400B-8E5D-9AAF9915C231}"/>
                  </a:ext>
                </a:extLst>
              </p:cNvPr>
              <p:cNvSpPr>
                <a:spLocks noChangeAspect="1" noChangeArrowheads="1"/>
              </p:cNvSpPr>
              <p:nvPr/>
            </p:nvSpPr>
            <p:spPr bwMode="auto">
              <a:xfrm rot="-8328319">
                <a:off x="4011" y="273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2" name="Oval 330">
                <a:extLst>
                  <a:ext uri="{FF2B5EF4-FFF2-40B4-BE49-F238E27FC236}">
                    <a16:creationId xmlns:a16="http://schemas.microsoft.com/office/drawing/2014/main" id="{3E1BCA0E-7EE3-4AE8-A2A5-278AC3ED51B5}"/>
                  </a:ext>
                </a:extLst>
              </p:cNvPr>
              <p:cNvSpPr>
                <a:spLocks noChangeAspect="1" noChangeArrowheads="1"/>
              </p:cNvSpPr>
              <p:nvPr/>
            </p:nvSpPr>
            <p:spPr bwMode="auto">
              <a:xfrm rot="-8328319">
                <a:off x="4134" y="2842"/>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3" name="Oval 331">
                <a:extLst>
                  <a:ext uri="{FF2B5EF4-FFF2-40B4-BE49-F238E27FC236}">
                    <a16:creationId xmlns:a16="http://schemas.microsoft.com/office/drawing/2014/main" id="{666AA01E-1DD4-4F77-A707-DCA38FCCF267}"/>
                  </a:ext>
                </a:extLst>
              </p:cNvPr>
              <p:cNvSpPr>
                <a:spLocks noChangeAspect="1" noChangeArrowheads="1"/>
              </p:cNvSpPr>
              <p:nvPr/>
            </p:nvSpPr>
            <p:spPr bwMode="auto">
              <a:xfrm rot="-8328319">
                <a:off x="4009" y="298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4" name="Oval 332">
                <a:extLst>
                  <a:ext uri="{FF2B5EF4-FFF2-40B4-BE49-F238E27FC236}">
                    <a16:creationId xmlns:a16="http://schemas.microsoft.com/office/drawing/2014/main" id="{FEADABC6-1FD3-406A-A367-EDD1CDB429E0}"/>
                  </a:ext>
                </a:extLst>
              </p:cNvPr>
              <p:cNvSpPr>
                <a:spLocks noChangeAspect="1" noChangeArrowheads="1"/>
              </p:cNvSpPr>
              <p:nvPr/>
            </p:nvSpPr>
            <p:spPr bwMode="auto">
              <a:xfrm rot="-8328319">
                <a:off x="4100" y="2634"/>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5" name="Oval 333">
                <a:extLst>
                  <a:ext uri="{FF2B5EF4-FFF2-40B4-BE49-F238E27FC236}">
                    <a16:creationId xmlns:a16="http://schemas.microsoft.com/office/drawing/2014/main" id="{83BD0D56-EA21-4436-BBF7-C0446CC70CBF}"/>
                  </a:ext>
                </a:extLst>
              </p:cNvPr>
              <p:cNvSpPr>
                <a:spLocks noChangeAspect="1" noChangeArrowheads="1"/>
              </p:cNvSpPr>
              <p:nvPr/>
            </p:nvSpPr>
            <p:spPr bwMode="auto">
              <a:xfrm rot="-8328319">
                <a:off x="4065" y="2674"/>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6" name="Oval 334">
                <a:extLst>
                  <a:ext uri="{FF2B5EF4-FFF2-40B4-BE49-F238E27FC236}">
                    <a16:creationId xmlns:a16="http://schemas.microsoft.com/office/drawing/2014/main" id="{9C0BEAE0-05CA-4E63-B727-71B23856551B}"/>
                  </a:ext>
                </a:extLst>
              </p:cNvPr>
              <p:cNvSpPr>
                <a:spLocks noChangeAspect="1" noChangeArrowheads="1"/>
              </p:cNvSpPr>
              <p:nvPr/>
            </p:nvSpPr>
            <p:spPr bwMode="auto">
              <a:xfrm rot="-8328319">
                <a:off x="4223" y="2740"/>
                <a:ext cx="30"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7" name="Oval 335">
                <a:extLst>
                  <a:ext uri="{FF2B5EF4-FFF2-40B4-BE49-F238E27FC236}">
                    <a16:creationId xmlns:a16="http://schemas.microsoft.com/office/drawing/2014/main" id="{AC7B7B1E-8703-4CC5-B8E4-F345025905B4}"/>
                  </a:ext>
                </a:extLst>
              </p:cNvPr>
              <p:cNvSpPr>
                <a:spLocks noChangeAspect="1" noChangeArrowheads="1"/>
              </p:cNvSpPr>
              <p:nvPr/>
            </p:nvSpPr>
            <p:spPr bwMode="auto">
              <a:xfrm rot="-8328319">
                <a:off x="4187" y="2781"/>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8" name="Oval 336">
                <a:extLst>
                  <a:ext uri="{FF2B5EF4-FFF2-40B4-BE49-F238E27FC236}">
                    <a16:creationId xmlns:a16="http://schemas.microsoft.com/office/drawing/2014/main" id="{41A2C54D-1EDA-4A10-86AF-EFB456D2DFB6}"/>
                  </a:ext>
                </a:extLst>
              </p:cNvPr>
              <p:cNvSpPr>
                <a:spLocks noChangeAspect="1" noChangeArrowheads="1"/>
              </p:cNvSpPr>
              <p:nvPr/>
            </p:nvSpPr>
            <p:spPr bwMode="auto">
              <a:xfrm rot="-8328319">
                <a:off x="4189" y="2532"/>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19" name="Oval 337">
                <a:extLst>
                  <a:ext uri="{FF2B5EF4-FFF2-40B4-BE49-F238E27FC236}">
                    <a16:creationId xmlns:a16="http://schemas.microsoft.com/office/drawing/2014/main" id="{897352C6-5BF7-4A2D-BCC0-4CA36D46FCBD}"/>
                  </a:ext>
                </a:extLst>
              </p:cNvPr>
              <p:cNvSpPr>
                <a:spLocks noChangeAspect="1" noChangeArrowheads="1"/>
              </p:cNvSpPr>
              <p:nvPr/>
            </p:nvSpPr>
            <p:spPr bwMode="auto">
              <a:xfrm rot="-8328319">
                <a:off x="4312" y="2639"/>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0" name="Line 338">
                <a:extLst>
                  <a:ext uri="{FF2B5EF4-FFF2-40B4-BE49-F238E27FC236}">
                    <a16:creationId xmlns:a16="http://schemas.microsoft.com/office/drawing/2014/main" id="{FBE1EA65-1560-491D-BC53-057031E35A69}"/>
                  </a:ext>
                </a:extLst>
              </p:cNvPr>
              <p:cNvSpPr>
                <a:spLocks noChangeAspect="1" noChangeShapeType="1"/>
              </p:cNvSpPr>
              <p:nvPr/>
            </p:nvSpPr>
            <p:spPr bwMode="auto">
              <a:xfrm rot="3556658">
                <a:off x="4846" y="2231"/>
                <a:ext cx="81" cy="0"/>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1" name="Line 339">
                <a:extLst>
                  <a:ext uri="{FF2B5EF4-FFF2-40B4-BE49-F238E27FC236}">
                    <a16:creationId xmlns:a16="http://schemas.microsoft.com/office/drawing/2014/main" id="{8EC2842E-AA1D-4518-9C39-C67B23235A44}"/>
                  </a:ext>
                </a:extLst>
              </p:cNvPr>
              <p:cNvSpPr>
                <a:spLocks noChangeAspect="1" noChangeShapeType="1"/>
              </p:cNvSpPr>
              <p:nvPr/>
            </p:nvSpPr>
            <p:spPr bwMode="auto">
              <a:xfrm rot="3556658">
                <a:off x="4865" y="1914"/>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22" name="Line 340">
                <a:extLst>
                  <a:ext uri="{FF2B5EF4-FFF2-40B4-BE49-F238E27FC236}">
                    <a16:creationId xmlns:a16="http://schemas.microsoft.com/office/drawing/2014/main" id="{F9DCE915-64A4-4493-9362-AEAB833246FB}"/>
                  </a:ext>
                </a:extLst>
              </p:cNvPr>
              <p:cNvSpPr>
                <a:spLocks noChangeAspect="1" noChangeShapeType="1"/>
              </p:cNvSpPr>
              <p:nvPr/>
            </p:nvSpPr>
            <p:spPr bwMode="auto">
              <a:xfrm rot="3556658" flipH="1">
                <a:off x="5059" y="2239"/>
                <a:ext cx="1" cy="18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cxnSp>
            <p:nvCxnSpPr>
              <p:cNvPr id="223" name="AutoShape 341">
                <a:extLst>
                  <a:ext uri="{FF2B5EF4-FFF2-40B4-BE49-F238E27FC236}">
                    <a16:creationId xmlns:a16="http://schemas.microsoft.com/office/drawing/2014/main" id="{23A2D805-4C42-45E1-853C-8A3A6A467BBD}"/>
                  </a:ext>
                </a:extLst>
              </p:cNvPr>
              <p:cNvCxnSpPr>
                <a:cxnSpLocks noChangeAspect="1" noChangeShapeType="1"/>
                <a:stCxn id="232" idx="0"/>
                <a:endCxn id="228" idx="0"/>
              </p:cNvCxnSpPr>
              <p:nvPr/>
            </p:nvCxnSpPr>
            <p:spPr bwMode="auto">
              <a:xfrm>
                <a:off x="4748" y="2260"/>
                <a:ext cx="47" cy="79"/>
              </a:xfrm>
              <a:prstGeom prst="straightConnector1">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4" name="Rectangle 342">
                <a:extLst>
                  <a:ext uri="{FF2B5EF4-FFF2-40B4-BE49-F238E27FC236}">
                    <a16:creationId xmlns:a16="http://schemas.microsoft.com/office/drawing/2014/main" id="{BE7138A7-AE00-41D9-A238-3D145F00CC2A}"/>
                  </a:ext>
                </a:extLst>
              </p:cNvPr>
              <p:cNvSpPr>
                <a:spLocks noChangeAspect="1" noChangeArrowheads="1"/>
              </p:cNvSpPr>
              <p:nvPr/>
            </p:nvSpPr>
            <p:spPr bwMode="auto">
              <a:xfrm rot="3556658">
                <a:off x="4599" y="2375"/>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5" name="Rectangle 343">
                <a:extLst>
                  <a:ext uri="{FF2B5EF4-FFF2-40B4-BE49-F238E27FC236}">
                    <a16:creationId xmlns:a16="http://schemas.microsoft.com/office/drawing/2014/main" id="{A84B11C4-D054-452E-B08E-A4FC7E02C994}"/>
                  </a:ext>
                </a:extLst>
              </p:cNvPr>
              <p:cNvSpPr>
                <a:spLocks noChangeAspect="1" noChangeArrowheads="1"/>
              </p:cNvSpPr>
              <p:nvPr/>
            </p:nvSpPr>
            <p:spPr bwMode="auto">
              <a:xfrm rot="5920532">
                <a:off x="5037" y="2148"/>
                <a:ext cx="44"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6" name="Rectangle 344">
                <a:extLst>
                  <a:ext uri="{FF2B5EF4-FFF2-40B4-BE49-F238E27FC236}">
                    <a16:creationId xmlns:a16="http://schemas.microsoft.com/office/drawing/2014/main" id="{3C83F2EB-8255-46EF-BFDE-C0F7EC1EADF4}"/>
                  </a:ext>
                </a:extLst>
              </p:cNvPr>
              <p:cNvSpPr>
                <a:spLocks noChangeAspect="1" noChangeArrowheads="1"/>
              </p:cNvSpPr>
              <p:nvPr/>
            </p:nvSpPr>
            <p:spPr bwMode="auto">
              <a:xfrm rot="5876067">
                <a:off x="5027" y="2262"/>
                <a:ext cx="43" cy="270"/>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sp>
            <p:nvSpPr>
              <p:cNvPr id="227" name="Rectangle 345">
                <a:extLst>
                  <a:ext uri="{FF2B5EF4-FFF2-40B4-BE49-F238E27FC236}">
                    <a16:creationId xmlns:a16="http://schemas.microsoft.com/office/drawing/2014/main" id="{510AE3C7-2558-4A03-9CA7-40EA8BC4BFFC}"/>
                  </a:ext>
                </a:extLst>
              </p:cNvPr>
              <p:cNvSpPr>
                <a:spLocks noChangeAspect="1" noChangeArrowheads="1"/>
              </p:cNvSpPr>
              <p:nvPr/>
            </p:nvSpPr>
            <p:spPr bwMode="auto">
              <a:xfrm rot="3556658">
                <a:off x="4831" y="2237"/>
                <a:ext cx="44" cy="136"/>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8" name="Rectangle 346">
                <a:extLst>
                  <a:ext uri="{FF2B5EF4-FFF2-40B4-BE49-F238E27FC236}">
                    <a16:creationId xmlns:a16="http://schemas.microsoft.com/office/drawing/2014/main" id="{D390EA3F-E18F-43D5-941B-A136DF6C510D}"/>
                  </a:ext>
                </a:extLst>
              </p:cNvPr>
              <p:cNvSpPr>
                <a:spLocks noChangeAspect="1" noChangeArrowheads="1"/>
              </p:cNvSpPr>
              <p:nvPr/>
            </p:nvSpPr>
            <p:spPr bwMode="auto">
              <a:xfrm rot="3556658">
                <a:off x="4715" y="230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29" name="Rectangle 347">
                <a:extLst>
                  <a:ext uri="{FF2B5EF4-FFF2-40B4-BE49-F238E27FC236}">
                    <a16:creationId xmlns:a16="http://schemas.microsoft.com/office/drawing/2014/main" id="{0410B56B-B27E-4EBB-B98B-1C45000FD1B6}"/>
                  </a:ext>
                </a:extLst>
              </p:cNvPr>
              <p:cNvSpPr>
                <a:spLocks noChangeAspect="1" noChangeArrowheads="1"/>
              </p:cNvSpPr>
              <p:nvPr/>
            </p:nvSpPr>
            <p:spPr bwMode="auto">
              <a:xfrm rot="3556658">
                <a:off x="4785" y="2158"/>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0" name="Rectangle 348">
                <a:extLst>
                  <a:ext uri="{FF2B5EF4-FFF2-40B4-BE49-F238E27FC236}">
                    <a16:creationId xmlns:a16="http://schemas.microsoft.com/office/drawing/2014/main" id="{319EF868-AFF9-4DB0-8C25-34A9F4C0D67E}"/>
                  </a:ext>
                </a:extLst>
              </p:cNvPr>
              <p:cNvSpPr>
                <a:spLocks noChangeAspect="1" noChangeArrowheads="1"/>
              </p:cNvSpPr>
              <p:nvPr/>
            </p:nvSpPr>
            <p:spPr bwMode="auto">
              <a:xfrm rot="-9849944">
                <a:off x="4892" y="1888"/>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1" name="Rectangle 349">
                <a:extLst>
                  <a:ext uri="{FF2B5EF4-FFF2-40B4-BE49-F238E27FC236}">
                    <a16:creationId xmlns:a16="http://schemas.microsoft.com/office/drawing/2014/main" id="{312C086C-0A2F-482C-BEF8-252FDD60FA67}"/>
                  </a:ext>
                </a:extLst>
              </p:cNvPr>
              <p:cNvSpPr>
                <a:spLocks noChangeAspect="1" noChangeArrowheads="1"/>
              </p:cNvSpPr>
              <p:nvPr/>
            </p:nvSpPr>
            <p:spPr bwMode="auto">
              <a:xfrm rot="3556658">
                <a:off x="4552" y="2296"/>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2" name="Rectangle 350">
                <a:extLst>
                  <a:ext uri="{FF2B5EF4-FFF2-40B4-BE49-F238E27FC236}">
                    <a16:creationId xmlns:a16="http://schemas.microsoft.com/office/drawing/2014/main" id="{A54E0F7C-2061-41FA-8C24-58B62EDD1489}"/>
                  </a:ext>
                </a:extLst>
              </p:cNvPr>
              <p:cNvSpPr>
                <a:spLocks noChangeAspect="1" noChangeArrowheads="1"/>
              </p:cNvSpPr>
              <p:nvPr/>
            </p:nvSpPr>
            <p:spPr bwMode="auto">
              <a:xfrm rot="3556658">
                <a:off x="4669" y="2227"/>
                <a:ext cx="44" cy="135"/>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33" name="Rectangle 351">
                <a:extLst>
                  <a:ext uri="{FF2B5EF4-FFF2-40B4-BE49-F238E27FC236}">
                    <a16:creationId xmlns:a16="http://schemas.microsoft.com/office/drawing/2014/main" id="{CE3B05CE-0016-45BA-B9A3-6603A923D75E}"/>
                  </a:ext>
                </a:extLst>
              </p:cNvPr>
              <p:cNvSpPr>
                <a:spLocks noChangeAspect="1" noChangeArrowheads="1"/>
              </p:cNvSpPr>
              <p:nvPr/>
            </p:nvSpPr>
            <p:spPr bwMode="auto">
              <a:xfrm rot="-9849944">
                <a:off x="4780" y="1860"/>
                <a:ext cx="44" cy="297"/>
              </a:xfrm>
              <a:prstGeom prst="rect">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spcAft>
                    <a:spcPts val="800"/>
                  </a:spcAft>
                  <a:buClr>
                    <a:srgbClr val="0072C6"/>
                  </a:buClr>
                  <a:buFont typeface="Arial" panose="020B0604020202020204" pitchFamily="34" charset="0"/>
                  <a:buNone/>
                </a:pPr>
                <a:endParaRPr lang="en-US" altLang="en-US">
                  <a:latin typeface="Times New Roman" panose="02020603050405020304" pitchFamily="18" charset="0"/>
                </a:endParaRPr>
              </a:p>
            </p:txBody>
          </p:sp>
          <p:cxnSp>
            <p:nvCxnSpPr>
              <p:cNvPr id="234" name="AutoShape 352">
                <a:extLst>
                  <a:ext uri="{FF2B5EF4-FFF2-40B4-BE49-F238E27FC236}">
                    <a16:creationId xmlns:a16="http://schemas.microsoft.com/office/drawing/2014/main" id="{9F01D408-1485-4D47-93FB-C0F26B2E45A9}"/>
                  </a:ext>
                </a:extLst>
              </p:cNvPr>
              <p:cNvCxnSpPr>
                <a:cxnSpLocks noChangeAspect="1" noChangeShapeType="1"/>
                <a:stCxn id="233" idx="3"/>
                <a:endCxn id="233" idx="1"/>
              </p:cNvCxnSpPr>
              <p:nvPr/>
            </p:nvCxnSpPr>
            <p:spPr bwMode="auto">
              <a:xfrm>
                <a:off x="4781" y="2002"/>
                <a:ext cx="42" cy="12"/>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5" name="AutoShape 353">
                <a:extLst>
                  <a:ext uri="{FF2B5EF4-FFF2-40B4-BE49-F238E27FC236}">
                    <a16:creationId xmlns:a16="http://schemas.microsoft.com/office/drawing/2014/main" id="{56AF5DFB-DCE3-487F-AE86-FD7CDA007FF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6" name="AutoShape 354">
                <a:extLst>
                  <a:ext uri="{FF2B5EF4-FFF2-40B4-BE49-F238E27FC236}">
                    <a16:creationId xmlns:a16="http://schemas.microsoft.com/office/drawing/2014/main" id="{3D189CA7-3182-438A-9B01-2B2EB590DEB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7" name="AutoShape 355">
                <a:extLst>
                  <a:ext uri="{FF2B5EF4-FFF2-40B4-BE49-F238E27FC236}">
                    <a16:creationId xmlns:a16="http://schemas.microsoft.com/office/drawing/2014/main" id="{C16672FE-713F-4D3B-927F-5B7450210A34}"/>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8" name="AutoShape 356">
                <a:extLst>
                  <a:ext uri="{FF2B5EF4-FFF2-40B4-BE49-F238E27FC236}">
                    <a16:creationId xmlns:a16="http://schemas.microsoft.com/office/drawing/2014/main" id="{C9D685DC-956E-4C2F-9C44-BE7611C9BE90}"/>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9" name="AutoShape 357">
                <a:extLst>
                  <a:ext uri="{FF2B5EF4-FFF2-40B4-BE49-F238E27FC236}">
                    <a16:creationId xmlns:a16="http://schemas.microsoft.com/office/drawing/2014/main" id="{DC4071B9-E70E-42AE-A1BB-8A4958D5D6E1}"/>
                  </a:ext>
                </a:extLst>
              </p:cNvPr>
              <p:cNvCxnSpPr>
                <a:cxnSpLocks noChangeAspect="1" noChangeShapeType="1"/>
                <a:stCxn id="226" idx="3"/>
                <a:endCxn id="226" idx="1"/>
              </p:cNvCxnSpPr>
              <p:nvPr/>
            </p:nvCxnSpPr>
            <p:spPr bwMode="auto">
              <a:xfrm flipV="1">
                <a:off x="5046" y="2375"/>
                <a:ext cx="6" cy="43"/>
              </a:xfrm>
              <a:prstGeom prst="straightConnector1">
                <a:avLst/>
              </a:prstGeom>
              <a:solidFill>
                <a:srgbClr val="F589A3"/>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0" name="AutoShape 358">
                <a:extLst>
                  <a:ext uri="{FF2B5EF4-FFF2-40B4-BE49-F238E27FC236}">
                    <a16:creationId xmlns:a16="http://schemas.microsoft.com/office/drawing/2014/main" id="{69132660-4D59-4584-B241-0C719CB8092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1" name="AutoShape 359">
                <a:extLst>
                  <a:ext uri="{FF2B5EF4-FFF2-40B4-BE49-F238E27FC236}">
                    <a16:creationId xmlns:a16="http://schemas.microsoft.com/office/drawing/2014/main" id="{5309BD50-2B66-4CC7-AA0A-2C473570D73C}"/>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2" name="AutoShape 360">
                <a:extLst>
                  <a:ext uri="{FF2B5EF4-FFF2-40B4-BE49-F238E27FC236}">
                    <a16:creationId xmlns:a16="http://schemas.microsoft.com/office/drawing/2014/main" id="{2ED55429-E35E-4825-B105-F7665B9D0FC3}"/>
                  </a:ext>
                </a:extLst>
              </p:cNvPr>
              <p:cNvCxnSpPr>
                <a:cxnSpLocks noChangeAspect="1" noChangeShapeType="1"/>
                <a:stCxn id="233" idx="1"/>
                <a:endCxn id="233" idx="1"/>
              </p:cNvCxnSpPr>
              <p:nvPr/>
            </p:nvCxnSpPr>
            <p:spPr bwMode="auto">
              <a:xfrm>
                <a:off x="4823" y="2014"/>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3" name="AutoShape 361">
                <a:extLst>
                  <a:ext uri="{FF2B5EF4-FFF2-40B4-BE49-F238E27FC236}">
                    <a16:creationId xmlns:a16="http://schemas.microsoft.com/office/drawing/2014/main" id="{67E3B769-805F-4FF3-8EEB-C1140CC5B40C}"/>
                  </a:ext>
                </a:extLst>
              </p:cNvPr>
              <p:cNvCxnSpPr>
                <a:cxnSpLocks noChangeAspect="1" noChangeShapeType="1"/>
              </p:cNvCxnSpPr>
              <p:nvPr/>
            </p:nvCxnSpPr>
            <p:spPr bwMode="auto">
              <a:xfrm rot="3556658" flipV="1">
                <a:off x="4893" y="2017"/>
                <a:ext cx="32" cy="3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4" name="AutoShape 362">
                <a:extLst>
                  <a:ext uri="{FF2B5EF4-FFF2-40B4-BE49-F238E27FC236}">
                    <a16:creationId xmlns:a16="http://schemas.microsoft.com/office/drawing/2014/main" id="{2F43DDA9-3084-486E-B047-0ABE3F8DEE73}"/>
                  </a:ext>
                </a:extLst>
              </p:cNvPr>
              <p:cNvCxnSpPr>
                <a:cxnSpLocks noChangeAspect="1" noChangeShapeType="1"/>
              </p:cNvCxnSpPr>
              <p:nvPr/>
            </p:nvCxnSpPr>
            <p:spPr bwMode="auto">
              <a:xfrm rot="3556658" flipH="1" flipV="1">
                <a:off x="5046" y="2274"/>
                <a:ext cx="34" cy="27"/>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AutoShape 363">
                <a:extLst>
                  <a:ext uri="{FF2B5EF4-FFF2-40B4-BE49-F238E27FC236}">
                    <a16:creationId xmlns:a16="http://schemas.microsoft.com/office/drawing/2014/main" id="{30CAEFD1-9C11-48E6-A431-89B61F299124}"/>
                  </a:ext>
                </a:extLst>
              </p:cNvPr>
              <p:cNvCxnSpPr>
                <a:cxnSpLocks noChangeAspect="1" noChangeShapeType="1"/>
                <a:stCxn id="226" idx="1"/>
                <a:endCxn id="226" idx="1"/>
              </p:cNvCxnSpPr>
              <p:nvPr/>
            </p:nvCxnSpPr>
            <p:spPr bwMode="auto">
              <a:xfrm>
                <a:off x="5052" y="2375"/>
                <a:ext cx="0" cy="0"/>
              </a:xfrm>
              <a:prstGeom prst="straightConnector1">
                <a:avLst/>
              </a:prstGeom>
              <a:noFill/>
              <a:ln w="9525">
                <a:solidFill>
                  <a:schemeClr val="tx1"/>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6" name="Line 364">
                <a:extLst>
                  <a:ext uri="{FF2B5EF4-FFF2-40B4-BE49-F238E27FC236}">
                    <a16:creationId xmlns:a16="http://schemas.microsoft.com/office/drawing/2014/main" id="{B93F0AE1-3265-4236-BFD6-28D12F4CDA20}"/>
                  </a:ext>
                </a:extLst>
              </p:cNvPr>
              <p:cNvSpPr>
                <a:spLocks noChangeAspect="1" noChangeShapeType="1"/>
              </p:cNvSpPr>
              <p:nvPr/>
            </p:nvSpPr>
            <p:spPr bwMode="auto">
              <a:xfrm rot="3556658" flipV="1">
                <a:off x="4576" y="232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7" name="Line 365">
                <a:extLst>
                  <a:ext uri="{FF2B5EF4-FFF2-40B4-BE49-F238E27FC236}">
                    <a16:creationId xmlns:a16="http://schemas.microsoft.com/office/drawing/2014/main" id="{23245156-0FB2-4606-96E0-64606C8F7CC3}"/>
                  </a:ext>
                </a:extLst>
              </p:cNvPr>
              <p:cNvSpPr>
                <a:spLocks noChangeAspect="1" noChangeShapeType="1"/>
              </p:cNvSpPr>
              <p:nvPr/>
            </p:nvSpPr>
            <p:spPr bwMode="auto">
              <a:xfrm rot="3556658" flipV="1">
                <a:off x="4694" y="2259"/>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8" name="Line 366">
                <a:extLst>
                  <a:ext uri="{FF2B5EF4-FFF2-40B4-BE49-F238E27FC236}">
                    <a16:creationId xmlns:a16="http://schemas.microsoft.com/office/drawing/2014/main" id="{63DCB199-7671-46B6-8C6B-562CB7C77092}"/>
                  </a:ext>
                </a:extLst>
              </p:cNvPr>
              <p:cNvSpPr>
                <a:spLocks noChangeAspect="1" noChangeShapeType="1"/>
              </p:cNvSpPr>
              <p:nvPr/>
            </p:nvSpPr>
            <p:spPr bwMode="auto">
              <a:xfrm rot="3556658" flipV="1">
                <a:off x="4809" y="219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9" name="Line 367">
                <a:extLst>
                  <a:ext uri="{FF2B5EF4-FFF2-40B4-BE49-F238E27FC236}">
                    <a16:creationId xmlns:a16="http://schemas.microsoft.com/office/drawing/2014/main" id="{74B576C4-5A29-423B-82DA-4DE2FCB42ECD}"/>
                  </a:ext>
                </a:extLst>
              </p:cNvPr>
              <p:cNvSpPr>
                <a:spLocks noChangeAspect="1" noChangeShapeType="1"/>
              </p:cNvSpPr>
              <p:nvPr/>
            </p:nvSpPr>
            <p:spPr bwMode="auto">
              <a:xfrm rot="3556658" flipV="1">
                <a:off x="4618" y="2398"/>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0" name="Line 368">
                <a:extLst>
                  <a:ext uri="{FF2B5EF4-FFF2-40B4-BE49-F238E27FC236}">
                    <a16:creationId xmlns:a16="http://schemas.microsoft.com/office/drawing/2014/main" id="{20200A7F-639A-434F-BDBF-5D3B1A026D92}"/>
                  </a:ext>
                </a:extLst>
              </p:cNvPr>
              <p:cNvSpPr>
                <a:spLocks noChangeAspect="1" noChangeShapeType="1"/>
              </p:cNvSpPr>
              <p:nvPr/>
            </p:nvSpPr>
            <p:spPr bwMode="auto">
              <a:xfrm rot="3556658" flipV="1">
                <a:off x="4734" y="2329"/>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1" name="Line 369">
                <a:extLst>
                  <a:ext uri="{FF2B5EF4-FFF2-40B4-BE49-F238E27FC236}">
                    <a16:creationId xmlns:a16="http://schemas.microsoft.com/office/drawing/2014/main" id="{F3BCB4B1-D5B5-4E15-8A02-E8B6B7E5146D}"/>
                  </a:ext>
                </a:extLst>
              </p:cNvPr>
              <p:cNvSpPr>
                <a:spLocks noChangeAspect="1" noChangeShapeType="1"/>
              </p:cNvSpPr>
              <p:nvPr/>
            </p:nvSpPr>
            <p:spPr bwMode="auto">
              <a:xfrm rot="3556658" flipV="1">
                <a:off x="4850" y="2260"/>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2" name="Line 370">
                <a:extLst>
                  <a:ext uri="{FF2B5EF4-FFF2-40B4-BE49-F238E27FC236}">
                    <a16:creationId xmlns:a16="http://schemas.microsoft.com/office/drawing/2014/main" id="{7A5254C7-0E91-4ED1-849A-F1C6B8D10A46}"/>
                  </a:ext>
                </a:extLst>
              </p:cNvPr>
              <p:cNvSpPr>
                <a:spLocks noChangeAspect="1" noChangeShapeType="1"/>
              </p:cNvSpPr>
              <p:nvPr/>
            </p:nvSpPr>
            <p:spPr bwMode="auto">
              <a:xfrm rot="5911241" flipV="1">
                <a:off x="5100" y="2363"/>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3" name="Line 371">
                <a:extLst>
                  <a:ext uri="{FF2B5EF4-FFF2-40B4-BE49-F238E27FC236}">
                    <a16:creationId xmlns:a16="http://schemas.microsoft.com/office/drawing/2014/main" id="{6E1C92CD-B585-45C9-8343-D045FF15A751}"/>
                  </a:ext>
                </a:extLst>
              </p:cNvPr>
              <p:cNvSpPr>
                <a:spLocks noChangeAspect="1" noChangeShapeType="1"/>
              </p:cNvSpPr>
              <p:nvPr/>
            </p:nvSpPr>
            <p:spPr bwMode="auto">
              <a:xfrm rot="5911241" flipV="1">
                <a:off x="4967" y="2348"/>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4" name="Line 372">
                <a:extLst>
                  <a:ext uri="{FF2B5EF4-FFF2-40B4-BE49-F238E27FC236}">
                    <a16:creationId xmlns:a16="http://schemas.microsoft.com/office/drawing/2014/main" id="{8D910BC7-5E82-4677-AE59-744E41501E2C}"/>
                  </a:ext>
                </a:extLst>
              </p:cNvPr>
              <p:cNvSpPr>
                <a:spLocks noChangeAspect="1" noChangeShapeType="1"/>
              </p:cNvSpPr>
              <p:nvPr/>
            </p:nvSpPr>
            <p:spPr bwMode="auto">
              <a:xfrm rot="5911241" flipV="1">
                <a:off x="5129" y="2252"/>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5" name="Line 373">
                <a:extLst>
                  <a:ext uri="{FF2B5EF4-FFF2-40B4-BE49-F238E27FC236}">
                    <a16:creationId xmlns:a16="http://schemas.microsoft.com/office/drawing/2014/main" id="{59969313-0D37-4E29-820C-06B96167EF3F}"/>
                  </a:ext>
                </a:extLst>
              </p:cNvPr>
              <p:cNvSpPr>
                <a:spLocks noChangeAspect="1" noChangeShapeType="1"/>
              </p:cNvSpPr>
              <p:nvPr/>
            </p:nvSpPr>
            <p:spPr bwMode="auto">
              <a:xfrm rot="5911241" flipV="1">
                <a:off x="4995" y="223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6" name="Line 374">
                <a:extLst>
                  <a:ext uri="{FF2B5EF4-FFF2-40B4-BE49-F238E27FC236}">
                    <a16:creationId xmlns:a16="http://schemas.microsoft.com/office/drawing/2014/main" id="{1FD6664F-4804-4476-8599-17B1999B4ADB}"/>
                  </a:ext>
                </a:extLst>
              </p:cNvPr>
              <p:cNvSpPr>
                <a:spLocks noChangeAspect="1" noChangeShapeType="1"/>
              </p:cNvSpPr>
              <p:nvPr/>
            </p:nvSpPr>
            <p:spPr bwMode="auto">
              <a:xfrm rot="11930405" flipV="1">
                <a:off x="4824" y="1898"/>
                <a:ext cx="0" cy="82"/>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7" name="Line 375">
                <a:extLst>
                  <a:ext uri="{FF2B5EF4-FFF2-40B4-BE49-F238E27FC236}">
                    <a16:creationId xmlns:a16="http://schemas.microsoft.com/office/drawing/2014/main" id="{D5129F87-6919-48BC-9063-034383995788}"/>
                  </a:ext>
                </a:extLst>
              </p:cNvPr>
              <p:cNvSpPr>
                <a:spLocks noChangeAspect="1" noChangeShapeType="1"/>
              </p:cNvSpPr>
              <p:nvPr/>
            </p:nvSpPr>
            <p:spPr bwMode="auto">
              <a:xfrm rot="11930405" flipV="1">
                <a:off x="4935" y="1927"/>
                <a:ext cx="0"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8" name="Line 376">
                <a:extLst>
                  <a:ext uri="{FF2B5EF4-FFF2-40B4-BE49-F238E27FC236}">
                    <a16:creationId xmlns:a16="http://schemas.microsoft.com/office/drawing/2014/main" id="{EACD94F1-6D06-4D59-BB82-0358AF927DF1}"/>
                  </a:ext>
                </a:extLst>
              </p:cNvPr>
              <p:cNvSpPr>
                <a:spLocks noChangeAspect="1" noChangeShapeType="1"/>
              </p:cNvSpPr>
              <p:nvPr/>
            </p:nvSpPr>
            <p:spPr bwMode="auto">
              <a:xfrm rot="11930405" flipV="1">
                <a:off x="4786" y="2047"/>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59" name="Line 377">
                <a:extLst>
                  <a:ext uri="{FF2B5EF4-FFF2-40B4-BE49-F238E27FC236}">
                    <a16:creationId xmlns:a16="http://schemas.microsoft.com/office/drawing/2014/main" id="{770263AC-5A47-435F-A22E-B2A8B39A2B3C}"/>
                  </a:ext>
                </a:extLst>
              </p:cNvPr>
              <p:cNvSpPr>
                <a:spLocks noChangeAspect="1" noChangeShapeType="1"/>
              </p:cNvSpPr>
              <p:nvPr/>
            </p:nvSpPr>
            <p:spPr bwMode="auto">
              <a:xfrm rot="11930405" flipV="1">
                <a:off x="4897" y="2075"/>
                <a:ext cx="1" cy="81"/>
              </a:xfrm>
              <a:prstGeom prst="line">
                <a:avLst/>
              </a:prstGeom>
              <a:noFill/>
              <a:ln w="38100">
                <a:solidFill>
                  <a:srgbClr val="8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60" name="Oval 378">
                <a:extLst>
                  <a:ext uri="{FF2B5EF4-FFF2-40B4-BE49-F238E27FC236}">
                    <a16:creationId xmlns:a16="http://schemas.microsoft.com/office/drawing/2014/main" id="{766CA52E-2A7C-43FE-83D2-BAACF90E6511}"/>
                  </a:ext>
                </a:extLst>
              </p:cNvPr>
              <p:cNvSpPr>
                <a:spLocks noChangeAspect="1" noChangeArrowheads="1"/>
              </p:cNvSpPr>
              <p:nvPr/>
            </p:nvSpPr>
            <p:spPr bwMode="auto">
              <a:xfrm rot="3556658">
                <a:off x="4987" y="222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1" name="Oval 379">
                <a:extLst>
                  <a:ext uri="{FF2B5EF4-FFF2-40B4-BE49-F238E27FC236}">
                    <a16:creationId xmlns:a16="http://schemas.microsoft.com/office/drawing/2014/main" id="{D1022FE2-E8F6-4416-832C-34E1A3885392}"/>
                  </a:ext>
                </a:extLst>
              </p:cNvPr>
              <p:cNvSpPr>
                <a:spLocks noChangeAspect="1" noChangeArrowheads="1"/>
              </p:cNvSpPr>
              <p:nvPr/>
            </p:nvSpPr>
            <p:spPr bwMode="auto">
              <a:xfrm rot="3556658">
                <a:off x="4832" y="2336"/>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2" name="Oval 380">
                <a:extLst>
                  <a:ext uri="{FF2B5EF4-FFF2-40B4-BE49-F238E27FC236}">
                    <a16:creationId xmlns:a16="http://schemas.microsoft.com/office/drawing/2014/main" id="{DBE0B4E5-888A-47D4-93FD-45F3A33330D2}"/>
                  </a:ext>
                </a:extLst>
              </p:cNvPr>
              <p:cNvSpPr>
                <a:spLocks noChangeAspect="1" noChangeArrowheads="1"/>
              </p:cNvSpPr>
              <p:nvPr/>
            </p:nvSpPr>
            <p:spPr bwMode="auto">
              <a:xfrm rot="3556658">
                <a:off x="4748" y="2197"/>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3" name="Oval 381">
                <a:extLst>
                  <a:ext uri="{FF2B5EF4-FFF2-40B4-BE49-F238E27FC236}">
                    <a16:creationId xmlns:a16="http://schemas.microsoft.com/office/drawing/2014/main" id="{E96D48EC-6A95-4D1C-BFE6-2BC5C1319A65}"/>
                  </a:ext>
                </a:extLst>
              </p:cNvPr>
              <p:cNvSpPr>
                <a:spLocks noChangeAspect="1" noChangeArrowheads="1"/>
              </p:cNvSpPr>
              <p:nvPr/>
            </p:nvSpPr>
            <p:spPr bwMode="auto">
              <a:xfrm rot="3556658">
                <a:off x="4912" y="2100"/>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4" name="Oval 382">
                <a:extLst>
                  <a:ext uri="{FF2B5EF4-FFF2-40B4-BE49-F238E27FC236}">
                    <a16:creationId xmlns:a16="http://schemas.microsoft.com/office/drawing/2014/main" id="{78D339C6-D22A-4E9E-8FE1-76AE0F0A96EF}"/>
                  </a:ext>
                </a:extLst>
              </p:cNvPr>
              <p:cNvSpPr>
                <a:spLocks noChangeAspect="1" noChangeArrowheads="1"/>
              </p:cNvSpPr>
              <p:nvPr/>
            </p:nvSpPr>
            <p:spPr bwMode="auto">
              <a:xfrm rot="3556658">
                <a:off x="4716" y="240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5" name="Oval 383">
                <a:extLst>
                  <a:ext uri="{FF2B5EF4-FFF2-40B4-BE49-F238E27FC236}">
                    <a16:creationId xmlns:a16="http://schemas.microsoft.com/office/drawing/2014/main" id="{8BF4595A-EA78-40EF-B61F-F542F1ABB212}"/>
                  </a:ext>
                </a:extLst>
              </p:cNvPr>
              <p:cNvSpPr>
                <a:spLocks noChangeAspect="1" noChangeArrowheads="1"/>
              </p:cNvSpPr>
              <p:nvPr/>
            </p:nvSpPr>
            <p:spPr bwMode="auto">
              <a:xfrm rot="3556658">
                <a:off x="4762" y="2377"/>
                <a:ext cx="31" cy="31"/>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6" name="Oval 384">
                <a:extLst>
                  <a:ext uri="{FF2B5EF4-FFF2-40B4-BE49-F238E27FC236}">
                    <a16:creationId xmlns:a16="http://schemas.microsoft.com/office/drawing/2014/main" id="{2DA0F29C-F42C-4E94-9F92-1F4CE026AC21}"/>
                  </a:ext>
                </a:extLst>
              </p:cNvPr>
              <p:cNvSpPr>
                <a:spLocks noChangeAspect="1" noChangeArrowheads="1"/>
              </p:cNvSpPr>
              <p:nvPr/>
            </p:nvSpPr>
            <p:spPr bwMode="auto">
              <a:xfrm rot="3556658">
                <a:off x="4633" y="2266"/>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7" name="Oval 385">
                <a:extLst>
                  <a:ext uri="{FF2B5EF4-FFF2-40B4-BE49-F238E27FC236}">
                    <a16:creationId xmlns:a16="http://schemas.microsoft.com/office/drawing/2014/main" id="{C6FD1368-1BD5-4040-B6D9-CFDF522E41AE}"/>
                  </a:ext>
                </a:extLst>
              </p:cNvPr>
              <p:cNvSpPr>
                <a:spLocks noChangeAspect="1" noChangeArrowheads="1"/>
              </p:cNvSpPr>
              <p:nvPr/>
            </p:nvSpPr>
            <p:spPr bwMode="auto">
              <a:xfrm rot="3556658">
                <a:off x="4679" y="2239"/>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8" name="Oval 386">
                <a:extLst>
                  <a:ext uri="{FF2B5EF4-FFF2-40B4-BE49-F238E27FC236}">
                    <a16:creationId xmlns:a16="http://schemas.microsoft.com/office/drawing/2014/main" id="{535EE6B2-6D3C-4B5D-8522-9C8EE40E574C}"/>
                  </a:ext>
                </a:extLst>
              </p:cNvPr>
              <p:cNvSpPr>
                <a:spLocks noChangeAspect="1" noChangeArrowheads="1"/>
              </p:cNvSpPr>
              <p:nvPr/>
            </p:nvSpPr>
            <p:spPr bwMode="auto">
              <a:xfrm rot="3556658">
                <a:off x="4599" y="2475"/>
                <a:ext cx="31"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69" name="Oval 387">
                <a:extLst>
                  <a:ext uri="{FF2B5EF4-FFF2-40B4-BE49-F238E27FC236}">
                    <a16:creationId xmlns:a16="http://schemas.microsoft.com/office/drawing/2014/main" id="{E0255E43-75C4-473A-B9EE-1CB11120387D}"/>
                  </a:ext>
                </a:extLst>
              </p:cNvPr>
              <p:cNvSpPr>
                <a:spLocks noChangeAspect="1" noChangeArrowheads="1"/>
              </p:cNvSpPr>
              <p:nvPr/>
            </p:nvSpPr>
            <p:spPr bwMode="auto">
              <a:xfrm rot="3556658">
                <a:off x="4517" y="2335"/>
                <a:ext cx="30" cy="30"/>
              </a:xfrm>
              <a:prstGeom prst="ellipse">
                <a:avLst/>
              </a:prstGeom>
              <a:solidFill>
                <a:schemeClr val="tx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defTabSz="914400">
                  <a:spcBef>
                    <a:spcPct val="0"/>
                  </a:spcBef>
                  <a:buFont typeface="Arial" panose="020B0604020202020204" pitchFamily="34" charset="0"/>
                  <a:buNone/>
                </a:pPr>
                <a:endParaRPr lang="en-US" altLang="en-US" sz="1800">
                  <a:latin typeface="Times New Roman" panose="02020603050405020304" pitchFamily="18" charset="0"/>
                </a:endParaRPr>
              </a:p>
            </p:txBody>
          </p:sp>
          <p:sp>
            <p:nvSpPr>
              <p:cNvPr id="270" name="Line 388">
                <a:extLst>
                  <a:ext uri="{FF2B5EF4-FFF2-40B4-BE49-F238E27FC236}">
                    <a16:creationId xmlns:a16="http://schemas.microsoft.com/office/drawing/2014/main" id="{959D48B0-43DE-457F-8576-6A44F7508A4B}"/>
                  </a:ext>
                </a:extLst>
              </p:cNvPr>
              <p:cNvSpPr>
                <a:spLocks noChangeAspect="1" noChangeShapeType="1"/>
              </p:cNvSpPr>
              <p:nvPr/>
            </p:nvSpPr>
            <p:spPr bwMode="auto">
              <a:xfrm flipV="1">
                <a:off x="4458" y="2529"/>
                <a:ext cx="0" cy="136"/>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1" name="Line 389">
                <a:extLst>
                  <a:ext uri="{FF2B5EF4-FFF2-40B4-BE49-F238E27FC236}">
                    <a16:creationId xmlns:a16="http://schemas.microsoft.com/office/drawing/2014/main" id="{0A6A548C-7879-4D40-862D-99650D46C6A4}"/>
                  </a:ext>
                </a:extLst>
              </p:cNvPr>
              <p:cNvSpPr>
                <a:spLocks noChangeAspect="1" noChangeShapeType="1"/>
              </p:cNvSpPr>
              <p:nvPr/>
            </p:nvSpPr>
            <p:spPr bwMode="auto">
              <a:xfrm flipV="1">
                <a:off x="4350" y="2529"/>
                <a:ext cx="0" cy="109"/>
              </a:xfrm>
              <a:prstGeom prst="line">
                <a:avLst/>
              </a:prstGeom>
              <a:noFill/>
              <a:ln w="28575">
                <a:solidFill>
                  <a:srgbClr val="FF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72" name="Text Box 391">
                <a:extLst>
                  <a:ext uri="{FF2B5EF4-FFF2-40B4-BE49-F238E27FC236}">
                    <a16:creationId xmlns:a16="http://schemas.microsoft.com/office/drawing/2014/main" id="{374A5FA7-694D-4D1A-9412-712DF20FC3E5}"/>
                  </a:ext>
                </a:extLst>
              </p:cNvPr>
              <p:cNvSpPr txBox="1">
                <a:spLocks noChangeAspect="1" noChangeArrowheads="1"/>
              </p:cNvSpPr>
              <p:nvPr/>
            </p:nvSpPr>
            <p:spPr bwMode="auto">
              <a:xfrm>
                <a:off x="4701" y="1781"/>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3" name="Text Box 392">
                <a:extLst>
                  <a:ext uri="{FF2B5EF4-FFF2-40B4-BE49-F238E27FC236}">
                    <a16:creationId xmlns:a16="http://schemas.microsoft.com/office/drawing/2014/main" id="{72CEF9BB-CF4D-43E2-9467-506AB42F7B55}"/>
                  </a:ext>
                </a:extLst>
              </p:cNvPr>
              <p:cNvSpPr txBox="1">
                <a:spLocks noChangeAspect="1" noChangeArrowheads="1"/>
              </p:cNvSpPr>
              <p:nvPr/>
            </p:nvSpPr>
            <p:spPr bwMode="auto">
              <a:xfrm>
                <a:off x="4620" y="1915"/>
                <a:ext cx="107" cy="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baseline="-25000">
                  <a:solidFill>
                    <a:schemeClr val="tx2"/>
                  </a:solidFill>
                  <a:latin typeface="Times New Roman" panose="02020603050405020304" pitchFamily="18" charset="0"/>
                </a:endParaRPr>
              </a:p>
            </p:txBody>
          </p:sp>
          <p:sp>
            <p:nvSpPr>
              <p:cNvPr id="274" name="Text Box 393">
                <a:extLst>
                  <a:ext uri="{FF2B5EF4-FFF2-40B4-BE49-F238E27FC236}">
                    <a16:creationId xmlns:a16="http://schemas.microsoft.com/office/drawing/2014/main" id="{46E3901F-D58D-41A5-9AEE-09D6DBF8A762}"/>
                  </a:ext>
                </a:extLst>
              </p:cNvPr>
              <p:cNvSpPr txBox="1">
                <a:spLocks noChangeAspect="1" noChangeArrowheads="1"/>
              </p:cNvSpPr>
              <p:nvPr/>
            </p:nvSpPr>
            <p:spPr bwMode="auto">
              <a:xfrm>
                <a:off x="4307" y="1713"/>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5" name="Text Box 394">
                <a:extLst>
                  <a:ext uri="{FF2B5EF4-FFF2-40B4-BE49-F238E27FC236}">
                    <a16:creationId xmlns:a16="http://schemas.microsoft.com/office/drawing/2014/main" id="{8D7CFE16-A64D-477E-9700-15B43F458927}"/>
                  </a:ext>
                </a:extLst>
              </p:cNvPr>
              <p:cNvSpPr txBox="1">
                <a:spLocks noChangeAspect="1" noChangeArrowheads="1"/>
              </p:cNvSpPr>
              <p:nvPr/>
            </p:nvSpPr>
            <p:spPr bwMode="auto">
              <a:xfrm>
                <a:off x="4527" y="1984"/>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6" name="Text Box 395">
                <a:extLst>
                  <a:ext uri="{FF2B5EF4-FFF2-40B4-BE49-F238E27FC236}">
                    <a16:creationId xmlns:a16="http://schemas.microsoft.com/office/drawing/2014/main" id="{71F09B21-882E-4CAC-BA94-4C95A5F2D61C}"/>
                  </a:ext>
                </a:extLst>
              </p:cNvPr>
              <p:cNvSpPr txBox="1">
                <a:spLocks noChangeAspect="1" noChangeArrowheads="1"/>
              </p:cNvSpPr>
              <p:nvPr/>
            </p:nvSpPr>
            <p:spPr bwMode="auto">
              <a:xfrm>
                <a:off x="4527" y="2092"/>
                <a:ext cx="107" cy="1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ts val="800"/>
                  </a:spcBef>
                  <a:spcAft>
                    <a:spcPts val="800"/>
                  </a:spcAft>
                  <a:buClr>
                    <a:srgbClr val="0072C6"/>
                  </a:buClr>
                  <a:buFont typeface="Arial" panose="020B0604020202020204" pitchFamily="34" charset="0"/>
                  <a:buChar char="•"/>
                  <a:defRPr sz="2200">
                    <a:solidFill>
                      <a:schemeClr val="tx1"/>
                    </a:solidFill>
                    <a:latin typeface="Arial" panose="020B0604020202020204" pitchFamily="34" charset="0"/>
                  </a:defRPr>
                </a:lvl1pPr>
                <a:lvl2pPr marL="742950" indent="-285750">
                  <a:spcBef>
                    <a:spcPts val="400"/>
                  </a:spcBef>
                  <a:buFont typeface="Arial" panose="020B0604020202020204" pitchFamily="34" charset="0"/>
                  <a:buChar char="–"/>
                  <a:defRPr sz="2200">
                    <a:solidFill>
                      <a:schemeClr val="tx1"/>
                    </a:solidFill>
                    <a:latin typeface="Arial" panose="020B0604020202020204" pitchFamily="34" charset="0"/>
                  </a:defRPr>
                </a:lvl2pPr>
                <a:lvl3pPr marL="1143000" indent="-228600">
                  <a:spcBef>
                    <a:spcPts val="400"/>
                  </a:spcBef>
                  <a:buFont typeface="Lucida Grande"/>
                  <a:buChar char="–"/>
                  <a:defRPr sz="2200">
                    <a:solidFill>
                      <a:schemeClr val="tx1"/>
                    </a:solidFill>
                    <a:latin typeface="Arial" panose="020B0604020202020204" pitchFamily="34" charset="0"/>
                  </a:defRPr>
                </a:lvl3pPr>
                <a:lvl4pPr marL="1600200" indent="-228600">
                  <a:spcBef>
                    <a:spcPts val="400"/>
                  </a:spcBef>
                  <a:buFont typeface="Lucida Grande"/>
                  <a:buChar char="–"/>
                  <a:defRPr sz="2200">
                    <a:solidFill>
                      <a:schemeClr val="tx1"/>
                    </a:solidFill>
                    <a:latin typeface="Arial" panose="020B0604020202020204" pitchFamily="34" charset="0"/>
                  </a:defRPr>
                </a:lvl4pPr>
                <a:lvl5pPr marL="2057400" indent="-228600">
                  <a:spcBef>
                    <a:spcPts val="400"/>
                  </a:spcBef>
                  <a:buFont typeface="Lucida Grande"/>
                  <a:buChar char="–"/>
                  <a:defRPr sz="2200">
                    <a:solidFill>
                      <a:schemeClr val="tx1"/>
                    </a:solidFill>
                    <a:latin typeface="Arial" panose="020B0604020202020204" pitchFamily="34" charset="0"/>
                  </a:defRPr>
                </a:lvl5pPr>
                <a:lvl6pPr marL="2514600" indent="-228600" fontAlgn="base">
                  <a:spcBef>
                    <a:spcPts val="400"/>
                  </a:spcBef>
                  <a:spcAft>
                    <a:spcPct val="0"/>
                  </a:spcAft>
                  <a:buFont typeface="Lucida Grande"/>
                  <a:buChar char="–"/>
                  <a:defRPr sz="2200">
                    <a:solidFill>
                      <a:schemeClr val="tx1"/>
                    </a:solidFill>
                    <a:latin typeface="Arial" panose="020B0604020202020204" pitchFamily="34" charset="0"/>
                  </a:defRPr>
                </a:lvl6pPr>
                <a:lvl7pPr marL="2971800" indent="-228600" fontAlgn="base">
                  <a:spcBef>
                    <a:spcPts val="400"/>
                  </a:spcBef>
                  <a:spcAft>
                    <a:spcPct val="0"/>
                  </a:spcAft>
                  <a:buFont typeface="Lucida Grande"/>
                  <a:buChar char="–"/>
                  <a:defRPr sz="2200">
                    <a:solidFill>
                      <a:schemeClr val="tx1"/>
                    </a:solidFill>
                    <a:latin typeface="Arial" panose="020B0604020202020204" pitchFamily="34" charset="0"/>
                  </a:defRPr>
                </a:lvl7pPr>
                <a:lvl8pPr marL="3429000" indent="-228600" fontAlgn="base">
                  <a:spcBef>
                    <a:spcPts val="400"/>
                  </a:spcBef>
                  <a:spcAft>
                    <a:spcPct val="0"/>
                  </a:spcAft>
                  <a:buFont typeface="Lucida Grande"/>
                  <a:buChar char="–"/>
                  <a:defRPr sz="2200">
                    <a:solidFill>
                      <a:schemeClr val="tx1"/>
                    </a:solidFill>
                    <a:latin typeface="Arial" panose="020B0604020202020204" pitchFamily="34" charset="0"/>
                  </a:defRPr>
                </a:lvl8pPr>
                <a:lvl9pPr marL="3886200" indent="-228600" fontAlgn="base">
                  <a:spcBef>
                    <a:spcPts val="400"/>
                  </a:spcBef>
                  <a:spcAft>
                    <a:spcPct val="0"/>
                  </a:spcAft>
                  <a:buFont typeface="Lucida Grande"/>
                  <a:buChar char="–"/>
                  <a:defRPr sz="2200">
                    <a:solidFill>
                      <a:schemeClr val="tx1"/>
                    </a:solidFill>
                    <a:latin typeface="Arial" panose="020B0604020202020204" pitchFamily="34" charset="0"/>
                  </a:defRPr>
                </a:lvl9pPr>
              </a:lstStyle>
              <a:p>
                <a:pPr algn="ctr" defTabSz="914400">
                  <a:spcBef>
                    <a:spcPct val="0"/>
                  </a:spcBef>
                  <a:buFont typeface="Arial" panose="020B0604020202020204" pitchFamily="34" charset="0"/>
                  <a:buNone/>
                </a:pPr>
                <a:endParaRPr lang="en-US" altLang="en-US" sz="700" b="1">
                  <a:solidFill>
                    <a:schemeClr val="tx2"/>
                  </a:solidFill>
                  <a:latin typeface="Times New Roman" panose="02020603050405020304" pitchFamily="18" charset="0"/>
                </a:endParaRPr>
              </a:p>
            </p:txBody>
          </p:sp>
          <p:sp>
            <p:nvSpPr>
              <p:cNvPr id="277" name="Arc 396">
                <a:extLst>
                  <a:ext uri="{FF2B5EF4-FFF2-40B4-BE49-F238E27FC236}">
                    <a16:creationId xmlns:a16="http://schemas.microsoft.com/office/drawing/2014/main" id="{0772F339-220B-427F-B939-ACBF65015279}"/>
                  </a:ext>
                </a:extLst>
              </p:cNvPr>
              <p:cNvSpPr>
                <a:spLocks noChangeAspect="1"/>
              </p:cNvSpPr>
              <p:nvPr/>
            </p:nvSpPr>
            <p:spPr bwMode="auto">
              <a:xfrm>
                <a:off x="4350" y="2477"/>
                <a:ext cx="107" cy="54"/>
              </a:xfrm>
              <a:custGeom>
                <a:avLst/>
                <a:gdLst>
                  <a:gd name="T0" fmla="*/ 0 w 43194"/>
                  <a:gd name="T1" fmla="*/ 0 h 21600"/>
                  <a:gd name="T2" fmla="*/ 0 w 43194"/>
                  <a:gd name="T3" fmla="*/ 0 h 21600"/>
                  <a:gd name="T4" fmla="*/ 0 w 43194"/>
                  <a:gd name="T5" fmla="*/ 0 h 21600"/>
                  <a:gd name="T6" fmla="*/ 0 60000 65536"/>
                  <a:gd name="T7" fmla="*/ 0 60000 65536"/>
                  <a:gd name="T8" fmla="*/ 0 60000 65536"/>
                </a:gdLst>
                <a:ahLst/>
                <a:cxnLst>
                  <a:cxn ang="T6">
                    <a:pos x="T0" y="T1"/>
                  </a:cxn>
                  <a:cxn ang="T7">
                    <a:pos x="T2" y="T3"/>
                  </a:cxn>
                  <a:cxn ang="T8">
                    <a:pos x="T4" y="T5"/>
                  </a:cxn>
                </a:cxnLst>
                <a:rect l="0" t="0" r="r" b="b"/>
                <a:pathLst>
                  <a:path w="43194" h="21600" fill="none" extrusionOk="0">
                    <a:moveTo>
                      <a:pt x="-1" y="21109"/>
                    </a:moveTo>
                    <a:cubicBezTo>
                      <a:pt x="265" y="9374"/>
                      <a:pt x="9855" y="-1"/>
                      <a:pt x="21594" y="0"/>
                    </a:cubicBezTo>
                    <a:cubicBezTo>
                      <a:pt x="33523" y="0"/>
                      <a:pt x="43194" y="9670"/>
                      <a:pt x="43194" y="21600"/>
                    </a:cubicBezTo>
                  </a:path>
                  <a:path w="43194" h="21600" stroke="0" extrusionOk="0">
                    <a:moveTo>
                      <a:pt x="-1" y="21109"/>
                    </a:moveTo>
                    <a:cubicBezTo>
                      <a:pt x="265" y="9374"/>
                      <a:pt x="9855" y="-1"/>
                      <a:pt x="21594" y="0"/>
                    </a:cubicBezTo>
                    <a:cubicBezTo>
                      <a:pt x="33523" y="0"/>
                      <a:pt x="43194" y="9670"/>
                      <a:pt x="43194" y="21600"/>
                    </a:cubicBezTo>
                    <a:lnTo>
                      <a:pt x="21594" y="21600"/>
                    </a:lnTo>
                    <a:lnTo>
                      <a:pt x="-1" y="21109"/>
                    </a:lnTo>
                    <a:close/>
                  </a:path>
                </a:pathLst>
              </a:custGeom>
              <a:noFill/>
              <a:ln w="28575">
                <a:solidFill>
                  <a:srgbClr val="FF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grpSp>
    </p:spTree>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box(out)">
                                      <p:cBhvr>
                                        <p:cTn id="7" dur="500"/>
                                        <p:tgtEl>
                                          <p:spTgt spid="143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build="p"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TotalTime>
  <Words>793</Words>
  <Application>Microsoft Office PowerPoint</Application>
  <PresentationFormat>Widescreen</PresentationFormat>
  <Paragraphs>42</Paragraphs>
  <Slides>20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Calibri</vt:lpstr>
      <vt:lpstr>Calibri Light</vt:lpstr>
      <vt:lpstr>Times New Roman</vt:lpstr>
      <vt:lpstr>Verdana</vt:lpstr>
      <vt:lpstr>Office Theme</vt:lpstr>
      <vt:lpstr>Case 9.</vt:lpstr>
      <vt:lpstr>In mid-September 2004, we had a sample referred to us for ABO grouping from one of the hospitals on the south coast of England.</vt:lpstr>
      <vt:lpstr>The patient was a         27-year-old female, who had travelled over from the European mainland to pick lettuces; hence, she will be referred to as “Mrs Lettuce Picker”, to preserve her anonymity.</vt:lpstr>
      <vt:lpstr>The hospital reported her blood to be giving mixed-field reactions with anti-A and       anti-A,B, and that she was D positive.  At this stage, no other details were given.</vt:lpstr>
      <vt:lpstr>We, too, found her cells to be giving mixed-field reactions with three examples each of monoclonal anti-A and anti-A,B, but also with examples of anti-D and anti-c.</vt:lpstr>
      <vt:lpstr>Our first report was somewhat                non-committal, asking for more information, particularly with regard to any recent transfusion or transplantation.</vt:lpstr>
      <vt:lpstr>Nothing more was heard for 2 months, but then we received a further sample on this lady, this time with a little more detail.</vt:lpstr>
      <vt:lpstr>This time we were informed that the lady was 14 weeks pregnant, and confirmed that she had no known history of either a transfusion or a transplantation.</vt:lpstr>
      <vt:lpstr>Obtaining any more information was made more difficult by the fact that she was from Eastern Europe, spoke virtually no English, and was, at the time, under suspicion of being an illegal immigrant (she wasn’t).</vt:lpstr>
      <vt:lpstr>The results we obtained with this sample were identical to those obtained with the first sample, but, because of the difficulties in communicating with the patient, a previous transfusion remained a remote possibility.</vt:lpstr>
      <vt:lpstr>I decided to have a sample checked for chimerism by the NHSBT-Tooting Centre Histocompatibility and Immunogenetics Department, which, at the time, could perform molecular testing, which we could not.</vt:lpstr>
      <vt:lpstr>At three short tandem repeat (STR) loci, they found results consistent with a chimera.</vt:lpstr>
      <vt:lpstr>I decided to get the red cell antigens checked at the IBGRL, and Tooting H&amp;I advised that more STR work should be carried out by the H&amp;I Department at Bristol.</vt:lpstr>
      <vt:lpstr>IBGRL obtained the following results:</vt:lpstr>
      <vt:lpstr>Bristol H&amp;I found chimerism at 4 of 16 STR loci investigated (THO1, D21S11, Penta D and vWA).  Please note that I am no expert in these things, so the names of the various loci may have changed over the last 15 or so years!</vt:lpstr>
      <vt:lpstr>BUT!  This lady was pregnant.  How could we prove true chimerism.  There could have been foetal cells in the maternal circulation causing a false positive?</vt:lpstr>
      <vt:lpstr>Any foetal alleles that were different from those of the mother would, of course, be inherited from the father.</vt:lpstr>
      <vt:lpstr>We were able to obtain samples from “Mr Lettuce Picker”, and these showed that two of the alleles detected (D21S11 and vWA) could not have been inherited from him.</vt:lpstr>
      <vt:lpstr>“Mrs Lettuce Picker” was, therefore, a true, natural chimera!</vt:lpstr>
      <vt:lpstr>Unfortunately, contact with the patient was lost before we had a chance to perform further work to elucidate her particular type of chimerism, but it was a fun case to investigate.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MALCOLM NEEDS</dc:creator>
  <cp:lastModifiedBy>MALCOLM NEEDS</cp:lastModifiedBy>
  <cp:revision>11</cp:revision>
  <dcterms:created xsi:type="dcterms:W3CDTF">2019-11-23T20:59:21Z</dcterms:created>
  <dcterms:modified xsi:type="dcterms:W3CDTF">2022-07-31T20:15:21Z</dcterms:modified>
</cp:coreProperties>
</file>